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6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34EC7-4762-4D2C-A7F5-E64F444DACE5}" type="datetimeFigureOut">
              <a:rPr lang="es-ES" smtClean="0"/>
              <a:t>05/09/2022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27826-3A31-422F-A722-07B24A880CC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65799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34EC7-4762-4D2C-A7F5-E64F444DACE5}" type="datetimeFigureOut">
              <a:rPr lang="es-ES" smtClean="0"/>
              <a:t>05/09/2022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27826-3A31-422F-A722-07B24A880CC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1279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34EC7-4762-4D2C-A7F5-E64F444DACE5}" type="datetimeFigureOut">
              <a:rPr lang="es-ES" smtClean="0"/>
              <a:t>05/09/2022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27826-3A31-422F-A722-07B24A880CC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84827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34EC7-4762-4D2C-A7F5-E64F444DACE5}" type="datetimeFigureOut">
              <a:rPr lang="es-ES" smtClean="0"/>
              <a:t>05/09/2022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27826-3A31-422F-A722-07B24A880CC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11563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34EC7-4762-4D2C-A7F5-E64F444DACE5}" type="datetimeFigureOut">
              <a:rPr lang="es-ES" smtClean="0"/>
              <a:t>05/09/2022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27826-3A31-422F-A722-07B24A880CC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7780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34EC7-4762-4D2C-A7F5-E64F444DACE5}" type="datetimeFigureOut">
              <a:rPr lang="es-ES" smtClean="0"/>
              <a:t>05/09/2022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27826-3A31-422F-A722-07B24A880CC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06452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34EC7-4762-4D2C-A7F5-E64F444DACE5}" type="datetimeFigureOut">
              <a:rPr lang="es-ES" smtClean="0"/>
              <a:t>05/09/2022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27826-3A31-422F-A722-07B24A880CC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80263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34EC7-4762-4D2C-A7F5-E64F444DACE5}" type="datetimeFigureOut">
              <a:rPr lang="es-ES" smtClean="0"/>
              <a:t>05/09/2022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27826-3A31-422F-A722-07B24A880CC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33218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34EC7-4762-4D2C-A7F5-E64F444DACE5}" type="datetimeFigureOut">
              <a:rPr lang="es-ES" smtClean="0"/>
              <a:t>05/09/2022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27826-3A31-422F-A722-07B24A880CC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99803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34EC7-4762-4D2C-A7F5-E64F444DACE5}" type="datetimeFigureOut">
              <a:rPr lang="es-ES" smtClean="0"/>
              <a:t>05/09/2022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27826-3A31-422F-A722-07B24A880CC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61792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34EC7-4762-4D2C-A7F5-E64F444DACE5}" type="datetimeFigureOut">
              <a:rPr lang="es-ES" smtClean="0"/>
              <a:t>05/09/2022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27826-3A31-422F-A722-07B24A880CC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26944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634EC7-4762-4D2C-A7F5-E64F444DACE5}" type="datetimeFigureOut">
              <a:rPr lang="es-ES" smtClean="0"/>
              <a:t>05/09/2022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E27826-3A31-422F-A722-07B24A880CC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34524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15525" cy="712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6063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471488"/>
            <a:ext cx="8353425" cy="5915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74425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163" y="742950"/>
            <a:ext cx="8067675" cy="537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50661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988" y="633413"/>
            <a:ext cx="7820025" cy="559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46902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32656"/>
            <a:ext cx="8258175" cy="6134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138979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0</Words>
  <Application>Microsoft Office PowerPoint</Application>
  <PresentationFormat>Presentación en pantalla (4:3)</PresentationFormat>
  <Paragraphs>0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6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Caja</dc:creator>
  <cp:lastModifiedBy>Caja</cp:lastModifiedBy>
  <cp:revision>4</cp:revision>
  <dcterms:created xsi:type="dcterms:W3CDTF">2022-09-05T14:38:58Z</dcterms:created>
  <dcterms:modified xsi:type="dcterms:W3CDTF">2022-09-05T16:25:21Z</dcterms:modified>
</cp:coreProperties>
</file>