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51b4d479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51b4d479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51b4d479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51b4d479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51b4d479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51b4d479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51b4d479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51b4d479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51b4d479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51b4d479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51b4d47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51b4d47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51b4d479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51b4d479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51b4d47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51b4d47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1b4d479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1b4d479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1b4d47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1b4d47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51b4d479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51b4d479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51b4d479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51b4d479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51b4d479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51b4d479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CALVENKEIN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mejor cerveza artesanal de todo el mercado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289625" y="4236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Andrés Amado Cibreiro 1º DAM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encuesta y respuestas a preguntas clave (I)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21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Problemas encontrados en el mercado: Los consumidores de cervezas industriales expresan insatisfacción con la falta de variedad en el sabor y el carácter de estas bebidas.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Producto actualmente usado: Según la encuesta, el 75% de los consumidores prefieren beber en un local, mientras que el 25% opta por el consumo en casa, lo que resalta la importancia de la socialización en la experiencia de consumo.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ESTUDIO DE CLIENTES</a:t>
            </a:r>
            <a:endParaRPr sz="1840">
              <a:solidFill>
                <a:srgbClr val="F9CB9C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063" y="2772425"/>
            <a:ext cx="37052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encuesta y respuestas a preguntas clave (II)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Motivos de compra: Los consumidores son una mitad abstemios. Y en la otra mitad 37% son en ocasiones contadas, lo que refuerza la importancia de la cerveza como una bebida para momentos especiales.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ESTUDIO DE CLIENTES</a:t>
            </a:r>
            <a:endParaRPr sz="1840">
              <a:solidFill>
                <a:srgbClr val="F9CB9C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13" y="2702125"/>
            <a:ext cx="44862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encuesta y respuestas a preguntas clave (II)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46767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Preferencias del producto: La encuesta sugiere que los consumidores prefieren opciones con un perfil distintivo y de mayor graduación, lo que coincide con la propuesta de Calvenkein (cerveza de 11°).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Esta gráfica muestra las preferencias por marcas o estilos específicos y te permite analizar cómo posicionar a Calvenkein en relación con estas preferencias.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ESTUDIO DE CLIENTES</a:t>
            </a:r>
            <a:endParaRPr sz="1840">
              <a:solidFill>
                <a:srgbClr val="F9CB9C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39183" t="0"/>
          <a:stretch/>
        </p:blipFill>
        <p:spPr>
          <a:xfrm>
            <a:off x="5295900" y="1310000"/>
            <a:ext cx="3283999" cy="31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encuesta y respuestas a preguntas clave(III)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6598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Cambios en la idea de negocio y segmento: Dados los resultados, se podría ampliar el enfoque a consumidores ocasionales que prefieren degustaciones especiales en eventos o catas, así como fortalecer la oferta en locales de venta directa.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ESTUDIO DE CLIENTES</a:t>
            </a:r>
            <a:endParaRPr sz="184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26950" y="231700"/>
            <a:ext cx="8659800" cy="4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vuestra atención,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Andrés Amado Cibreiro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861775" y="1804800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40"/>
              <a:t>MERCADO Y TIPOS</a:t>
            </a:r>
            <a:endParaRPr sz="384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de mercado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Calvenkein se posiciona en el mercado de cervezas artesanales, donde la personalización y el sabor distintivo son claves.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mercado actual, la demanda de cervezas artesanales se ha incrementado debido a la preferencia por productos únicos y de calidad superior.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71627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MERCADO Y TIPOS</a:t>
            </a:r>
            <a:endParaRPr sz="184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Distinción por marca y liderazgo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cervezas artesanales están segmentadas por estilos y sabores distintivos, lo que permite a cada marca diferenciarse.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existe una empresa líder universal, ya que el mercado artesanal es muy fragmentado y local, aunque algunas marcas reconocidas dominan en zonas específicas.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71627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MERCADO Y TIPOS</a:t>
            </a:r>
            <a:endParaRPr sz="184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Precio de mercado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precio de la cerveza artesanal varía ampliamente dependiendo de la región y el nivel de producción, pero generalmente oscila entre 2 y 5 euros por botella de 330 ml en bares y tiendas especializadas.</a:t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71627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MERCADO Y TIPOS</a:t>
            </a:r>
            <a:endParaRPr sz="184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2558800" y="1834350"/>
            <a:ext cx="464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40"/>
              <a:t>SEGMENTO DE MERCADO</a:t>
            </a:r>
            <a:endParaRPr sz="38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segmentación y cliente objetivo (I)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1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Segmentación demográfica: Jóvenes entre 18 y 30 años, solteros principalmente.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SEGMENTO DE MERCADO</a:t>
            </a:r>
            <a:endParaRPr sz="1840">
              <a:solidFill>
                <a:srgbClr val="F9CB9C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00" y="2303025"/>
            <a:ext cx="6052139" cy="19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segmentación y cliente objetivo (II)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Segmentación psicográfica: Consumidores con afición por productos locales, interesados en experimentar nuevos sabores y con una actitud hacia el consumo responsable.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Cliente objetivo: Personas que buscan una experiencia social en torno a la bebida, dispuestas a invertir en productos de mayor calidad y sabor. Este perfil incluye a quienes valoran tanto el consumo en locales como en el hogar.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6800675" y="4569025"/>
            <a:ext cx="4070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40">
                <a:solidFill>
                  <a:srgbClr val="F9CB9C"/>
                </a:solidFill>
              </a:rPr>
              <a:t>SEGMENTO DE MERCADO</a:t>
            </a:r>
            <a:endParaRPr sz="1840">
              <a:solidFill>
                <a:srgbClr val="F9CB9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743550" y="1834350"/>
            <a:ext cx="4646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840"/>
              <a:t>ESTUDIO DE CLIENTES</a:t>
            </a:r>
            <a:endParaRPr sz="38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