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Caveat" panose="020B0604020202020204" charset="0"/>
      <p:regular r:id="rId21"/>
      <p:bold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ee2e804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ee2e804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e2e8046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e2e8046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ee2e8046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ee2e8046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ee2e8046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ee2e8046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1dea589c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1dea589c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b1dea589c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b1dea589c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1dea589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1dea589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1dea589c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1dea589c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2e804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2e804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1dea589c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1dea589c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b4c789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b4c789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1dea589c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b1dea589c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1dea589c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b1dea589c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eb4c789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eb4c789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eb4c7897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eb4c7897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" TargetMode="External"/><Relationship Id="rId3" Type="http://schemas.openxmlformats.org/officeDocument/2006/relationships/hyperlink" Target="https://www.geeksforgeeks.org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rogramiz.com/" TargetMode="External"/><Relationship Id="rId5" Type="http://schemas.openxmlformats.org/officeDocument/2006/relationships/hyperlink" Target="https://www.tutorialspoint.com/index.htm" TargetMode="External"/><Relationship Id="rId4" Type="http://schemas.openxmlformats.org/officeDocument/2006/relationships/hyperlink" Target="https://www.javatpoint.com/" TargetMode="External"/><Relationship Id="rId9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GB" dirty="0"/>
              <a:t>|</a:t>
            </a:r>
            <a:r>
              <a:rPr lang="en-GB" dirty="0">
                <a:latin typeface="Caveat"/>
                <a:ea typeface="Caveat"/>
                <a:cs typeface="Caveat"/>
                <a:sym typeface="Caveat"/>
              </a:rPr>
              <a:t>GRAB ‘N’ GO </a:t>
            </a:r>
            <a:r>
              <a:rPr lang="en-GB" dirty="0"/>
              <a:t>|</a:t>
            </a:r>
            <a:br>
              <a:rPr lang="en-GB" dirty="0"/>
            </a:br>
            <a:r>
              <a:rPr lang="en-GB" dirty="0"/>
              <a:t>Shopping system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5769935" y="3510650"/>
            <a:ext cx="3246473" cy="153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 dirty="0">
                <a:solidFill>
                  <a:srgbClr val="002060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GROUP MEMBERS</a:t>
            </a:r>
            <a:endParaRPr sz="1800" b="1" u="sng" dirty="0">
              <a:solidFill>
                <a:srgbClr val="002060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02060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C341 - AMAAN TAMBOLI </a:t>
            </a:r>
            <a:endParaRPr sz="1600" b="1" dirty="0">
              <a:solidFill>
                <a:srgbClr val="002060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02060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C343 - SUMIT TEKAM</a:t>
            </a:r>
            <a:endParaRPr sz="1800" b="1" dirty="0">
              <a:solidFill>
                <a:srgbClr val="002060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02060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C365 - SAISH KOTHAWADE</a:t>
            </a:r>
            <a:endParaRPr sz="1600" b="1" dirty="0">
              <a:solidFill>
                <a:srgbClr val="002060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02060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C366 - ANUSH SHETTY</a:t>
            </a:r>
            <a:endParaRPr sz="1600" b="1" dirty="0">
              <a:solidFill>
                <a:srgbClr val="002060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838562" y="178100"/>
            <a:ext cx="5466876" cy="31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3048000" y="756275"/>
            <a:ext cx="30480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125"/>
            <a:ext cx="8520601" cy="44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850"/>
            <a:ext cx="8520600" cy="453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conclusion: </a:t>
            </a:r>
            <a:r>
              <a:rPr lang="en-GB" sz="3100" dirty="0"/>
              <a:t>bye!!!bye!!</a:t>
            </a:r>
            <a:endParaRPr dirty="0"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This software is successfully done to maintain a store’s transaction and to save customers as well as shopkeeper’s precious time.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We have learned various OOP tools &amp; features while implementing this project.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205925" y="1565275"/>
            <a:ext cx="67321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REFERENCE:</a:t>
            </a:r>
            <a:r>
              <a:rPr lang="en-GB" sz="2700" dirty="0"/>
              <a:t> what's </a:t>
            </a:r>
            <a:r>
              <a:rPr lang="en-GB" sz="2700" dirty="0" err="1"/>
              <a:t>poppin</a:t>
            </a:r>
            <a:r>
              <a:rPr lang="en-GB" sz="2700" dirty="0"/>
              <a:t>!!don't mind me just watching</a:t>
            </a:r>
            <a:endParaRPr dirty="0"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https://www.geeksforgeeks.org/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https://www.javatpoint.com/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5"/>
              </a:rPr>
              <a:t>https://www.tutorialspoint.com/index.htm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6"/>
              </a:rPr>
              <a:t>https://www.programiz.com/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7"/>
              </a:rPr>
              <a:t>https://stackoverflow.com/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8"/>
              </a:rPr>
              <a:t>https://www.youtube.com/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16880" y="1228675"/>
            <a:ext cx="2015420" cy="33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The end:</a:t>
            </a: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02" y="1102737"/>
            <a:ext cx="4566000" cy="293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CONTEXT:</a:t>
            </a:r>
            <a:endParaRPr sz="44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 dirty="0">
                <a:solidFill>
                  <a:srgbClr val="000000"/>
                </a:solidFill>
              </a:rPr>
              <a:t>Introduction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 dirty="0">
                <a:solidFill>
                  <a:srgbClr val="000000"/>
                </a:solidFill>
              </a:rPr>
              <a:t>Features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 dirty="0">
                <a:solidFill>
                  <a:srgbClr val="000000"/>
                </a:solidFill>
              </a:rPr>
              <a:t>Modules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 dirty="0">
                <a:solidFill>
                  <a:srgbClr val="000000"/>
                </a:solidFill>
              </a:rPr>
              <a:t>Concepts used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 dirty="0">
                <a:solidFill>
                  <a:srgbClr val="000000"/>
                </a:solidFill>
              </a:rPr>
              <a:t>Traditional shopping system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 dirty="0">
                <a:solidFill>
                  <a:srgbClr val="000000"/>
                </a:solidFill>
              </a:rPr>
              <a:t>Advantages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 dirty="0">
                <a:solidFill>
                  <a:srgbClr val="000000"/>
                </a:solidFill>
              </a:rPr>
              <a:t>Flow chart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 dirty="0">
                <a:solidFill>
                  <a:srgbClr val="000000"/>
                </a:solidFill>
              </a:rPr>
              <a:t>Conclusion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 dirty="0">
                <a:solidFill>
                  <a:srgbClr val="000000"/>
                </a:solidFill>
              </a:rPr>
              <a:t>Reference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341713" y="1368688"/>
            <a:ext cx="4460575" cy="30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INTRODUCTION:</a:t>
            </a:r>
            <a:endParaRPr sz="400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-GB" dirty="0">
                <a:solidFill>
                  <a:schemeClr val="accent1"/>
                </a:solidFill>
              </a:rPr>
              <a:t>Grab n Go Shopping System is the system to automate the process of ordering and billing of a shop store.</a:t>
            </a:r>
            <a:endParaRPr dirty="0">
              <a:solidFill>
                <a:schemeClr val="accent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-GB" dirty="0">
                <a:solidFill>
                  <a:schemeClr val="accent1"/>
                </a:solidFill>
              </a:rPr>
              <a:t>This system is built for fast data processing and bill generation for supermarket customers. It also allows the customer to purchase the items.</a:t>
            </a:r>
            <a:endParaRPr dirty="0">
              <a:solidFill>
                <a:schemeClr val="accent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-GB" dirty="0">
                <a:solidFill>
                  <a:schemeClr val="accent1"/>
                </a:solidFill>
              </a:rPr>
              <a:t>Paper work will be reduced and the user can spend more time on monitoring the shop</a:t>
            </a:r>
            <a:endParaRPr dirty="0">
              <a:solidFill>
                <a:schemeClr val="accent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-GB" dirty="0">
                <a:solidFill>
                  <a:schemeClr val="accent1"/>
                </a:solidFill>
              </a:rPr>
              <a:t>The system also contains discounts on various products so that the product is offered at discounted price while billing. All the taxes of particular produce are also added.</a:t>
            </a:r>
            <a:endParaRPr dirty="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276638" y="1465488"/>
            <a:ext cx="2590725" cy="28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66700"/>
            <a:ext cx="8520600" cy="1123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 dirty="0"/>
              <a:t>Features:</a:t>
            </a:r>
            <a:r>
              <a:rPr lang="en-GB" dirty="0"/>
              <a:t> </a:t>
            </a:r>
            <a:r>
              <a:rPr lang="en-GB" sz="2800" dirty="0"/>
              <a:t>You ask!! what am </a:t>
            </a:r>
            <a:r>
              <a:rPr lang="en-GB" sz="2800" dirty="0" err="1"/>
              <a:t>i</a:t>
            </a:r>
            <a:r>
              <a:rPr lang="en-GB" sz="2800" dirty="0"/>
              <a:t> capable of!?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676400"/>
            <a:ext cx="8520600" cy="28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Storing details of products.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Storing Customer details.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Addition and Deletion of Product.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Taxes and Commission of Products.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Discount on particular product.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Billing of the Products.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Dynamic database management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782100" y="1485900"/>
            <a:ext cx="3579799" cy="32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MODULES </a:t>
            </a:r>
            <a:endParaRPr sz="4000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Registration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Login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0000"/>
                </a:solidFill>
              </a:rPr>
              <a:t>Employee</a:t>
            </a:r>
            <a:endParaRPr u="sng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Stock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Add/remove/edit items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Show item details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Purchase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572000" y="2113075"/>
            <a:ext cx="41316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latin typeface="Source Code Pro"/>
                <a:ea typeface="Source Code Pro"/>
                <a:cs typeface="Source Code Pro"/>
                <a:sym typeface="Source Code Pro"/>
              </a:rPr>
              <a:t>Customer</a:t>
            </a:r>
            <a:endParaRPr sz="18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Bill report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Show item details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Purchase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543863" y="1093850"/>
            <a:ext cx="4056264" cy="40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OOPs CONCEPTS USED: </a:t>
            </a:r>
            <a:r>
              <a:rPr lang="en-GB" sz="3100" dirty="0"/>
              <a:t>am </a:t>
            </a:r>
            <a:r>
              <a:rPr lang="en-GB" sz="3100" dirty="0" err="1"/>
              <a:t>i</a:t>
            </a:r>
            <a:r>
              <a:rPr lang="en-GB" sz="3100" dirty="0"/>
              <a:t> made up of cells???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Objects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 Classes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 Data abstraction and encapsulation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 Inheritance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 Polymorphism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 File Handling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 Function Overriding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842450" y="1169225"/>
            <a:ext cx="3459100" cy="34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Traditional shopping system: </a:t>
            </a:r>
            <a:r>
              <a:rPr lang="en-GB" sz="2800" dirty="0"/>
              <a:t>Good old days!?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What's wrong with traditional shopping system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Time consuming.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Poor communication.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Need of Effort.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Needs Large Space.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Finding items.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837725" y="1093850"/>
            <a:ext cx="7174950" cy="372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20000" t="20000" r="20000" b="20000"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Advantages</a:t>
            </a:r>
            <a:r>
              <a:rPr lang="en-GB" dirty="0"/>
              <a:t> </a:t>
            </a:r>
            <a:r>
              <a:rPr lang="en-GB" sz="3100" dirty="0"/>
              <a:t>WHY ME?? CAUSE WHY NOT!!!!</a:t>
            </a: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52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You can purchase the item without entering the shop(contactless shopping).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Bill will be provided in real time within seconds.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Items will be provided by employee as you purchase item.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Here there will be no chance that the product received will be wrong or misplaced as communication is handled by computer.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There would be no chaos.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All data like customer name, employee name, items etc will be stored in organized way (more efficient than paper).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FLOWCHART: LIKE WATER I FLOW!!! SO ELEGANT!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C3FFFF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Source Code Pro</vt:lpstr>
      <vt:lpstr>Caveat</vt:lpstr>
      <vt:lpstr>Arial</vt:lpstr>
      <vt:lpstr>Times New Roman</vt:lpstr>
      <vt:lpstr>Amatic SC</vt:lpstr>
      <vt:lpstr>Beach Day</vt:lpstr>
      <vt:lpstr>|GRAB ‘N’ GO | Shopping system</vt:lpstr>
      <vt:lpstr>CONTEXT:</vt:lpstr>
      <vt:lpstr>INTRODUCTION:</vt:lpstr>
      <vt:lpstr>Features: You ask!! what am i capable of!?</vt:lpstr>
      <vt:lpstr>MODULES </vt:lpstr>
      <vt:lpstr>OOPs CONCEPTS USED: am i made up of cells???</vt:lpstr>
      <vt:lpstr>Traditional shopping system: Good old days!?</vt:lpstr>
      <vt:lpstr>Advantages WHY ME?? CAUSE WHY NOT!!!!</vt:lpstr>
      <vt:lpstr>FLOWCHART: LIKE WATER I FLOW!!! SO ELEGANT!</vt:lpstr>
      <vt:lpstr>PowerPoint Presentation</vt:lpstr>
      <vt:lpstr>PowerPoint Presentation</vt:lpstr>
      <vt:lpstr>PowerPoint Presentation</vt:lpstr>
      <vt:lpstr>PowerPoint Presentation</vt:lpstr>
      <vt:lpstr>conclusion: bye!!!bye!!</vt:lpstr>
      <vt:lpstr>REFERENCE: what's poppin!!don't mind me just watching</vt:lpstr>
      <vt:lpstr>The end: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|GRAB ‘N’ GO | Shopping system</dc:title>
  <cp:lastModifiedBy>Saish Kothawade</cp:lastModifiedBy>
  <cp:revision>1</cp:revision>
  <dcterms:modified xsi:type="dcterms:W3CDTF">2022-01-19T07:58:20Z</dcterms:modified>
</cp:coreProperties>
</file>