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00AACC"/>
    <a:srgbClr val="1D3A00"/>
    <a:srgbClr val="6C1A00"/>
    <a:srgbClr val="003296"/>
    <a:srgbClr val="E39A39"/>
    <a:srgbClr val="FFC901"/>
    <a:srgbClr val="FE9202"/>
    <a:srgbClr val="FEA402"/>
    <a:srgbClr val="D68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-2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9DC0B-439A-4283-B282-0A81E38E4B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FD5F7-8A08-47F0-BD34-72DA7B8D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7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4FD5F7-8A08-47F0-BD34-72DA7B8DDD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50110"/>
            <a:ext cx="565008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2877160"/>
            <a:ext cx="565008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574626E-3215-4C59-A1E6-8B61DF5D75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1"/>
            <a:ext cx="6108200" cy="366376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319AF-0FCC-4128-9740-8A4A650F4C8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Capstone_Project_17065103222680/Dashboard1?:language=en-GB&amp;publish=yes&amp;:display_count=n&amp;:origin=viz_share_link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502815"/>
            <a:ext cx="5955493" cy="1336168"/>
          </a:xfrm>
        </p:spPr>
        <p:txBody>
          <a:bodyPr>
            <a:normAutofit/>
          </a:bodyPr>
          <a:lstStyle/>
          <a:p>
            <a:r>
              <a:rPr lang="en-US" dirty="0"/>
              <a:t>Football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2877160"/>
            <a:ext cx="5955494" cy="763525"/>
          </a:xfrm>
        </p:spPr>
        <p:txBody>
          <a:bodyPr>
            <a:normAutofit/>
          </a:bodyPr>
          <a:lstStyle/>
          <a:p>
            <a:r>
              <a:rPr lang="en-US" dirty="0"/>
              <a:t>Amaan Abid(DA23)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48A2-0470-D41C-36E5-1A6354A6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F10D-AD53-2CAD-B3CE-2483E91D7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B050"/>
                </a:solidFill>
              </a:rPr>
              <a:t>Aaron Johanssen </a:t>
            </a:r>
            <a:r>
              <a:rPr lang="en-IN" dirty="0"/>
              <a:t>is the player with </a:t>
            </a:r>
            <a:r>
              <a:rPr lang="en-IN" dirty="0">
                <a:solidFill>
                  <a:srgbClr val="00B050"/>
                </a:solidFill>
              </a:rPr>
              <a:t>most goals</a:t>
            </a:r>
            <a:r>
              <a:rPr lang="en-IN" dirty="0"/>
              <a:t>.</a:t>
            </a:r>
          </a:p>
          <a:p>
            <a:r>
              <a:rPr lang="en-IN" dirty="0">
                <a:solidFill>
                  <a:srgbClr val="00B050"/>
                </a:solidFill>
              </a:rPr>
              <a:t>Christian Pulisic </a:t>
            </a:r>
            <a:r>
              <a:rPr lang="en-IN" dirty="0"/>
              <a:t>has the </a:t>
            </a:r>
            <a:r>
              <a:rPr lang="en-IN" dirty="0">
                <a:solidFill>
                  <a:srgbClr val="00B050"/>
                </a:solidFill>
              </a:rPr>
              <a:t>most Assists</a:t>
            </a:r>
            <a:r>
              <a:rPr lang="en-IN" dirty="0"/>
              <a:t>.</a:t>
            </a:r>
          </a:p>
          <a:p>
            <a:r>
              <a:rPr lang="en-IN" dirty="0">
                <a:solidFill>
                  <a:srgbClr val="00B050"/>
                </a:solidFill>
              </a:rPr>
              <a:t>Aaron Johanssen </a:t>
            </a:r>
            <a:r>
              <a:rPr lang="en-IN" dirty="0"/>
              <a:t>has the most </a:t>
            </a:r>
            <a:r>
              <a:rPr lang="en-IN" dirty="0">
                <a:solidFill>
                  <a:srgbClr val="00B050"/>
                </a:solidFill>
              </a:rPr>
              <a:t>goals and ass</a:t>
            </a:r>
            <a:r>
              <a:rPr lang="en-IN" dirty="0"/>
              <a:t>ists combined.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Right foot </a:t>
            </a:r>
            <a:r>
              <a:rPr lang="en-IN" dirty="0"/>
              <a:t>is the preferred foot for majority of players.</a:t>
            </a:r>
          </a:p>
          <a:p>
            <a:r>
              <a:rPr lang="en-IN" dirty="0"/>
              <a:t>The most </a:t>
            </a:r>
            <a:r>
              <a:rPr lang="en-IN" dirty="0">
                <a:solidFill>
                  <a:srgbClr val="00B050"/>
                </a:solidFill>
              </a:rPr>
              <a:t>Expensive</a:t>
            </a:r>
            <a:r>
              <a:rPr lang="en-IN" dirty="0"/>
              <a:t> player in the market is </a:t>
            </a:r>
            <a:r>
              <a:rPr lang="en-IN" dirty="0">
                <a:solidFill>
                  <a:srgbClr val="00B050"/>
                </a:solidFill>
              </a:rPr>
              <a:t>Christian Pulisic.</a:t>
            </a:r>
          </a:p>
        </p:txBody>
      </p:sp>
    </p:spTree>
    <p:extLst>
      <p:ext uri="{BB962C8B-B14F-4D97-AF65-F5344CB8AC3E}">
        <p14:creationId xmlns:p14="http://schemas.microsoft.com/office/powerpoint/2010/main" val="95615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3549-369E-8229-78DE-9833B352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Conclusion.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16D8-7AA7-45C8-8E39-01D5E276D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best player to buy right now is </a:t>
            </a:r>
            <a:r>
              <a:rPr lang="en-IN" dirty="0">
                <a:solidFill>
                  <a:srgbClr val="00B050"/>
                </a:solidFill>
              </a:rPr>
              <a:t>Aaron Johanssen</a:t>
            </a:r>
            <a:r>
              <a:rPr lang="en-IN" dirty="0"/>
              <a:t>.</a:t>
            </a:r>
          </a:p>
          <a:p>
            <a:r>
              <a:rPr lang="en-IN" dirty="0"/>
              <a:t>He has scored the </a:t>
            </a:r>
            <a:r>
              <a:rPr lang="en-IN" dirty="0">
                <a:solidFill>
                  <a:srgbClr val="00B050"/>
                </a:solidFill>
              </a:rPr>
              <a:t>most goals</a:t>
            </a:r>
            <a:r>
              <a:rPr lang="en-IN" dirty="0"/>
              <a:t>.</a:t>
            </a:r>
          </a:p>
          <a:p>
            <a:r>
              <a:rPr lang="en-IN" dirty="0"/>
              <a:t>His </a:t>
            </a:r>
            <a:r>
              <a:rPr lang="en-IN" dirty="0">
                <a:solidFill>
                  <a:srgbClr val="00B050"/>
                </a:solidFill>
              </a:rPr>
              <a:t>Overall contribution </a:t>
            </a:r>
            <a:r>
              <a:rPr lang="en-IN" dirty="0"/>
              <a:t>is also the </a:t>
            </a:r>
            <a:r>
              <a:rPr lang="en-IN" dirty="0">
                <a:solidFill>
                  <a:srgbClr val="00B050"/>
                </a:solidFill>
              </a:rPr>
              <a:t>highest.</a:t>
            </a:r>
          </a:p>
          <a:p>
            <a:r>
              <a:rPr lang="en-IN" dirty="0"/>
              <a:t>His Preferred foot is the </a:t>
            </a:r>
            <a:r>
              <a:rPr lang="en-IN" dirty="0">
                <a:solidFill>
                  <a:srgbClr val="00B050"/>
                </a:solidFill>
              </a:rPr>
              <a:t>right foot</a:t>
            </a:r>
            <a:r>
              <a:rPr lang="en-IN" dirty="0"/>
              <a:t>.</a:t>
            </a:r>
          </a:p>
          <a:p>
            <a:r>
              <a:rPr lang="en-IN" dirty="0"/>
              <a:t>His market value is only</a:t>
            </a:r>
            <a:r>
              <a:rPr lang="en-IN" dirty="0">
                <a:solidFill>
                  <a:srgbClr val="00B050"/>
                </a:solidFill>
              </a:rPr>
              <a:t> 71M</a:t>
            </a:r>
            <a:r>
              <a:rPr lang="en-IN" dirty="0"/>
              <a:t>. He is not in the top 15 expensive players. For his performance, this </a:t>
            </a:r>
            <a:r>
              <a:rPr lang="en-IN" dirty="0">
                <a:solidFill>
                  <a:srgbClr val="00B050"/>
                </a:solidFill>
              </a:rPr>
              <a:t>price tag is too low</a:t>
            </a:r>
            <a:r>
              <a:rPr lang="en-IN" dirty="0"/>
              <a:t>. This player is the </a:t>
            </a:r>
            <a:r>
              <a:rPr lang="en-IN" dirty="0">
                <a:solidFill>
                  <a:srgbClr val="00B050"/>
                </a:solidFill>
              </a:rPr>
              <a:t>best in market </a:t>
            </a:r>
            <a:r>
              <a:rPr lang="en-IN" dirty="0"/>
              <a:t>right now.</a:t>
            </a:r>
          </a:p>
        </p:txBody>
      </p:sp>
    </p:spTree>
    <p:extLst>
      <p:ext uri="{BB962C8B-B14F-4D97-AF65-F5344CB8AC3E}">
        <p14:creationId xmlns:p14="http://schemas.microsoft.com/office/powerpoint/2010/main" val="336280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4" y="281175"/>
            <a:ext cx="6566316" cy="7635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Statement.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891995"/>
            <a:ext cx="6566315" cy="4123036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Söhne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Söhne"/>
              </a:rPr>
              <a:t>E</a:t>
            </a:r>
            <a:r>
              <a:rPr lang="en-US" b="0" i="0" dirty="0">
                <a:effectLst/>
                <a:latin typeface="Söhne"/>
              </a:rPr>
              <a:t>nabling data-driven decisions in player recruitment and team strategy.</a:t>
            </a:r>
          </a:p>
          <a:p>
            <a:pPr marL="0" indent="0">
              <a:buNone/>
            </a:pPr>
            <a:endParaRPr lang="en-US" b="0" i="0" dirty="0">
              <a:effectLst/>
              <a:latin typeface="Söhne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36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Objectives.</a:t>
            </a:r>
          </a:p>
          <a:p>
            <a:pPr marL="0" indent="0">
              <a:spcBef>
                <a:spcPct val="0"/>
              </a:spcBef>
              <a:buNone/>
            </a:pPr>
            <a:endParaRPr lang="en-US" sz="36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Söhne"/>
              </a:rPr>
              <a:t>To check how a player's attributes result in performance.</a:t>
            </a:r>
          </a:p>
          <a:p>
            <a:pPr marL="0" indent="0">
              <a:spcBef>
                <a:spcPct val="0"/>
              </a:spcBef>
              <a:buNone/>
            </a:pPr>
            <a:endParaRPr lang="en-US" dirty="0">
              <a:latin typeface="Söhne"/>
            </a:endParaRPr>
          </a:p>
          <a:p>
            <a:pPr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dirty="0">
                <a:latin typeface="Söhne"/>
              </a:rPr>
              <a:t>Suggest the best player to buy for the next season.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E227-E558-0B8D-C648-79367714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chemeClr val="bg1"/>
                </a:solidFill>
              </a:rPr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477F5-33B4-4BDC-5CD7-DFB899F1A0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400" dirty="0"/>
              <a:t>Checking for null values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sz="2400" dirty="0"/>
          </a:p>
          <a:p>
            <a:r>
              <a:rPr lang="en-IN" sz="2400" dirty="0"/>
              <a:t>Checking null value percentage.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0C52A-93FD-5F70-C708-DA34FA19C7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Dropping column.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Imputing Missing values.</a:t>
            </a: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BCC10-5556-CCC3-1A48-E51DCD92A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1" y="1808225"/>
            <a:ext cx="3054100" cy="610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B08E42-2524-861F-4F91-A2D7891EC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20725"/>
            <a:ext cx="4725620" cy="610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043398-D5E6-0020-AFB3-AB5F22703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115" y="1744403"/>
            <a:ext cx="3345470" cy="3581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7FDC29-E14E-E796-FA2D-A85A8CA12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825" y="3182570"/>
            <a:ext cx="4657350" cy="5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9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4342-8828-BDFC-00E3-E1C579D6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Top 10 players with most Goals.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9F3AD-F6C4-B43A-E731-69CDAE5AC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654" y="1158211"/>
            <a:ext cx="2595985" cy="25252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9A477C-EA39-E8EA-96E8-9CD5A0335727}"/>
              </a:ext>
            </a:extLst>
          </p:cNvPr>
          <p:cNvSpPr txBox="1"/>
          <p:nvPr/>
        </p:nvSpPr>
        <p:spPr>
          <a:xfrm>
            <a:off x="1594252" y="3793390"/>
            <a:ext cx="5955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B050"/>
                </a:solidFill>
              </a:rPr>
              <a:t>Aaron Johannsson scored the most Goals with 128 goals.</a:t>
            </a:r>
          </a:p>
        </p:txBody>
      </p:sp>
    </p:spTree>
    <p:extLst>
      <p:ext uri="{BB962C8B-B14F-4D97-AF65-F5344CB8AC3E}">
        <p14:creationId xmlns:p14="http://schemas.microsoft.com/office/powerpoint/2010/main" val="193504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4B4E-B5FD-6F52-80BF-10738D34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Top 10 players with most Assists.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8801A-949C-B9C8-9F28-7A81B5A06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950" y="1197405"/>
            <a:ext cx="2914274" cy="27486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F59AB-795B-299D-1577-498672FBD7A7}"/>
              </a:ext>
            </a:extLst>
          </p:cNvPr>
          <p:cNvSpPr txBox="1"/>
          <p:nvPr/>
        </p:nvSpPr>
        <p:spPr>
          <a:xfrm>
            <a:off x="1136137" y="4108805"/>
            <a:ext cx="687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B050"/>
                </a:solidFill>
              </a:rPr>
              <a:t>Christian Pulisic has the most Assists with 33 assists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464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F38D-B7FF-858A-392C-29258333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effectLst/>
                <a:latin typeface="Tableau Light"/>
              </a:rPr>
              <a:t>Who are the top 10 players with the most </a:t>
            </a:r>
            <a:br>
              <a:rPr lang="en-US" sz="2400" dirty="0">
                <a:effectLst/>
                <a:latin typeface="Tableau Light"/>
              </a:rPr>
            </a:br>
            <a:r>
              <a:rPr lang="en-US" sz="2400" dirty="0">
                <a:effectLst/>
                <a:latin typeface="Tableau Light"/>
              </a:rPr>
              <a:t>G/A contribution?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9A1237-0F01-E95F-B70D-87B2F18C4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195" y="1044700"/>
            <a:ext cx="6128143" cy="3054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BDDC8-C9AB-846D-E23B-91BFF5303BA0}"/>
              </a:ext>
            </a:extLst>
          </p:cNvPr>
          <p:cNvSpPr txBox="1"/>
          <p:nvPr/>
        </p:nvSpPr>
        <p:spPr>
          <a:xfrm>
            <a:off x="1059785" y="4251505"/>
            <a:ext cx="671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B050"/>
                </a:solidFill>
              </a:rPr>
              <a:t>Aaron Johansson has the most Goal plus Assist contribution with total of 148 goals + assists.</a:t>
            </a:r>
          </a:p>
        </p:txBody>
      </p:sp>
    </p:spTree>
    <p:extLst>
      <p:ext uri="{BB962C8B-B14F-4D97-AF65-F5344CB8AC3E}">
        <p14:creationId xmlns:p14="http://schemas.microsoft.com/office/powerpoint/2010/main" val="365139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FEB8-AA48-08FA-0F1C-A2592EBA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bg2"/>
                </a:solidFill>
                <a:effectLst/>
                <a:latin typeface="Tableau Light"/>
              </a:rPr>
              <a:t>What is the preferred foot for the </a:t>
            </a:r>
            <a:br>
              <a:rPr lang="en-US" sz="2800" dirty="0">
                <a:solidFill>
                  <a:schemeClr val="bg2"/>
                </a:solidFill>
                <a:effectLst/>
                <a:latin typeface="Tableau Light"/>
              </a:rPr>
            </a:br>
            <a:r>
              <a:rPr lang="en-US" sz="2800" dirty="0">
                <a:solidFill>
                  <a:schemeClr val="bg2"/>
                </a:solidFill>
                <a:effectLst/>
                <a:latin typeface="Tableau Light"/>
              </a:rPr>
              <a:t>top 10 scorers?</a:t>
            </a:r>
            <a:endParaRPr lang="en-IN" sz="2800" dirty="0">
              <a:solidFill>
                <a:schemeClr val="bg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69751-4B2A-BE03-6E1A-B20E51C8C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626" y="1044700"/>
            <a:ext cx="6136747" cy="3054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57C106-2956-D5C9-0DB7-8A1945E6B51B}"/>
              </a:ext>
            </a:extLst>
          </p:cNvPr>
          <p:cNvSpPr txBox="1"/>
          <p:nvPr/>
        </p:nvSpPr>
        <p:spPr>
          <a:xfrm>
            <a:off x="1059785" y="4251505"/>
            <a:ext cx="68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B050"/>
                </a:solidFill>
              </a:rPr>
              <a:t>The majority of scorers are right footed.</a:t>
            </a:r>
          </a:p>
        </p:txBody>
      </p:sp>
    </p:spTree>
    <p:extLst>
      <p:ext uri="{BB962C8B-B14F-4D97-AF65-F5344CB8AC3E}">
        <p14:creationId xmlns:p14="http://schemas.microsoft.com/office/powerpoint/2010/main" val="292927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7BD1-57F7-FC6B-3CB0-F12CEF19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Players with the highest market value.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4A8E2D-3CB2-8219-9D93-74559D225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0605" y="1044700"/>
            <a:ext cx="5487503" cy="31663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B7B5F-6B48-5AD2-776B-61D2B5376B44}"/>
              </a:ext>
            </a:extLst>
          </p:cNvPr>
          <p:cNvSpPr txBox="1"/>
          <p:nvPr/>
        </p:nvSpPr>
        <p:spPr>
          <a:xfrm>
            <a:off x="1517901" y="4404210"/>
            <a:ext cx="595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B050"/>
                </a:solidFill>
              </a:rPr>
              <a:t>Christian Pulisic is the most expensive player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24845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49A7-0D04-AE9B-9184-666BC27A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84ECF-1937-CBBE-E155-39754351C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475" y="1044700"/>
            <a:ext cx="5849049" cy="35131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FF305-E763-5819-8F74-5B7ECE3AA77D}"/>
              </a:ext>
            </a:extLst>
          </p:cNvPr>
          <p:cNvSpPr txBox="1"/>
          <p:nvPr/>
        </p:nvSpPr>
        <p:spPr>
          <a:xfrm>
            <a:off x="3197655" y="4643106"/>
            <a:ext cx="671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B050"/>
                </a:solidFill>
                <a:hlinkClick r:id="rId3"/>
              </a:rPr>
              <a:t>Click to access dashboard.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5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On-screen Show (16:9)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Söhne</vt:lpstr>
      <vt:lpstr>Tableau Light</vt:lpstr>
      <vt:lpstr>Wingdings</vt:lpstr>
      <vt:lpstr>Office Theme</vt:lpstr>
      <vt:lpstr>Football Data Analysis</vt:lpstr>
      <vt:lpstr>Problem Statement.</vt:lpstr>
      <vt:lpstr>Data Cleaning and Pre-Processing</vt:lpstr>
      <vt:lpstr>Top 10 players with most Goals.</vt:lpstr>
      <vt:lpstr>Top 10 players with most Assists.</vt:lpstr>
      <vt:lpstr>Who are the top 10 players with the most  G/A contribution?</vt:lpstr>
      <vt:lpstr>What is the preferred foot for the  top 10 scorers?</vt:lpstr>
      <vt:lpstr>Players with the highest market value.</vt:lpstr>
      <vt:lpstr>Dashboard</vt:lpstr>
      <vt:lpstr>Summary</vt:lpstr>
      <vt:lpstr>Conclusion.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2017-07-17T12:09:00Z</dcterms:created>
  <dcterms:modified xsi:type="dcterms:W3CDTF">2024-01-29T20:34:11Z</dcterms:modified>
</cp:coreProperties>
</file>