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6" r:id="rId7"/>
    <p:sldId id="268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73" autoAdjust="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B2D48-C5B2-4282-9D2D-90A73D4AC44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D3922-F8D7-4CE5-A764-6AAA8EB13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2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3922-F8D7-4CE5-A764-6AAA8EB138C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9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3922-F8D7-4CE5-A764-6AAA8EB138C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6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3922-F8D7-4CE5-A764-6AAA8EB138C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7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3922-F8D7-4CE5-A764-6AAA8EB138C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1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474F-D27B-2D07-B659-40D97AAD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9D330-784D-D07B-FDE7-4DD36FC1D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E894-8988-C041-2ABB-5F812825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EE27-566B-2B96-D575-2C8315F0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6769-B017-8081-05BE-B5007896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9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9373-8A02-01CD-0666-F7157D1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6A8A-A8AF-D682-CAC9-6B540C8D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383-C9F2-927A-3CE9-2F532C9F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883B-33C7-6F2A-32A8-2C7F0909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4806-4E73-BF51-9C3E-5E53FFA6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7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E4DFF-6761-15D8-F999-9E8B515F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79353-45DA-1EE8-336F-874BF2C1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3CFC-C81D-7F54-A868-DC72B672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709B-8417-EE88-6859-462336D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079A-DECA-5DB0-76B5-2DCC4A2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9A39-19F8-C9D1-E627-66465DF8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E0E-2103-7106-BBDD-798E300F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B858-179B-4919-CFA1-42DF30FA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3B5B-FBD1-56D1-53C4-A9388ED9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5B1-2576-AB8B-67F7-125AB0D3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3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B0FA-208E-3DF0-A147-8437E2F5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A5B2-81CA-C787-8D3D-0CE06D9E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B809-21CA-C0D2-9380-9CD30A14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84D-73F8-4B46-E46F-56DA396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6EDA-FCBB-2342-9105-98CB25CF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8DA0-31D7-E950-102B-6E5CFC14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AAE0-C050-A175-A529-E3F98F675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E209-BD03-9B80-6FE3-893365703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87A3-2124-3AF2-676A-A9EB83F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B843-106B-AD36-E3F7-6CC201FC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1791E-FFAF-7D64-5B3E-05FB6BBD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B379-3BF3-D1DD-8A18-0DA59138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4860-5D50-B19C-48F0-8491FAA2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3572C-4028-50D0-3542-3B45A61A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F50B-1C33-94D4-8366-6C7064A17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1A6A-86E6-6B2D-42BD-FE772800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D4021-2452-A043-A2A0-9CFD1AE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1D309-4CE9-70A8-F5E2-B0F6689C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FE0A8-89A9-BFEF-3BE6-97B8E757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08AC-E9C4-0F1E-4EBB-A72D2CF0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D752D-41F9-C5AA-458F-043706F3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CF817-826C-188C-E533-A1DD6B1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9CE1-FC4D-DDB9-323D-6A2C5FCB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C9C8-3E1D-D904-6DBC-2B968165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5F0CC-01B6-60D1-CE5C-959050F2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DAEA6-B7AB-F965-90E3-2EEA4511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C071-4EA3-497D-DCE1-1246ED4B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CF31-A150-A01E-AD28-600E7BA0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75057-8AA5-9634-C042-17CDB8E0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6459B-5C77-50F3-A88A-4696056C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5B140-B0C2-617E-F22D-BA0ECF56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C05E-5D53-C89C-01A2-7420C29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3B1E-472E-9B20-8D42-D42FC9AE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892CA-330C-AC84-EDE5-F49780692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2E52-F1A4-718E-67FF-DA651751E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1B42-21F4-D379-A92A-BDB2CAF7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648A-85A2-BEB3-9F57-AEA835DD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8BE84-80AA-131C-8C30-8DBC3DE8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9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F5CC-ED15-FBEC-6FBF-5B2DCF13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3FE82-432F-BEAA-EC84-5934A31B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B77B-D221-53A0-224E-EE9AD4957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4AF4-72C1-4934-9B0B-52D47D986C9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6187-45D2-39A6-5976-F624BA868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B014-80B0-CE5A-322F-B8044C67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D0AE-0C78-4CA4-BADB-A53793C41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3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08D8-9637-D991-F583-6923BF49C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9776"/>
            <a:ext cx="9144000" cy="1843024"/>
          </a:xfrm>
        </p:spPr>
        <p:txBody>
          <a:bodyPr>
            <a:normAutofit fontScale="90000"/>
          </a:bodyPr>
          <a:lstStyle/>
          <a:p>
            <a:br>
              <a:rPr kumimoji="0" lang="en-US" altLang="en-US" sz="5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</a:br>
            <a:r>
              <a:rPr lang="en-US" altLang="en-US" sz="5000" dirty="0">
                <a:solidFill>
                  <a:srgbClr val="00B050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Insights from Airbnb Analysis from Pre-COVID Period</a:t>
            </a:r>
            <a:endParaRPr lang="en-IN" sz="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4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E7ED-6CB9-7D11-1893-71914592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for minimum nights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FD77-3720-3E3B-81DC-D92A2B6C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35" y="1855122"/>
            <a:ext cx="9564329" cy="2117110"/>
          </a:xfrm>
          <a:prstGeom prst="roundRect">
            <a:avLst/>
          </a:prstGeom>
          <a:ln w="2540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Most listings require fewer minimum nights, with a significant number of listings requiring only 1 or 2 nights minimum stay. Airbnb could focus its marketing efforts on promoting these short-term stays.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a noticeable peak around 30 nights. Airbnb could analyze this market segment to understand its potential. If it proves to be a lucrative segment, Airbnb could devise strategies to cater to it.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3679-2682-9EB2-1AF2-57B85D4A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522" y="4124632"/>
            <a:ext cx="8032956" cy="273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8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DB4C-6D04-9EED-6BDC-3A687BCD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-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E515-7F70-B882-9AA9-7FF40123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2135"/>
          </a:xfrm>
          <a:prstGeom prst="roundRect">
            <a:avLst/>
          </a:prstGeom>
          <a:ln w="25400">
            <a:solidFill>
              <a:srgbClr val="00B05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problem statement and became familiar with Airbnb’s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loaded in Pandas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Outliers were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data by removing redundant columns and imputing null values with 0 in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reviews_per_month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analysis, and visualizations and derived insights from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visualizations were done in Power BI.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6BC3-6339-2656-B792-DBF79D23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48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8D373-9550-B5F7-9FE8-2B66E8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772" y="1994150"/>
            <a:ext cx="4410456" cy="2869700"/>
          </a:xfrm>
          <a:prstGeom prst="roundRect">
            <a:avLst/>
          </a:prstGeom>
          <a:ln w="25400"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0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6BC3-6339-2656-B792-DBF79D2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8D373-9550-B5F7-9FE8-2B66E8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728" y="2365169"/>
            <a:ext cx="9686544" cy="1911863"/>
          </a:xfrm>
          <a:prstGeom prst="roundRect">
            <a:avLst/>
          </a:prstGeom>
          <a:ln w="25400"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important insights from Airbnb’s NYC business in the pre-COVID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overall understanding of the customer preferences and the host properties from the Airbnb NYC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wants to use those insights to make decisions for the NYC Airbnb business for travel in the post-COVID period.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6BC3-6339-2656-B792-DBF79D23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8D373-9550-B5F7-9FE8-2B66E8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728" y="2528866"/>
            <a:ext cx="9686544" cy="1611789"/>
          </a:xfrm>
          <a:prstGeom prst="roundRect">
            <a:avLst/>
          </a:prstGeom>
          <a:ln w="25400"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saw a major decline in its revenue due to COVID-19.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business was affected due to travel restrictions.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the restrictions have started lifting and people have started to travel more, Airbnb wants to ensure that it is fully prepared for this change.</a:t>
            </a:r>
          </a:p>
        </p:txBody>
      </p:sp>
    </p:spTree>
    <p:extLst>
      <p:ext uri="{BB962C8B-B14F-4D97-AF65-F5344CB8AC3E}">
        <p14:creationId xmlns:p14="http://schemas.microsoft.com/office/powerpoint/2010/main" val="3798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6BC3-6339-2656-B792-DBF79D23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preferred types of rooms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9A02924-48EC-A4E2-7F1A-38E0C118CC82}"/>
              </a:ext>
            </a:extLst>
          </p:cNvPr>
          <p:cNvSpPr txBox="1">
            <a:spLocks/>
          </p:cNvSpPr>
          <p:nvPr/>
        </p:nvSpPr>
        <p:spPr>
          <a:xfrm>
            <a:off x="5971130" y="1563329"/>
            <a:ext cx="6135624" cy="4650657"/>
          </a:xfrm>
          <a:prstGeom prst="roundRect">
            <a:avLst/>
          </a:prstGeom>
          <a:ln w="25400" cap="flat" cmpd="sng" algn="ctr">
            <a:solidFill>
              <a:srgbClr val="00B050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 hosts offering rentals in New York City prefer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'Entire home/apt'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'Private room’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shared rooms.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'Entire home/apt'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'Private room’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 up around 97.7% of all listed properties in the area.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rooms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for only 2.4% of the total listed properties.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E8442F-94E3-5F90-6238-B9D168A24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6" y="1819959"/>
            <a:ext cx="5660136" cy="4138136"/>
          </a:xfrm>
          <a:ln w="254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120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6BC3-6339-2656-B792-DBF79D23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preferred locations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8D373-9550-B5F7-9FE8-2B66E8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6" y="1914021"/>
            <a:ext cx="9983343" cy="1514979"/>
          </a:xfrm>
          <a:prstGeom prst="roundRect">
            <a:avLst/>
          </a:prstGeom>
          <a:ln w="25400"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Brooklyn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popular places to stay 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 at third.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preferred locations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Staten Island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39135-2D4F-C252-CC00-F4C96E4A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4" y="3570037"/>
            <a:ext cx="6601968" cy="3178871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886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8F3B-D800-8AE1-8C7E-E5BB0D04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preferred areas for stay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B02A-8FED-17C4-9117-93864F7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0" y="1956816"/>
            <a:ext cx="4133352" cy="3785223"/>
          </a:xfrm>
          <a:prstGeom prst="roundRect">
            <a:avLst/>
          </a:prstGeom>
          <a:ln w="2540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Williamsburg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Bedford-Stuyvesant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the highest number of listings, with counts above 3K.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shows a high count.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Bushwick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West Side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good count values which are just below 3K.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F09E8-C786-0461-CB53-F2B5C625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9" y="1956816"/>
            <a:ext cx="7663133" cy="4286668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7840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6BC3-6339-2656-B792-DBF79D23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Prices of Each locations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8D373-9550-B5F7-9FE8-2B66E8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4992"/>
            <a:ext cx="11317617" cy="1458480"/>
          </a:xfrm>
          <a:prstGeom prst="roundRect">
            <a:avLst>
              <a:gd name="adj" fmla="val 21525"/>
            </a:avLst>
          </a:prstGeom>
          <a:ln w="25400"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popularity,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highest average prices.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Brooklyn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Staten Island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Manhattan in terms of average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lowest average prices.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D59C-1E3C-83E6-E2E4-2422DEF4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60" y="3544529"/>
            <a:ext cx="6407479" cy="28660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593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8F3B-D800-8AE1-8C7E-E5BB0D04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ranges preferred by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B02A-8FED-17C4-9117-93864F7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5" y="1690688"/>
            <a:ext cx="10515600" cy="2212719"/>
          </a:xfrm>
          <a:prstGeom prst="roundRect">
            <a:avLst/>
          </a:prstGeom>
          <a:ln w="2540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of listings was $152.72.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preferred price range was from $0 to $150.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Airbnb listings were priced at the lower end of the spectrum.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Airbnb was a popular choice for budget-conscious </a:t>
            </a:r>
            <a:r>
              <a:rPr lang="en-US" sz="2000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travellers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during the pre-COVID era.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could focus on promoting these affordable listings to attract more budget-conscious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travellers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AD323-5D88-5E0A-7068-7AD4E34F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71" y="3991897"/>
            <a:ext cx="10080048" cy="27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1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513</Words>
  <Application>Microsoft Office PowerPoint</Application>
  <PresentationFormat>Widescreen</PresentationFormat>
  <Paragraphs>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 Insights from Airbnb Analysis from Pre-COVID Period</vt:lpstr>
      <vt:lpstr>AGENDA</vt:lpstr>
      <vt:lpstr>OBJECTIVE</vt:lpstr>
      <vt:lpstr>BACKGROUND</vt:lpstr>
      <vt:lpstr>Most preferred types of rooms</vt:lpstr>
      <vt:lpstr>Most preferred locations</vt:lpstr>
      <vt:lpstr>Top 10 preferred areas for stay </vt:lpstr>
      <vt:lpstr>Average Prices of Each locations</vt:lpstr>
      <vt:lpstr>Pricing ranges preferred by customers</vt:lpstr>
      <vt:lpstr>Preferences for minimum nights</vt:lpstr>
      <vt:lpstr>APPENDIX -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Insights from Airbnb Analysis from Pre-COVID Period</dc:title>
  <dc:creator>Islamuddin Saifi</dc:creator>
  <cp:lastModifiedBy>Islamuddin Saifi</cp:lastModifiedBy>
  <cp:revision>15</cp:revision>
  <dcterms:created xsi:type="dcterms:W3CDTF">2024-01-12T14:38:21Z</dcterms:created>
  <dcterms:modified xsi:type="dcterms:W3CDTF">2024-01-19T12:06:06Z</dcterms:modified>
</cp:coreProperties>
</file>