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8" r:id="rId3"/>
    <p:sldId id="264" r:id="rId4"/>
    <p:sldId id="259" r:id="rId5"/>
    <p:sldId id="270" r:id="rId6"/>
    <p:sldId id="260" r:id="rId7"/>
    <p:sldId id="277" r:id="rId8"/>
    <p:sldId id="263" r:id="rId9"/>
    <p:sldId id="292" r:id="rId10"/>
    <p:sldId id="283" r:id="rId11"/>
    <p:sldId id="261" r:id="rId12"/>
    <p:sldId id="293" r:id="rId13"/>
    <p:sldId id="287" r:id="rId14"/>
    <p:sldId id="271" r:id="rId15"/>
    <p:sldId id="265" r:id="rId16"/>
    <p:sldId id="294" r:id="rId17"/>
    <p:sldId id="295" r:id="rId18"/>
    <p:sldId id="267" r:id="rId19"/>
    <p:sldId id="268" r:id="rId20"/>
    <p:sldId id="272" r:id="rId21"/>
    <p:sldId id="269" r:id="rId22"/>
  </p:sldIdLst>
  <p:sldSz cx="9144000" cy="5143500" type="screen16x9"/>
  <p:notesSz cx="6858000" cy="9144000"/>
  <p:embeddedFontLst>
    <p:embeddedFont>
      <p:font typeface="Montserrat"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
      <p:font typeface="Montserrat Black" panose="020B0604020202020204" charset="0"/>
      <p:bold r:id="rId36"/>
      <p:boldItalic r:id="rId37"/>
    </p:embeddedFont>
    <p:embeddedFont>
      <p:font typeface="Oswal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527356-C812-4C50-A749-A562909F976A}">
  <a:tblStyle styleId="{ED527356-C812-4C50-A749-A562909F97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008086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568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1" name="Google Shape;1341;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010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58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002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37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241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684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88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56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71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94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660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50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09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832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84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27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316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129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2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238260"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5" name="Google Shape;125;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1"/>
          <p:cNvGrpSpPr/>
          <p:nvPr/>
        </p:nvGrpSpPr>
        <p:grpSpPr>
          <a:xfrm rot="10800000" flipH="1">
            <a:off x="-77" y="-9"/>
            <a:ext cx="2423582" cy="1357541"/>
            <a:chOff x="-77" y="3784091"/>
            <a:chExt cx="2423582" cy="1357541"/>
          </a:xfrm>
        </p:grpSpPr>
        <p:sp>
          <p:nvSpPr>
            <p:cNvPr id="101" name="Google Shape;101;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2" r:id="rId11"/>
    <p:sldLayoutId id="2147483666" r:id="rId12"/>
    <p:sldLayoutId id="2147483667"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186602" y="302873"/>
            <a:ext cx="4468526" cy="2406000"/>
          </a:xfrm>
          <a:prstGeom prst="rect">
            <a:avLst/>
          </a:prstGeom>
        </p:spPr>
        <p:txBody>
          <a:bodyPr spcFirstLastPara="1" wrap="square" lIns="91425" tIns="91425" rIns="91425" bIns="91425" anchor="b" anchorCtr="0">
            <a:noAutofit/>
          </a:bodyPr>
          <a:lstStyle/>
          <a:p>
            <a:pPr lvl="0"/>
            <a:r>
              <a:rPr lang="en" sz="3000" dirty="0"/>
              <a:t>AI-DRIVEN PERSONALIZED CONTENT RECOMMENDATION SYSTEM FOR E-COMMERCE WEB APPLICATIONS</a:t>
            </a:r>
            <a:endParaRPr sz="3000" dirty="0"/>
          </a:p>
        </p:txBody>
      </p:sp>
      <p:sp>
        <p:nvSpPr>
          <p:cNvPr id="478" name="Google Shape;478;p27"/>
          <p:cNvSpPr txBox="1">
            <a:spLocks noGrp="1"/>
          </p:cNvSpPr>
          <p:nvPr>
            <p:ph type="subTitle" idx="1"/>
          </p:nvPr>
        </p:nvSpPr>
        <p:spPr>
          <a:xfrm>
            <a:off x="401345" y="2916565"/>
            <a:ext cx="4233001" cy="1738562"/>
          </a:xfrm>
          <a:prstGeom prst="rect">
            <a:avLst/>
          </a:prstGeom>
        </p:spPr>
        <p:txBody>
          <a:bodyPr spcFirstLastPara="1" wrap="square" lIns="91425" tIns="91425" rIns="91425" bIns="91425" anchor="t" anchorCtr="0">
            <a:noAutofit/>
          </a:bodyPr>
          <a:lstStyle/>
          <a:p>
            <a:pPr marL="0" lvl="0" indent="0">
              <a:lnSpc>
                <a:spcPct val="200000"/>
              </a:lnSpc>
            </a:pPr>
            <a:r>
              <a:rPr lang="en-IN" dirty="0"/>
              <a:t>Mohammad </a:t>
            </a:r>
            <a:r>
              <a:rPr lang="en-IN" dirty="0" err="1"/>
              <a:t>Vaish</a:t>
            </a:r>
            <a:r>
              <a:rPr lang="en-IN" dirty="0"/>
              <a:t> (2000100548)</a:t>
            </a:r>
          </a:p>
          <a:p>
            <a:pPr marL="0" lvl="0" indent="0">
              <a:lnSpc>
                <a:spcPct val="200000"/>
              </a:lnSpc>
            </a:pPr>
            <a:r>
              <a:rPr lang="en-IN" dirty="0"/>
              <a:t>Adnan Sheikh (2000100750B)</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781" y="105395"/>
            <a:ext cx="4755386" cy="4755386"/>
          </a:xfrm>
          <a:prstGeom prst="rect">
            <a:avLst/>
          </a:prstGeom>
        </p:spPr>
      </p:pic>
      <p:pic>
        <p:nvPicPr>
          <p:cNvPr id="191" name="Picture 1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6571" y="597782"/>
            <a:ext cx="2132990" cy="2132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1342"/>
        <p:cNvGrpSpPr/>
        <p:nvPr/>
      </p:nvGrpSpPr>
      <p:grpSpPr>
        <a:xfrm>
          <a:off x="0" y="0"/>
          <a:ext cx="0" cy="0"/>
          <a:chOff x="0" y="0"/>
          <a:chExt cx="0" cy="0"/>
        </a:xfrm>
      </p:grpSpPr>
      <p:sp>
        <p:nvSpPr>
          <p:cNvPr id="1343" name="Google Shape;1343;p54"/>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344" name="Google Shape;1344;p54"/>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DEVELOPMENT</a:t>
            </a:r>
            <a:endParaRPr dirty="0"/>
          </a:p>
        </p:txBody>
      </p:sp>
      <p:grpSp>
        <p:nvGrpSpPr>
          <p:cNvPr id="1345" name="Google Shape;1345;p54"/>
          <p:cNvGrpSpPr/>
          <p:nvPr/>
        </p:nvGrpSpPr>
        <p:grpSpPr>
          <a:xfrm>
            <a:off x="6275090" y="1382992"/>
            <a:ext cx="2377521" cy="2377521"/>
            <a:chOff x="6275090" y="1382992"/>
            <a:chExt cx="2377521" cy="2377521"/>
          </a:xfrm>
        </p:grpSpPr>
        <p:sp>
          <p:nvSpPr>
            <p:cNvPr id="1346" name="Google Shape;1346;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54"/>
          <p:cNvGrpSpPr/>
          <p:nvPr/>
        </p:nvGrpSpPr>
        <p:grpSpPr>
          <a:xfrm>
            <a:off x="2598300" y="1013625"/>
            <a:ext cx="95400" cy="3116250"/>
            <a:chOff x="4524300" y="1013625"/>
            <a:chExt cx="95400" cy="3116250"/>
          </a:xfrm>
        </p:grpSpPr>
        <p:sp>
          <p:nvSpPr>
            <p:cNvPr id="1369" name="Google Shape;1369;p5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735"/>
        <p:cNvGrpSpPr/>
        <p:nvPr/>
      </p:nvGrpSpPr>
      <p:grpSpPr>
        <a:xfrm>
          <a:off x="0" y="0"/>
          <a:ext cx="0" cy="0"/>
          <a:chOff x="0" y="0"/>
          <a:chExt cx="0" cy="0"/>
        </a:xfrm>
      </p:grpSpPr>
      <p:sp>
        <p:nvSpPr>
          <p:cNvPr id="740" name="Google Shape;740;p32"/>
          <p:cNvSpPr txBox="1">
            <a:spLocks noGrp="1"/>
          </p:cNvSpPr>
          <p:nvPr>
            <p:ph type="title"/>
          </p:nvPr>
        </p:nvSpPr>
        <p:spPr>
          <a:xfrm>
            <a:off x="3665080" y="90055"/>
            <a:ext cx="2119191"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smtClean="0"/>
              <a:t>TIMELINE</a:t>
            </a:r>
            <a:endParaRPr sz="4000" b="1" dirty="0"/>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064;p59"/>
          <p:cNvSpPr/>
          <p:nvPr/>
        </p:nvSpPr>
        <p:spPr>
          <a:xfrm rot="5400000">
            <a:off x="1252872" y="2323950"/>
            <a:ext cx="903900" cy="783600"/>
          </a:xfrm>
          <a:prstGeom prst="hexagon">
            <a:avLst>
              <a:gd name="adj" fmla="val 25000"/>
              <a:gd name="vf" fmla="val 115470"/>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65;p59"/>
          <p:cNvSpPr/>
          <p:nvPr/>
        </p:nvSpPr>
        <p:spPr>
          <a:xfrm rot="5400000">
            <a:off x="5075776" y="2323950"/>
            <a:ext cx="903900" cy="783600"/>
          </a:xfrm>
          <a:prstGeom prst="hexagon">
            <a:avLst>
              <a:gd name="adj" fmla="val 25000"/>
              <a:gd name="vf" fmla="val 115470"/>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66;p59"/>
          <p:cNvSpPr/>
          <p:nvPr/>
        </p:nvSpPr>
        <p:spPr>
          <a:xfrm rot="5400000">
            <a:off x="6987227" y="2630048"/>
            <a:ext cx="903900" cy="783600"/>
          </a:xfrm>
          <a:prstGeom prst="hexagon">
            <a:avLst>
              <a:gd name="adj" fmla="val 25000"/>
              <a:gd name="vf" fmla="val 115470"/>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67;p59"/>
          <p:cNvSpPr/>
          <p:nvPr/>
        </p:nvSpPr>
        <p:spPr>
          <a:xfrm rot="5400000">
            <a:off x="3164324" y="2630048"/>
            <a:ext cx="903900" cy="783600"/>
          </a:xfrm>
          <a:prstGeom prst="hexagon">
            <a:avLst>
              <a:gd name="adj" fmla="val 25000"/>
              <a:gd name="vf" fmla="val 115470"/>
            </a:avLst>
          </a:prstGeom>
          <a:solidFill>
            <a:srgbClr val="733C9B">
              <a:alpha val="3302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69;p59"/>
          <p:cNvSpPr/>
          <p:nvPr/>
        </p:nvSpPr>
        <p:spPr>
          <a:xfrm rot="10800000">
            <a:off x="6484674" y="2871507"/>
            <a:ext cx="1909006" cy="955096"/>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70;p59"/>
          <p:cNvSpPr txBox="1"/>
          <p:nvPr/>
        </p:nvSpPr>
        <p:spPr>
          <a:xfrm>
            <a:off x="744672" y="3265870"/>
            <a:ext cx="1920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smtClean="0">
                <a:solidFill>
                  <a:schemeClr val="dk1"/>
                </a:solidFill>
                <a:latin typeface="Montserrat Black"/>
                <a:ea typeface="Montserrat Black"/>
                <a:cs typeface="Montserrat Black"/>
                <a:sym typeface="Montserrat Black"/>
              </a:rPr>
              <a:t>Week 1</a:t>
            </a:r>
            <a:endParaRPr sz="2100" dirty="0">
              <a:solidFill>
                <a:schemeClr val="dk1"/>
              </a:solidFill>
              <a:latin typeface="Montserrat Black"/>
              <a:ea typeface="Montserrat Black"/>
              <a:cs typeface="Montserrat Black"/>
              <a:sym typeface="Montserrat Black"/>
            </a:endParaRPr>
          </a:p>
        </p:txBody>
      </p:sp>
      <p:sp>
        <p:nvSpPr>
          <p:cNvPr id="32" name="Google Shape;2071;p59"/>
          <p:cNvSpPr txBox="1"/>
          <p:nvPr/>
        </p:nvSpPr>
        <p:spPr>
          <a:xfrm>
            <a:off x="2656124" y="2006363"/>
            <a:ext cx="19203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smtClean="0">
                <a:solidFill>
                  <a:schemeClr val="dk1"/>
                </a:solidFill>
                <a:latin typeface="Montserrat Black"/>
                <a:ea typeface="Montserrat Black"/>
                <a:cs typeface="Montserrat Black"/>
                <a:sym typeface="Montserrat Black"/>
              </a:rPr>
              <a:t>Week 2</a:t>
            </a:r>
            <a:endParaRPr sz="2100" dirty="0">
              <a:solidFill>
                <a:schemeClr val="dk1"/>
              </a:solidFill>
              <a:latin typeface="Montserrat Black"/>
              <a:ea typeface="Montserrat Black"/>
              <a:cs typeface="Montserrat Black"/>
              <a:sym typeface="Montserrat Black"/>
            </a:endParaRPr>
          </a:p>
        </p:txBody>
      </p:sp>
      <p:sp>
        <p:nvSpPr>
          <p:cNvPr id="33" name="Google Shape;2072;p59"/>
          <p:cNvSpPr txBox="1"/>
          <p:nvPr/>
        </p:nvSpPr>
        <p:spPr>
          <a:xfrm>
            <a:off x="2656124" y="1565747"/>
            <a:ext cx="1920300" cy="48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dk1"/>
                </a:solidFill>
                <a:latin typeface="Montserrat"/>
                <a:ea typeface="Montserrat"/>
                <a:cs typeface="Montserrat"/>
                <a:sym typeface="Montserrat"/>
              </a:rPr>
              <a:t>Design</a:t>
            </a:r>
            <a:endParaRPr dirty="0">
              <a:solidFill>
                <a:schemeClr val="dk1"/>
              </a:solidFill>
              <a:latin typeface="Montserrat"/>
              <a:ea typeface="Montserrat"/>
              <a:cs typeface="Montserrat"/>
              <a:sym typeface="Montserrat"/>
            </a:endParaRPr>
          </a:p>
        </p:txBody>
      </p:sp>
      <p:sp>
        <p:nvSpPr>
          <p:cNvPr id="34" name="Google Shape;2073;p59"/>
          <p:cNvSpPr/>
          <p:nvPr/>
        </p:nvSpPr>
        <p:spPr>
          <a:xfrm rot="10800000">
            <a:off x="4573201" y="1927914"/>
            <a:ext cx="1909049" cy="953666"/>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74;p59"/>
          <p:cNvSpPr/>
          <p:nvPr/>
        </p:nvSpPr>
        <p:spPr>
          <a:xfrm rot="10800000">
            <a:off x="2661771" y="2871507"/>
            <a:ext cx="1909006" cy="955096"/>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75;p59"/>
          <p:cNvSpPr/>
          <p:nvPr/>
        </p:nvSpPr>
        <p:spPr>
          <a:xfrm rot="10800000">
            <a:off x="750298" y="1927914"/>
            <a:ext cx="1909049" cy="953666"/>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noFill/>
          <a:ln w="19050"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76;p59"/>
          <p:cNvSpPr/>
          <p:nvPr/>
        </p:nvSpPr>
        <p:spPr>
          <a:xfrm rot="10800000">
            <a:off x="6397730" y="2776039"/>
            <a:ext cx="159037" cy="159009"/>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77;p59"/>
          <p:cNvSpPr/>
          <p:nvPr/>
        </p:nvSpPr>
        <p:spPr>
          <a:xfrm rot="10800000">
            <a:off x="4488802" y="2776039"/>
            <a:ext cx="158994" cy="159009"/>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78;p59"/>
          <p:cNvSpPr/>
          <p:nvPr/>
        </p:nvSpPr>
        <p:spPr>
          <a:xfrm rot="10800000">
            <a:off x="2579832" y="2776039"/>
            <a:ext cx="158994" cy="159009"/>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79;p59"/>
          <p:cNvSpPr txBox="1"/>
          <p:nvPr/>
        </p:nvSpPr>
        <p:spPr>
          <a:xfrm>
            <a:off x="4567576" y="3265870"/>
            <a:ext cx="19203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100" dirty="0" smtClean="0">
                <a:solidFill>
                  <a:schemeClr val="dk1"/>
                </a:solidFill>
                <a:latin typeface="Montserrat Black"/>
                <a:ea typeface="Montserrat Black"/>
                <a:cs typeface="Montserrat Black"/>
                <a:sym typeface="Montserrat Black"/>
              </a:rPr>
              <a:t>Week 3-7</a:t>
            </a:r>
            <a:endParaRPr sz="2100" dirty="0">
              <a:solidFill>
                <a:schemeClr val="dk1"/>
              </a:solidFill>
              <a:latin typeface="Montserrat Black"/>
              <a:ea typeface="Montserrat Black"/>
              <a:cs typeface="Montserrat Black"/>
              <a:sym typeface="Montserrat Black"/>
            </a:endParaRPr>
          </a:p>
        </p:txBody>
      </p:sp>
      <p:sp>
        <p:nvSpPr>
          <p:cNvPr id="41" name="Google Shape;2080;p59"/>
          <p:cNvSpPr txBox="1"/>
          <p:nvPr/>
        </p:nvSpPr>
        <p:spPr>
          <a:xfrm>
            <a:off x="6479027" y="2006363"/>
            <a:ext cx="19203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smtClean="0">
                <a:solidFill>
                  <a:schemeClr val="dk1"/>
                </a:solidFill>
                <a:latin typeface="Montserrat Black"/>
                <a:ea typeface="Montserrat Black"/>
                <a:cs typeface="Montserrat Black"/>
                <a:sym typeface="Montserrat Black"/>
              </a:rPr>
              <a:t>Week 8</a:t>
            </a:r>
            <a:endParaRPr sz="2100" dirty="0">
              <a:solidFill>
                <a:schemeClr val="dk1"/>
              </a:solidFill>
              <a:latin typeface="Montserrat Black"/>
              <a:ea typeface="Montserrat Black"/>
              <a:cs typeface="Montserrat Black"/>
              <a:sym typeface="Montserrat Black"/>
            </a:endParaRPr>
          </a:p>
        </p:txBody>
      </p:sp>
      <p:sp>
        <p:nvSpPr>
          <p:cNvPr id="42" name="Google Shape;2081;p59"/>
          <p:cNvSpPr txBox="1"/>
          <p:nvPr/>
        </p:nvSpPr>
        <p:spPr>
          <a:xfrm>
            <a:off x="6479027" y="1565747"/>
            <a:ext cx="1920300" cy="48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solidFill>
                  <a:schemeClr val="dk1"/>
                </a:solidFill>
                <a:latin typeface="Montserrat"/>
                <a:ea typeface="Montserrat"/>
                <a:cs typeface="Montserrat"/>
                <a:sym typeface="Montserrat"/>
              </a:rPr>
              <a:t>Testing &amp; Debugging</a:t>
            </a:r>
            <a:endParaRPr dirty="0">
              <a:solidFill>
                <a:schemeClr val="dk1"/>
              </a:solidFill>
              <a:latin typeface="Montserrat"/>
              <a:ea typeface="Montserrat"/>
              <a:cs typeface="Montserrat"/>
              <a:sym typeface="Montserrat"/>
            </a:endParaRPr>
          </a:p>
        </p:txBody>
      </p:sp>
      <p:sp>
        <p:nvSpPr>
          <p:cNvPr id="43" name="Google Shape;2082;p59"/>
          <p:cNvSpPr txBox="1"/>
          <p:nvPr/>
        </p:nvSpPr>
        <p:spPr>
          <a:xfrm>
            <a:off x="744672" y="3646100"/>
            <a:ext cx="19203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Montserrat"/>
                <a:ea typeface="Montserrat"/>
                <a:cs typeface="Montserrat"/>
                <a:sym typeface="Montserrat"/>
              </a:rPr>
              <a:t>Requirement Analysis</a:t>
            </a:r>
            <a:endParaRPr dirty="0">
              <a:solidFill>
                <a:schemeClr val="dk1"/>
              </a:solidFill>
              <a:latin typeface="Montserrat"/>
              <a:ea typeface="Montserrat"/>
              <a:cs typeface="Montserrat"/>
              <a:sym typeface="Montserrat"/>
            </a:endParaRPr>
          </a:p>
        </p:txBody>
      </p:sp>
      <p:sp>
        <p:nvSpPr>
          <p:cNvPr id="44" name="Google Shape;2083;p59"/>
          <p:cNvSpPr txBox="1"/>
          <p:nvPr/>
        </p:nvSpPr>
        <p:spPr>
          <a:xfrm>
            <a:off x="4567576" y="3646100"/>
            <a:ext cx="19203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Montserrat"/>
                <a:ea typeface="Montserrat"/>
                <a:cs typeface="Montserrat"/>
                <a:sym typeface="Montserrat"/>
              </a:rPr>
              <a:t>Development</a:t>
            </a:r>
            <a:endParaRPr dirty="0">
              <a:solidFill>
                <a:schemeClr val="dk1"/>
              </a:solidFill>
              <a:latin typeface="Montserrat"/>
              <a:ea typeface="Montserrat"/>
              <a:cs typeface="Montserrat"/>
              <a:sym typeface="Montserrat"/>
            </a:endParaRPr>
          </a:p>
        </p:txBody>
      </p:sp>
      <p:grpSp>
        <p:nvGrpSpPr>
          <p:cNvPr id="45" name="Google Shape;2084;p59"/>
          <p:cNvGrpSpPr/>
          <p:nvPr/>
        </p:nvGrpSpPr>
        <p:grpSpPr>
          <a:xfrm>
            <a:off x="7225927" y="2753510"/>
            <a:ext cx="426501" cy="536674"/>
            <a:chOff x="2636386" y="3145176"/>
            <a:chExt cx="478408" cy="601990"/>
          </a:xfrm>
        </p:grpSpPr>
        <p:sp>
          <p:nvSpPr>
            <p:cNvPr id="46" name="Google Shape;2085;p59"/>
            <p:cNvSpPr/>
            <p:nvPr/>
          </p:nvSpPr>
          <p:spPr>
            <a:xfrm>
              <a:off x="2849653" y="3556785"/>
              <a:ext cx="51874" cy="17678"/>
            </a:xfrm>
            <a:custGeom>
              <a:avLst/>
              <a:gdLst/>
              <a:ahLst/>
              <a:cxnLst/>
              <a:rect l="l" t="t" r="r" b="b"/>
              <a:pathLst>
                <a:path w="1564" h="533" extrusionOk="0">
                  <a:moveTo>
                    <a:pt x="266" y="0"/>
                  </a:moveTo>
                  <a:cubicBezTo>
                    <a:pt x="119" y="0"/>
                    <a:pt x="0" y="119"/>
                    <a:pt x="0" y="266"/>
                  </a:cubicBezTo>
                  <a:cubicBezTo>
                    <a:pt x="0" y="413"/>
                    <a:pt x="119" y="532"/>
                    <a:pt x="266" y="532"/>
                  </a:cubicBezTo>
                  <a:lnTo>
                    <a:pt x="1297" y="532"/>
                  </a:lnTo>
                  <a:cubicBezTo>
                    <a:pt x="1444" y="532"/>
                    <a:pt x="1563" y="413"/>
                    <a:pt x="1563" y="266"/>
                  </a:cubicBezTo>
                  <a:cubicBezTo>
                    <a:pt x="1563" y="119"/>
                    <a:pt x="1444" y="0"/>
                    <a:pt x="1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86;p59"/>
            <p:cNvSpPr/>
            <p:nvPr/>
          </p:nvSpPr>
          <p:spPr>
            <a:xfrm>
              <a:off x="2895093" y="3384513"/>
              <a:ext cx="120232" cy="79171"/>
            </a:xfrm>
            <a:custGeom>
              <a:avLst/>
              <a:gdLst/>
              <a:ahLst/>
              <a:cxnLst/>
              <a:rect l="l" t="t" r="r" b="b"/>
              <a:pathLst>
                <a:path w="3625" h="2387" extrusionOk="0">
                  <a:moveTo>
                    <a:pt x="1812" y="965"/>
                  </a:moveTo>
                  <a:cubicBezTo>
                    <a:pt x="1939" y="965"/>
                    <a:pt x="2041" y="1068"/>
                    <a:pt x="2041" y="1194"/>
                  </a:cubicBezTo>
                  <a:cubicBezTo>
                    <a:pt x="2041" y="1319"/>
                    <a:pt x="1939" y="1422"/>
                    <a:pt x="1812" y="1422"/>
                  </a:cubicBezTo>
                  <a:cubicBezTo>
                    <a:pt x="1685" y="1422"/>
                    <a:pt x="1582" y="1319"/>
                    <a:pt x="1582" y="1194"/>
                  </a:cubicBezTo>
                  <a:cubicBezTo>
                    <a:pt x="1582" y="1067"/>
                    <a:pt x="1685" y="965"/>
                    <a:pt x="1812" y="965"/>
                  </a:cubicBezTo>
                  <a:close/>
                  <a:moveTo>
                    <a:pt x="2306" y="617"/>
                  </a:moveTo>
                  <a:lnTo>
                    <a:pt x="2306" y="617"/>
                  </a:lnTo>
                  <a:cubicBezTo>
                    <a:pt x="2607" y="722"/>
                    <a:pt x="2870" y="921"/>
                    <a:pt x="3055" y="1194"/>
                  </a:cubicBezTo>
                  <a:cubicBezTo>
                    <a:pt x="2870" y="1466"/>
                    <a:pt x="2608" y="1665"/>
                    <a:pt x="2306" y="1770"/>
                  </a:cubicBezTo>
                  <a:cubicBezTo>
                    <a:pt x="2469" y="1630"/>
                    <a:pt x="2573" y="1424"/>
                    <a:pt x="2573" y="1193"/>
                  </a:cubicBezTo>
                  <a:cubicBezTo>
                    <a:pt x="2573" y="963"/>
                    <a:pt x="2469" y="757"/>
                    <a:pt x="2306" y="617"/>
                  </a:cubicBezTo>
                  <a:close/>
                  <a:moveTo>
                    <a:pt x="1317" y="617"/>
                  </a:moveTo>
                  <a:lnTo>
                    <a:pt x="1317" y="617"/>
                  </a:lnTo>
                  <a:cubicBezTo>
                    <a:pt x="1154" y="757"/>
                    <a:pt x="1050" y="963"/>
                    <a:pt x="1050" y="1194"/>
                  </a:cubicBezTo>
                  <a:cubicBezTo>
                    <a:pt x="1050" y="1424"/>
                    <a:pt x="1154" y="1631"/>
                    <a:pt x="1317" y="1771"/>
                  </a:cubicBezTo>
                  <a:cubicBezTo>
                    <a:pt x="1017" y="1666"/>
                    <a:pt x="754" y="1466"/>
                    <a:pt x="569" y="1194"/>
                  </a:cubicBezTo>
                  <a:cubicBezTo>
                    <a:pt x="754" y="921"/>
                    <a:pt x="1017" y="721"/>
                    <a:pt x="1317" y="617"/>
                  </a:cubicBezTo>
                  <a:close/>
                  <a:moveTo>
                    <a:pt x="1812" y="1"/>
                  </a:moveTo>
                  <a:cubicBezTo>
                    <a:pt x="1109" y="1"/>
                    <a:pt x="465" y="357"/>
                    <a:pt x="91" y="954"/>
                  </a:cubicBezTo>
                  <a:cubicBezTo>
                    <a:pt x="0" y="1100"/>
                    <a:pt x="0" y="1287"/>
                    <a:pt x="91" y="1433"/>
                  </a:cubicBezTo>
                  <a:cubicBezTo>
                    <a:pt x="465" y="2030"/>
                    <a:pt x="1109" y="2386"/>
                    <a:pt x="1812" y="2386"/>
                  </a:cubicBezTo>
                  <a:cubicBezTo>
                    <a:pt x="2516" y="2386"/>
                    <a:pt x="3158" y="2030"/>
                    <a:pt x="3532" y="1433"/>
                  </a:cubicBezTo>
                  <a:cubicBezTo>
                    <a:pt x="3624" y="1287"/>
                    <a:pt x="3624" y="1100"/>
                    <a:pt x="3532" y="954"/>
                  </a:cubicBezTo>
                  <a:cubicBezTo>
                    <a:pt x="3158" y="357"/>
                    <a:pt x="2515"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7;p59"/>
            <p:cNvSpPr/>
            <p:nvPr/>
          </p:nvSpPr>
          <p:spPr>
            <a:xfrm>
              <a:off x="2893335" y="3344745"/>
              <a:ext cx="115821" cy="29121"/>
            </a:xfrm>
            <a:custGeom>
              <a:avLst/>
              <a:gdLst/>
              <a:ahLst/>
              <a:cxnLst/>
              <a:rect l="l" t="t" r="r" b="b"/>
              <a:pathLst>
                <a:path w="3492" h="878" extrusionOk="0">
                  <a:moveTo>
                    <a:pt x="1746" y="1"/>
                  </a:moveTo>
                  <a:cubicBezTo>
                    <a:pt x="1209" y="1"/>
                    <a:pt x="673" y="125"/>
                    <a:pt x="183" y="374"/>
                  </a:cubicBezTo>
                  <a:cubicBezTo>
                    <a:pt x="53" y="441"/>
                    <a:pt x="1" y="601"/>
                    <a:pt x="67" y="732"/>
                  </a:cubicBezTo>
                  <a:cubicBezTo>
                    <a:pt x="115" y="824"/>
                    <a:pt x="208" y="877"/>
                    <a:pt x="305" y="877"/>
                  </a:cubicBezTo>
                  <a:cubicBezTo>
                    <a:pt x="345" y="877"/>
                    <a:pt x="386" y="868"/>
                    <a:pt x="425" y="849"/>
                  </a:cubicBezTo>
                  <a:cubicBezTo>
                    <a:pt x="838" y="638"/>
                    <a:pt x="1292" y="532"/>
                    <a:pt x="1746" y="532"/>
                  </a:cubicBezTo>
                  <a:cubicBezTo>
                    <a:pt x="2200" y="532"/>
                    <a:pt x="2653" y="638"/>
                    <a:pt x="3067" y="849"/>
                  </a:cubicBezTo>
                  <a:cubicBezTo>
                    <a:pt x="3106" y="868"/>
                    <a:pt x="3147" y="878"/>
                    <a:pt x="3188" y="878"/>
                  </a:cubicBezTo>
                  <a:cubicBezTo>
                    <a:pt x="3284" y="878"/>
                    <a:pt x="3378" y="824"/>
                    <a:pt x="3425" y="732"/>
                  </a:cubicBezTo>
                  <a:cubicBezTo>
                    <a:pt x="3492" y="601"/>
                    <a:pt x="3439" y="441"/>
                    <a:pt x="3309" y="374"/>
                  </a:cubicBezTo>
                  <a:cubicBezTo>
                    <a:pt x="2820" y="125"/>
                    <a:pt x="2283" y="1"/>
                    <a:pt x="1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8;p59"/>
            <p:cNvSpPr/>
            <p:nvPr/>
          </p:nvSpPr>
          <p:spPr>
            <a:xfrm>
              <a:off x="2730250" y="3349223"/>
              <a:ext cx="114163" cy="114096"/>
            </a:xfrm>
            <a:custGeom>
              <a:avLst/>
              <a:gdLst/>
              <a:ahLst/>
              <a:cxnLst/>
              <a:rect l="l" t="t" r="r" b="b"/>
              <a:pathLst>
                <a:path w="3442" h="3440" extrusionOk="0">
                  <a:moveTo>
                    <a:pt x="1720" y="532"/>
                  </a:moveTo>
                  <a:cubicBezTo>
                    <a:pt x="2285" y="532"/>
                    <a:pt x="2757" y="926"/>
                    <a:pt x="2879" y="1454"/>
                  </a:cubicBezTo>
                  <a:lnTo>
                    <a:pt x="563" y="1454"/>
                  </a:lnTo>
                  <a:cubicBezTo>
                    <a:pt x="684" y="926"/>
                    <a:pt x="1157" y="532"/>
                    <a:pt x="1720" y="532"/>
                  </a:cubicBezTo>
                  <a:close/>
                  <a:moveTo>
                    <a:pt x="2879" y="1986"/>
                  </a:moveTo>
                  <a:cubicBezTo>
                    <a:pt x="2757" y="2514"/>
                    <a:pt x="2285" y="2908"/>
                    <a:pt x="1720" y="2908"/>
                  </a:cubicBezTo>
                  <a:cubicBezTo>
                    <a:pt x="1157" y="2908"/>
                    <a:pt x="684" y="2514"/>
                    <a:pt x="563" y="1986"/>
                  </a:cubicBezTo>
                  <a:close/>
                  <a:moveTo>
                    <a:pt x="1720" y="0"/>
                  </a:moveTo>
                  <a:cubicBezTo>
                    <a:pt x="773" y="0"/>
                    <a:pt x="1" y="771"/>
                    <a:pt x="1" y="1720"/>
                  </a:cubicBezTo>
                  <a:cubicBezTo>
                    <a:pt x="1" y="2669"/>
                    <a:pt x="773" y="3440"/>
                    <a:pt x="1720" y="3440"/>
                  </a:cubicBezTo>
                  <a:cubicBezTo>
                    <a:pt x="2669" y="3440"/>
                    <a:pt x="3441" y="2669"/>
                    <a:pt x="3441" y="1720"/>
                  </a:cubicBezTo>
                  <a:cubicBezTo>
                    <a:pt x="3441" y="771"/>
                    <a:pt x="2669"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9;p59"/>
            <p:cNvSpPr/>
            <p:nvPr/>
          </p:nvSpPr>
          <p:spPr>
            <a:xfrm>
              <a:off x="2636386" y="3145176"/>
              <a:ext cx="478408" cy="601990"/>
            </a:xfrm>
            <a:custGeom>
              <a:avLst/>
              <a:gdLst/>
              <a:ahLst/>
              <a:cxnLst/>
              <a:rect l="l" t="t" r="r" b="b"/>
              <a:pathLst>
                <a:path w="14424" h="18150" extrusionOk="0">
                  <a:moveTo>
                    <a:pt x="7369" y="533"/>
                  </a:moveTo>
                  <a:cubicBezTo>
                    <a:pt x="7983" y="533"/>
                    <a:pt x="8481" y="1031"/>
                    <a:pt x="8481" y="1644"/>
                  </a:cubicBezTo>
                  <a:lnTo>
                    <a:pt x="8481" y="2346"/>
                  </a:lnTo>
                  <a:cubicBezTo>
                    <a:pt x="8109" y="2318"/>
                    <a:pt x="7698" y="2305"/>
                    <a:pt x="7238" y="2305"/>
                  </a:cubicBezTo>
                  <a:lnTo>
                    <a:pt x="7185" y="2305"/>
                  </a:lnTo>
                  <a:cubicBezTo>
                    <a:pt x="6070" y="2305"/>
                    <a:pt x="4659" y="2372"/>
                    <a:pt x="3640" y="2887"/>
                  </a:cubicBezTo>
                  <a:cubicBezTo>
                    <a:pt x="3203" y="3108"/>
                    <a:pt x="2859" y="3395"/>
                    <a:pt x="2607" y="3752"/>
                  </a:cubicBezTo>
                  <a:lnTo>
                    <a:pt x="2607" y="1644"/>
                  </a:lnTo>
                  <a:cubicBezTo>
                    <a:pt x="2607" y="1031"/>
                    <a:pt x="3106" y="533"/>
                    <a:pt x="3719" y="533"/>
                  </a:cubicBezTo>
                  <a:close/>
                  <a:moveTo>
                    <a:pt x="5728" y="2898"/>
                  </a:moveTo>
                  <a:lnTo>
                    <a:pt x="5728" y="3998"/>
                  </a:lnTo>
                  <a:lnTo>
                    <a:pt x="3087" y="3998"/>
                  </a:lnTo>
                  <a:cubicBezTo>
                    <a:pt x="3286" y="3739"/>
                    <a:pt x="3549" y="3529"/>
                    <a:pt x="3880" y="3361"/>
                  </a:cubicBezTo>
                  <a:cubicBezTo>
                    <a:pt x="4346" y="3125"/>
                    <a:pt x="4940" y="2975"/>
                    <a:pt x="5728" y="2898"/>
                  </a:cubicBezTo>
                  <a:close/>
                  <a:moveTo>
                    <a:pt x="1304" y="4935"/>
                  </a:moveTo>
                  <a:cubicBezTo>
                    <a:pt x="1456" y="4935"/>
                    <a:pt x="1579" y="5060"/>
                    <a:pt x="1579" y="5212"/>
                  </a:cubicBezTo>
                  <a:cubicBezTo>
                    <a:pt x="1579" y="5363"/>
                    <a:pt x="1456" y="5487"/>
                    <a:pt x="1304" y="5487"/>
                  </a:cubicBezTo>
                  <a:cubicBezTo>
                    <a:pt x="1152" y="5487"/>
                    <a:pt x="1029" y="5363"/>
                    <a:pt x="1029" y="5212"/>
                  </a:cubicBezTo>
                  <a:cubicBezTo>
                    <a:pt x="1029" y="5060"/>
                    <a:pt x="1152" y="4935"/>
                    <a:pt x="1304" y="4935"/>
                  </a:cubicBezTo>
                  <a:close/>
                  <a:moveTo>
                    <a:pt x="2075" y="5448"/>
                  </a:moveTo>
                  <a:lnTo>
                    <a:pt x="2075" y="6797"/>
                  </a:lnTo>
                  <a:cubicBezTo>
                    <a:pt x="2033" y="6895"/>
                    <a:pt x="1996" y="6994"/>
                    <a:pt x="1965" y="7097"/>
                  </a:cubicBezTo>
                  <a:lnTo>
                    <a:pt x="1570" y="7097"/>
                  </a:lnTo>
                  <a:lnTo>
                    <a:pt x="1570" y="5972"/>
                  </a:lnTo>
                  <a:cubicBezTo>
                    <a:pt x="1810" y="5888"/>
                    <a:pt x="2000" y="5693"/>
                    <a:pt x="2075" y="5448"/>
                  </a:cubicBezTo>
                  <a:close/>
                  <a:moveTo>
                    <a:pt x="1861" y="7629"/>
                  </a:moveTo>
                  <a:cubicBezTo>
                    <a:pt x="1854" y="7709"/>
                    <a:pt x="1850" y="7791"/>
                    <a:pt x="1850" y="7872"/>
                  </a:cubicBezTo>
                  <a:cubicBezTo>
                    <a:pt x="1850" y="8254"/>
                    <a:pt x="1930" y="8616"/>
                    <a:pt x="2073" y="8946"/>
                  </a:cubicBezTo>
                  <a:lnTo>
                    <a:pt x="814" y="8946"/>
                  </a:lnTo>
                  <a:lnTo>
                    <a:pt x="814" y="7783"/>
                  </a:lnTo>
                  <a:cubicBezTo>
                    <a:pt x="814" y="7697"/>
                    <a:pt x="883" y="7629"/>
                    <a:pt x="968" y="7629"/>
                  </a:cubicBezTo>
                  <a:close/>
                  <a:moveTo>
                    <a:pt x="5728" y="4530"/>
                  </a:moveTo>
                  <a:lnTo>
                    <a:pt x="5728" y="5441"/>
                  </a:lnTo>
                  <a:cubicBezTo>
                    <a:pt x="5628" y="5392"/>
                    <a:pt x="5525" y="5349"/>
                    <a:pt x="5418" y="5313"/>
                  </a:cubicBezTo>
                  <a:cubicBezTo>
                    <a:pt x="5390" y="5304"/>
                    <a:pt x="5361" y="5299"/>
                    <a:pt x="5332" y="5299"/>
                  </a:cubicBezTo>
                  <a:cubicBezTo>
                    <a:pt x="5222" y="5299"/>
                    <a:pt x="5119" y="5369"/>
                    <a:pt x="5081" y="5480"/>
                  </a:cubicBezTo>
                  <a:cubicBezTo>
                    <a:pt x="5034" y="5618"/>
                    <a:pt x="5109" y="5769"/>
                    <a:pt x="5248" y="5816"/>
                  </a:cubicBezTo>
                  <a:cubicBezTo>
                    <a:pt x="6129" y="6115"/>
                    <a:pt x="6720" y="6941"/>
                    <a:pt x="6720" y="7872"/>
                  </a:cubicBezTo>
                  <a:cubicBezTo>
                    <a:pt x="6720" y="9068"/>
                    <a:pt x="5748" y="10041"/>
                    <a:pt x="4550" y="10041"/>
                  </a:cubicBezTo>
                  <a:cubicBezTo>
                    <a:pt x="3354" y="10041"/>
                    <a:pt x="2381" y="9068"/>
                    <a:pt x="2381" y="7872"/>
                  </a:cubicBezTo>
                  <a:cubicBezTo>
                    <a:pt x="2382" y="6969"/>
                    <a:pt x="2950" y="6152"/>
                    <a:pt x="3795" y="5838"/>
                  </a:cubicBezTo>
                  <a:cubicBezTo>
                    <a:pt x="3932" y="5787"/>
                    <a:pt x="4003" y="5634"/>
                    <a:pt x="3952" y="5496"/>
                  </a:cubicBezTo>
                  <a:cubicBezTo>
                    <a:pt x="3912" y="5389"/>
                    <a:pt x="3810" y="5323"/>
                    <a:pt x="3702" y="5323"/>
                  </a:cubicBezTo>
                  <a:cubicBezTo>
                    <a:pt x="3671" y="5323"/>
                    <a:pt x="3640" y="5328"/>
                    <a:pt x="3610" y="5339"/>
                  </a:cubicBezTo>
                  <a:cubicBezTo>
                    <a:pt x="3223" y="5484"/>
                    <a:pt x="2882" y="5712"/>
                    <a:pt x="2607" y="5999"/>
                  </a:cubicBezTo>
                  <a:lnTo>
                    <a:pt x="2607" y="5683"/>
                  </a:lnTo>
                  <a:cubicBezTo>
                    <a:pt x="2607" y="5239"/>
                    <a:pt x="2667" y="4857"/>
                    <a:pt x="2793" y="4530"/>
                  </a:cubicBezTo>
                  <a:close/>
                  <a:moveTo>
                    <a:pt x="12349" y="7641"/>
                  </a:moveTo>
                  <a:cubicBezTo>
                    <a:pt x="12950" y="7725"/>
                    <a:pt x="13415" y="8243"/>
                    <a:pt x="13415" y="8867"/>
                  </a:cubicBezTo>
                  <a:lnTo>
                    <a:pt x="13415" y="9029"/>
                  </a:lnTo>
                  <a:cubicBezTo>
                    <a:pt x="13415" y="9658"/>
                    <a:pt x="12942" y="10180"/>
                    <a:pt x="12332" y="10257"/>
                  </a:cubicBezTo>
                  <a:cubicBezTo>
                    <a:pt x="12342" y="10125"/>
                    <a:pt x="12349" y="9991"/>
                    <a:pt x="12349" y="9857"/>
                  </a:cubicBezTo>
                  <a:lnTo>
                    <a:pt x="12349" y="9214"/>
                  </a:lnTo>
                  <a:lnTo>
                    <a:pt x="12653" y="9214"/>
                  </a:lnTo>
                  <a:cubicBezTo>
                    <a:pt x="12800" y="9214"/>
                    <a:pt x="12919" y="9095"/>
                    <a:pt x="12919" y="8948"/>
                  </a:cubicBezTo>
                  <a:cubicBezTo>
                    <a:pt x="12919" y="8801"/>
                    <a:pt x="12800" y="8682"/>
                    <a:pt x="12653" y="8682"/>
                  </a:cubicBezTo>
                  <a:lnTo>
                    <a:pt x="12349" y="8682"/>
                  </a:lnTo>
                  <a:lnTo>
                    <a:pt x="12349" y="7641"/>
                  </a:lnTo>
                  <a:close/>
                  <a:moveTo>
                    <a:pt x="2075" y="9478"/>
                  </a:moveTo>
                  <a:lnTo>
                    <a:pt x="2075" y="9857"/>
                  </a:lnTo>
                  <a:cubicBezTo>
                    <a:pt x="2075" y="9994"/>
                    <a:pt x="2081" y="10132"/>
                    <a:pt x="2091" y="10267"/>
                  </a:cubicBezTo>
                  <a:lnTo>
                    <a:pt x="968" y="10267"/>
                  </a:lnTo>
                  <a:cubicBezTo>
                    <a:pt x="883" y="10267"/>
                    <a:pt x="814" y="10199"/>
                    <a:pt x="814" y="10113"/>
                  </a:cubicBezTo>
                  <a:lnTo>
                    <a:pt x="814" y="9478"/>
                  </a:lnTo>
                  <a:close/>
                  <a:moveTo>
                    <a:pt x="4185" y="10548"/>
                  </a:moveTo>
                  <a:cubicBezTo>
                    <a:pt x="4305" y="10564"/>
                    <a:pt x="4427" y="10573"/>
                    <a:pt x="4550" y="10573"/>
                  </a:cubicBezTo>
                  <a:cubicBezTo>
                    <a:pt x="4568" y="10573"/>
                    <a:pt x="4584" y="10573"/>
                    <a:pt x="4601" y="10572"/>
                  </a:cubicBezTo>
                  <a:lnTo>
                    <a:pt x="4601" y="10888"/>
                  </a:lnTo>
                  <a:lnTo>
                    <a:pt x="4185" y="10888"/>
                  </a:lnTo>
                  <a:lnTo>
                    <a:pt x="4185" y="10548"/>
                  </a:lnTo>
                  <a:close/>
                  <a:moveTo>
                    <a:pt x="4601" y="12885"/>
                  </a:moveTo>
                  <a:lnTo>
                    <a:pt x="4601" y="13603"/>
                  </a:lnTo>
                  <a:lnTo>
                    <a:pt x="4223" y="13334"/>
                  </a:lnTo>
                  <a:cubicBezTo>
                    <a:pt x="4207" y="13317"/>
                    <a:pt x="4187" y="13274"/>
                    <a:pt x="4185" y="13254"/>
                  </a:cubicBezTo>
                  <a:lnTo>
                    <a:pt x="4185" y="12885"/>
                  </a:lnTo>
                  <a:close/>
                  <a:moveTo>
                    <a:pt x="2607" y="9745"/>
                  </a:moveTo>
                  <a:cubicBezTo>
                    <a:pt x="2896" y="10045"/>
                    <a:pt x="3253" y="10278"/>
                    <a:pt x="3654" y="10419"/>
                  </a:cubicBezTo>
                  <a:lnTo>
                    <a:pt x="3654" y="10976"/>
                  </a:lnTo>
                  <a:cubicBezTo>
                    <a:pt x="3654" y="11220"/>
                    <a:pt x="3852" y="11419"/>
                    <a:pt x="4097" y="11419"/>
                  </a:cubicBezTo>
                  <a:lnTo>
                    <a:pt x="4689" y="11419"/>
                  </a:lnTo>
                  <a:cubicBezTo>
                    <a:pt x="4933" y="11419"/>
                    <a:pt x="5133" y="11220"/>
                    <a:pt x="5133" y="10976"/>
                  </a:cubicBezTo>
                  <a:lnTo>
                    <a:pt x="5133" y="10510"/>
                  </a:lnTo>
                  <a:cubicBezTo>
                    <a:pt x="5341" y="10464"/>
                    <a:pt x="5540" y="10394"/>
                    <a:pt x="5728" y="10302"/>
                  </a:cubicBezTo>
                  <a:lnTo>
                    <a:pt x="5728" y="14193"/>
                  </a:lnTo>
                  <a:cubicBezTo>
                    <a:pt x="5523" y="14124"/>
                    <a:pt x="5324" y="14041"/>
                    <a:pt x="5132" y="13944"/>
                  </a:cubicBezTo>
                  <a:cubicBezTo>
                    <a:pt x="5132" y="13939"/>
                    <a:pt x="5133" y="13934"/>
                    <a:pt x="5133" y="13930"/>
                  </a:cubicBezTo>
                  <a:lnTo>
                    <a:pt x="5133" y="12796"/>
                  </a:lnTo>
                  <a:cubicBezTo>
                    <a:pt x="5133" y="12552"/>
                    <a:pt x="4933" y="12353"/>
                    <a:pt x="4689" y="12353"/>
                  </a:cubicBezTo>
                  <a:lnTo>
                    <a:pt x="4097" y="12353"/>
                  </a:lnTo>
                  <a:cubicBezTo>
                    <a:pt x="3862" y="12353"/>
                    <a:pt x="3670" y="12535"/>
                    <a:pt x="3655" y="12766"/>
                  </a:cubicBezTo>
                  <a:cubicBezTo>
                    <a:pt x="3001" y="11975"/>
                    <a:pt x="2607" y="10961"/>
                    <a:pt x="2607" y="9857"/>
                  </a:cubicBezTo>
                  <a:lnTo>
                    <a:pt x="2607" y="9745"/>
                  </a:lnTo>
                  <a:close/>
                  <a:moveTo>
                    <a:pt x="5627" y="14719"/>
                  </a:moveTo>
                  <a:cubicBezTo>
                    <a:pt x="6119" y="14876"/>
                    <a:pt x="6642" y="14962"/>
                    <a:pt x="7185" y="14962"/>
                  </a:cubicBezTo>
                  <a:lnTo>
                    <a:pt x="7238" y="14962"/>
                  </a:lnTo>
                  <a:cubicBezTo>
                    <a:pt x="7773" y="14962"/>
                    <a:pt x="8297" y="14881"/>
                    <a:pt x="8796" y="14721"/>
                  </a:cubicBezTo>
                  <a:lnTo>
                    <a:pt x="8796" y="15363"/>
                  </a:lnTo>
                  <a:lnTo>
                    <a:pt x="5627" y="15363"/>
                  </a:lnTo>
                  <a:lnTo>
                    <a:pt x="5627" y="14719"/>
                  </a:lnTo>
                  <a:close/>
                  <a:moveTo>
                    <a:pt x="13448" y="15895"/>
                  </a:moveTo>
                  <a:cubicBezTo>
                    <a:pt x="13693" y="15895"/>
                    <a:pt x="13892" y="16094"/>
                    <a:pt x="13892" y="16338"/>
                  </a:cubicBezTo>
                  <a:lnTo>
                    <a:pt x="13892" y="17619"/>
                  </a:lnTo>
                  <a:lnTo>
                    <a:pt x="533" y="17619"/>
                  </a:lnTo>
                  <a:lnTo>
                    <a:pt x="533" y="16338"/>
                  </a:lnTo>
                  <a:cubicBezTo>
                    <a:pt x="533" y="16094"/>
                    <a:pt x="731" y="15895"/>
                    <a:pt x="975" y="15895"/>
                  </a:cubicBezTo>
                  <a:close/>
                  <a:moveTo>
                    <a:pt x="3719" y="1"/>
                  </a:moveTo>
                  <a:cubicBezTo>
                    <a:pt x="2812" y="1"/>
                    <a:pt x="2075" y="737"/>
                    <a:pt x="2075" y="1643"/>
                  </a:cubicBezTo>
                  <a:lnTo>
                    <a:pt x="2075" y="4973"/>
                  </a:lnTo>
                  <a:cubicBezTo>
                    <a:pt x="1973" y="4644"/>
                    <a:pt x="1666" y="4404"/>
                    <a:pt x="1304" y="4404"/>
                  </a:cubicBezTo>
                  <a:cubicBezTo>
                    <a:pt x="858" y="4404"/>
                    <a:pt x="497" y="4766"/>
                    <a:pt x="497" y="5211"/>
                  </a:cubicBezTo>
                  <a:cubicBezTo>
                    <a:pt x="497" y="5563"/>
                    <a:pt x="723" y="5863"/>
                    <a:pt x="1038" y="5972"/>
                  </a:cubicBezTo>
                  <a:lnTo>
                    <a:pt x="1038" y="7097"/>
                  </a:lnTo>
                  <a:lnTo>
                    <a:pt x="968" y="7097"/>
                  </a:lnTo>
                  <a:cubicBezTo>
                    <a:pt x="589" y="7097"/>
                    <a:pt x="282" y="7405"/>
                    <a:pt x="282" y="7783"/>
                  </a:cubicBezTo>
                  <a:lnTo>
                    <a:pt x="282" y="10113"/>
                  </a:lnTo>
                  <a:cubicBezTo>
                    <a:pt x="282" y="10491"/>
                    <a:pt x="589" y="10798"/>
                    <a:pt x="968" y="10798"/>
                  </a:cubicBezTo>
                  <a:lnTo>
                    <a:pt x="2162" y="10798"/>
                  </a:lnTo>
                  <a:cubicBezTo>
                    <a:pt x="2474" y="12459"/>
                    <a:pt x="3593" y="13840"/>
                    <a:pt x="5097" y="14515"/>
                  </a:cubicBezTo>
                  <a:lnTo>
                    <a:pt x="5097" y="15363"/>
                  </a:lnTo>
                  <a:lnTo>
                    <a:pt x="975" y="15363"/>
                  </a:lnTo>
                  <a:cubicBezTo>
                    <a:pt x="437" y="15363"/>
                    <a:pt x="1" y="15800"/>
                    <a:pt x="1" y="16338"/>
                  </a:cubicBezTo>
                  <a:lnTo>
                    <a:pt x="1" y="17884"/>
                  </a:lnTo>
                  <a:cubicBezTo>
                    <a:pt x="1" y="18031"/>
                    <a:pt x="119" y="18150"/>
                    <a:pt x="267" y="18150"/>
                  </a:cubicBezTo>
                  <a:lnTo>
                    <a:pt x="14158" y="18150"/>
                  </a:lnTo>
                  <a:cubicBezTo>
                    <a:pt x="14304" y="18150"/>
                    <a:pt x="14424" y="18031"/>
                    <a:pt x="14424" y="17884"/>
                  </a:cubicBezTo>
                  <a:lnTo>
                    <a:pt x="14424" y="16338"/>
                  </a:lnTo>
                  <a:cubicBezTo>
                    <a:pt x="14424" y="15800"/>
                    <a:pt x="13986" y="15363"/>
                    <a:pt x="13448" y="15363"/>
                  </a:cubicBezTo>
                  <a:lnTo>
                    <a:pt x="9327" y="15363"/>
                  </a:lnTo>
                  <a:lnTo>
                    <a:pt x="9327" y="14517"/>
                  </a:lnTo>
                  <a:cubicBezTo>
                    <a:pt x="9646" y="14374"/>
                    <a:pt x="9951" y="14199"/>
                    <a:pt x="10240" y="13989"/>
                  </a:cubicBezTo>
                  <a:cubicBezTo>
                    <a:pt x="10358" y="13903"/>
                    <a:pt x="10384" y="13737"/>
                    <a:pt x="10298" y="13618"/>
                  </a:cubicBezTo>
                  <a:cubicBezTo>
                    <a:pt x="10246" y="13546"/>
                    <a:pt x="10165" y="13508"/>
                    <a:pt x="10083" y="13508"/>
                  </a:cubicBezTo>
                  <a:cubicBezTo>
                    <a:pt x="10029" y="13508"/>
                    <a:pt x="9974" y="13525"/>
                    <a:pt x="9927" y="13559"/>
                  </a:cubicBezTo>
                  <a:cubicBezTo>
                    <a:pt x="9142" y="14129"/>
                    <a:pt x="8213" y="14430"/>
                    <a:pt x="7238" y="14430"/>
                  </a:cubicBezTo>
                  <a:lnTo>
                    <a:pt x="7185" y="14430"/>
                  </a:lnTo>
                  <a:cubicBezTo>
                    <a:pt x="6869" y="14430"/>
                    <a:pt x="6559" y="14398"/>
                    <a:pt x="6260" y="14336"/>
                  </a:cubicBezTo>
                  <a:lnTo>
                    <a:pt x="6260" y="12053"/>
                  </a:lnTo>
                  <a:lnTo>
                    <a:pt x="8340" y="12053"/>
                  </a:lnTo>
                  <a:cubicBezTo>
                    <a:pt x="8487" y="12053"/>
                    <a:pt x="8606" y="11934"/>
                    <a:pt x="8606" y="11787"/>
                  </a:cubicBezTo>
                  <a:cubicBezTo>
                    <a:pt x="8606" y="11640"/>
                    <a:pt x="8487" y="11521"/>
                    <a:pt x="8340" y="11521"/>
                  </a:cubicBezTo>
                  <a:lnTo>
                    <a:pt x="6260" y="11521"/>
                  </a:lnTo>
                  <a:lnTo>
                    <a:pt x="6260" y="9961"/>
                  </a:lnTo>
                  <a:cubicBezTo>
                    <a:pt x="6423" y="9828"/>
                    <a:pt x="6571" y="9676"/>
                    <a:pt x="6699" y="9508"/>
                  </a:cubicBezTo>
                  <a:lnTo>
                    <a:pt x="6699" y="9912"/>
                  </a:lnTo>
                  <a:cubicBezTo>
                    <a:pt x="6699" y="10254"/>
                    <a:pt x="6977" y="10533"/>
                    <a:pt x="7320" y="10533"/>
                  </a:cubicBezTo>
                  <a:lnTo>
                    <a:pt x="7882" y="10533"/>
                  </a:lnTo>
                  <a:cubicBezTo>
                    <a:pt x="8029" y="10533"/>
                    <a:pt x="8148" y="10414"/>
                    <a:pt x="8148" y="10267"/>
                  </a:cubicBezTo>
                  <a:cubicBezTo>
                    <a:pt x="8148" y="10121"/>
                    <a:pt x="8029" y="10001"/>
                    <a:pt x="7882" y="10001"/>
                  </a:cubicBezTo>
                  <a:lnTo>
                    <a:pt x="7318" y="10001"/>
                  </a:lnTo>
                  <a:cubicBezTo>
                    <a:pt x="7271" y="10001"/>
                    <a:pt x="7230" y="9960"/>
                    <a:pt x="7230" y="9913"/>
                  </a:cubicBezTo>
                  <a:lnTo>
                    <a:pt x="7230" y="8210"/>
                  </a:lnTo>
                  <a:cubicBezTo>
                    <a:pt x="7245" y="8099"/>
                    <a:pt x="7252" y="7987"/>
                    <a:pt x="7252" y="7872"/>
                  </a:cubicBezTo>
                  <a:cubicBezTo>
                    <a:pt x="7252" y="7043"/>
                    <a:pt x="6875" y="6282"/>
                    <a:pt x="6260" y="5779"/>
                  </a:cubicBezTo>
                  <a:lnTo>
                    <a:pt x="6260" y="2859"/>
                  </a:lnTo>
                  <a:cubicBezTo>
                    <a:pt x="6545" y="2844"/>
                    <a:pt x="6853" y="2837"/>
                    <a:pt x="7185" y="2837"/>
                  </a:cubicBezTo>
                  <a:lnTo>
                    <a:pt x="7238" y="2837"/>
                  </a:lnTo>
                  <a:cubicBezTo>
                    <a:pt x="8273" y="2837"/>
                    <a:pt x="9045" y="2906"/>
                    <a:pt x="9668" y="3053"/>
                  </a:cubicBezTo>
                  <a:cubicBezTo>
                    <a:pt x="9688" y="3058"/>
                    <a:pt x="9709" y="3061"/>
                    <a:pt x="9729" y="3061"/>
                  </a:cubicBezTo>
                  <a:cubicBezTo>
                    <a:pt x="9850" y="3061"/>
                    <a:pt x="9959" y="2978"/>
                    <a:pt x="9987" y="2855"/>
                  </a:cubicBezTo>
                  <a:cubicBezTo>
                    <a:pt x="10021" y="2713"/>
                    <a:pt x="9933" y="2570"/>
                    <a:pt x="9790" y="2536"/>
                  </a:cubicBezTo>
                  <a:cubicBezTo>
                    <a:pt x="9552" y="2480"/>
                    <a:pt x="9295" y="2433"/>
                    <a:pt x="9013" y="2398"/>
                  </a:cubicBezTo>
                  <a:lnTo>
                    <a:pt x="9013" y="1644"/>
                  </a:lnTo>
                  <a:cubicBezTo>
                    <a:pt x="9013" y="1506"/>
                    <a:pt x="8996" y="1373"/>
                    <a:pt x="8963" y="1244"/>
                  </a:cubicBezTo>
                  <a:cubicBezTo>
                    <a:pt x="9183" y="1169"/>
                    <a:pt x="9417" y="1128"/>
                    <a:pt x="9662" y="1128"/>
                  </a:cubicBezTo>
                  <a:cubicBezTo>
                    <a:pt x="10849" y="1128"/>
                    <a:pt x="11817" y="2093"/>
                    <a:pt x="11817" y="3280"/>
                  </a:cubicBezTo>
                  <a:lnTo>
                    <a:pt x="11817" y="3761"/>
                  </a:lnTo>
                  <a:cubicBezTo>
                    <a:pt x="11685" y="3573"/>
                    <a:pt x="11531" y="3404"/>
                    <a:pt x="11352" y="3256"/>
                  </a:cubicBezTo>
                  <a:cubicBezTo>
                    <a:pt x="11302" y="3215"/>
                    <a:pt x="11242" y="3195"/>
                    <a:pt x="11182" y="3195"/>
                  </a:cubicBezTo>
                  <a:cubicBezTo>
                    <a:pt x="11106" y="3195"/>
                    <a:pt x="11030" y="3227"/>
                    <a:pt x="10977" y="3291"/>
                  </a:cubicBezTo>
                  <a:cubicBezTo>
                    <a:pt x="10883" y="3404"/>
                    <a:pt x="10900" y="3572"/>
                    <a:pt x="11013" y="3665"/>
                  </a:cubicBezTo>
                  <a:cubicBezTo>
                    <a:pt x="11554" y="4113"/>
                    <a:pt x="11817" y="4773"/>
                    <a:pt x="11817" y="5682"/>
                  </a:cubicBezTo>
                  <a:lnTo>
                    <a:pt x="11817" y="9857"/>
                  </a:lnTo>
                  <a:cubicBezTo>
                    <a:pt x="11817" y="10712"/>
                    <a:pt x="11579" y="11546"/>
                    <a:pt x="11130" y="12267"/>
                  </a:cubicBezTo>
                  <a:cubicBezTo>
                    <a:pt x="11053" y="12392"/>
                    <a:pt x="11091" y="12556"/>
                    <a:pt x="11215" y="12633"/>
                  </a:cubicBezTo>
                  <a:cubicBezTo>
                    <a:pt x="11259" y="12661"/>
                    <a:pt x="11307" y="12673"/>
                    <a:pt x="11356" y="12673"/>
                  </a:cubicBezTo>
                  <a:cubicBezTo>
                    <a:pt x="11444" y="12673"/>
                    <a:pt x="11531" y="12629"/>
                    <a:pt x="11582" y="12548"/>
                  </a:cubicBezTo>
                  <a:cubicBezTo>
                    <a:pt x="11916" y="12010"/>
                    <a:pt x="12145" y="11416"/>
                    <a:pt x="12261" y="10797"/>
                  </a:cubicBezTo>
                  <a:cubicBezTo>
                    <a:pt x="13198" y="10752"/>
                    <a:pt x="13946" y="9976"/>
                    <a:pt x="13946" y="9029"/>
                  </a:cubicBezTo>
                  <a:lnTo>
                    <a:pt x="13946" y="8867"/>
                  </a:lnTo>
                  <a:cubicBezTo>
                    <a:pt x="13946" y="7949"/>
                    <a:pt x="13244" y="7193"/>
                    <a:pt x="12349" y="7106"/>
                  </a:cubicBezTo>
                  <a:lnTo>
                    <a:pt x="12349" y="3280"/>
                  </a:lnTo>
                  <a:cubicBezTo>
                    <a:pt x="12349" y="1801"/>
                    <a:pt x="11143" y="596"/>
                    <a:pt x="9662" y="596"/>
                  </a:cubicBezTo>
                  <a:cubicBezTo>
                    <a:pt x="9342" y="596"/>
                    <a:pt x="9035" y="652"/>
                    <a:pt x="8751" y="756"/>
                  </a:cubicBezTo>
                  <a:cubicBezTo>
                    <a:pt x="8458" y="302"/>
                    <a:pt x="7948" y="1"/>
                    <a:pt x="7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090;p59"/>
          <p:cNvGrpSpPr/>
          <p:nvPr/>
        </p:nvGrpSpPr>
        <p:grpSpPr>
          <a:xfrm>
            <a:off x="1436204" y="2514105"/>
            <a:ext cx="537236" cy="403289"/>
            <a:chOff x="5351113" y="3220301"/>
            <a:chExt cx="602620" cy="452372"/>
          </a:xfrm>
        </p:grpSpPr>
        <p:sp>
          <p:nvSpPr>
            <p:cNvPr id="52" name="Google Shape;2091;p59"/>
            <p:cNvSpPr/>
            <p:nvPr/>
          </p:nvSpPr>
          <p:spPr>
            <a:xfrm>
              <a:off x="5447995" y="3220301"/>
              <a:ext cx="150846" cy="151376"/>
            </a:xfrm>
            <a:custGeom>
              <a:avLst/>
              <a:gdLst/>
              <a:ahLst/>
              <a:cxnLst/>
              <a:rect l="l" t="t" r="r" b="b"/>
              <a:pathLst>
                <a:path w="4548" h="4564" extrusionOk="0">
                  <a:moveTo>
                    <a:pt x="443" y="1"/>
                  </a:moveTo>
                  <a:cubicBezTo>
                    <a:pt x="199" y="1"/>
                    <a:pt x="1" y="199"/>
                    <a:pt x="1" y="443"/>
                  </a:cubicBezTo>
                  <a:lnTo>
                    <a:pt x="1" y="4298"/>
                  </a:lnTo>
                  <a:cubicBezTo>
                    <a:pt x="1" y="4445"/>
                    <a:pt x="120" y="4564"/>
                    <a:pt x="266" y="4564"/>
                  </a:cubicBezTo>
                  <a:cubicBezTo>
                    <a:pt x="413" y="4564"/>
                    <a:pt x="532" y="4445"/>
                    <a:pt x="532" y="4298"/>
                  </a:cubicBezTo>
                  <a:lnTo>
                    <a:pt x="532" y="533"/>
                  </a:lnTo>
                  <a:lnTo>
                    <a:pt x="4281" y="533"/>
                  </a:lnTo>
                  <a:cubicBezTo>
                    <a:pt x="4428" y="533"/>
                    <a:pt x="4546" y="414"/>
                    <a:pt x="4546" y="267"/>
                  </a:cubicBezTo>
                  <a:cubicBezTo>
                    <a:pt x="4547" y="120"/>
                    <a:pt x="4428" y="1"/>
                    <a:pt x="4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92;p59"/>
            <p:cNvSpPr/>
            <p:nvPr/>
          </p:nvSpPr>
          <p:spPr>
            <a:xfrm>
              <a:off x="5447995" y="3521296"/>
              <a:ext cx="150846" cy="151376"/>
            </a:xfrm>
            <a:custGeom>
              <a:avLst/>
              <a:gdLst/>
              <a:ahLst/>
              <a:cxnLst/>
              <a:rect l="l" t="t" r="r" b="b"/>
              <a:pathLst>
                <a:path w="4548" h="4564" extrusionOk="0">
                  <a:moveTo>
                    <a:pt x="267" y="0"/>
                  </a:moveTo>
                  <a:cubicBezTo>
                    <a:pt x="120" y="0"/>
                    <a:pt x="1" y="119"/>
                    <a:pt x="1" y="265"/>
                  </a:cubicBezTo>
                  <a:lnTo>
                    <a:pt x="1" y="4120"/>
                  </a:lnTo>
                  <a:cubicBezTo>
                    <a:pt x="1" y="4364"/>
                    <a:pt x="199" y="4563"/>
                    <a:pt x="444" y="4563"/>
                  </a:cubicBezTo>
                  <a:lnTo>
                    <a:pt x="4281" y="4563"/>
                  </a:lnTo>
                  <a:cubicBezTo>
                    <a:pt x="4428" y="4563"/>
                    <a:pt x="4547" y="4444"/>
                    <a:pt x="4547" y="4297"/>
                  </a:cubicBezTo>
                  <a:cubicBezTo>
                    <a:pt x="4547" y="4150"/>
                    <a:pt x="4428" y="4031"/>
                    <a:pt x="4281" y="4031"/>
                  </a:cubicBezTo>
                  <a:lnTo>
                    <a:pt x="533" y="4031"/>
                  </a:lnTo>
                  <a:lnTo>
                    <a:pt x="533" y="265"/>
                  </a:lnTo>
                  <a:cubicBezTo>
                    <a:pt x="533" y="119"/>
                    <a:pt x="414"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93;p59"/>
            <p:cNvSpPr/>
            <p:nvPr/>
          </p:nvSpPr>
          <p:spPr>
            <a:xfrm>
              <a:off x="5721196" y="3220301"/>
              <a:ext cx="150813" cy="151376"/>
            </a:xfrm>
            <a:custGeom>
              <a:avLst/>
              <a:gdLst/>
              <a:ahLst/>
              <a:cxnLst/>
              <a:rect l="l" t="t" r="r" b="b"/>
              <a:pathLst>
                <a:path w="4547" h="4564" extrusionOk="0">
                  <a:moveTo>
                    <a:pt x="266" y="1"/>
                  </a:moveTo>
                  <a:cubicBezTo>
                    <a:pt x="118" y="1"/>
                    <a:pt x="0" y="120"/>
                    <a:pt x="0" y="267"/>
                  </a:cubicBezTo>
                  <a:cubicBezTo>
                    <a:pt x="0" y="414"/>
                    <a:pt x="119" y="533"/>
                    <a:pt x="266" y="533"/>
                  </a:cubicBezTo>
                  <a:lnTo>
                    <a:pt x="4015" y="533"/>
                  </a:lnTo>
                  <a:lnTo>
                    <a:pt x="4015" y="4298"/>
                  </a:lnTo>
                  <a:cubicBezTo>
                    <a:pt x="4015" y="4445"/>
                    <a:pt x="4134" y="4564"/>
                    <a:pt x="4281" y="4564"/>
                  </a:cubicBezTo>
                  <a:cubicBezTo>
                    <a:pt x="4428" y="4564"/>
                    <a:pt x="4547" y="4445"/>
                    <a:pt x="4547" y="4298"/>
                  </a:cubicBezTo>
                  <a:lnTo>
                    <a:pt x="4547" y="443"/>
                  </a:lnTo>
                  <a:cubicBezTo>
                    <a:pt x="4547" y="199"/>
                    <a:pt x="4348" y="1"/>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94;p59"/>
            <p:cNvSpPr/>
            <p:nvPr/>
          </p:nvSpPr>
          <p:spPr>
            <a:xfrm>
              <a:off x="5721196" y="3521262"/>
              <a:ext cx="150813" cy="151410"/>
            </a:xfrm>
            <a:custGeom>
              <a:avLst/>
              <a:gdLst/>
              <a:ahLst/>
              <a:cxnLst/>
              <a:rect l="l" t="t" r="r" b="b"/>
              <a:pathLst>
                <a:path w="4547" h="4565" extrusionOk="0">
                  <a:moveTo>
                    <a:pt x="4281" y="0"/>
                  </a:moveTo>
                  <a:cubicBezTo>
                    <a:pt x="4134" y="0"/>
                    <a:pt x="4015" y="119"/>
                    <a:pt x="4015" y="266"/>
                  </a:cubicBezTo>
                  <a:lnTo>
                    <a:pt x="4015" y="4032"/>
                  </a:lnTo>
                  <a:lnTo>
                    <a:pt x="266" y="4032"/>
                  </a:lnTo>
                  <a:cubicBezTo>
                    <a:pt x="119" y="4032"/>
                    <a:pt x="0" y="4151"/>
                    <a:pt x="0" y="4298"/>
                  </a:cubicBezTo>
                  <a:cubicBezTo>
                    <a:pt x="0" y="4445"/>
                    <a:pt x="119" y="4564"/>
                    <a:pt x="266" y="4564"/>
                  </a:cubicBezTo>
                  <a:lnTo>
                    <a:pt x="4104" y="4564"/>
                  </a:lnTo>
                  <a:cubicBezTo>
                    <a:pt x="4348" y="4564"/>
                    <a:pt x="4547" y="4365"/>
                    <a:pt x="4547" y="4121"/>
                  </a:cubicBezTo>
                  <a:lnTo>
                    <a:pt x="4547" y="266"/>
                  </a:lnTo>
                  <a:cubicBezTo>
                    <a:pt x="4547" y="119"/>
                    <a:pt x="4428" y="0"/>
                    <a:pt x="4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95;p59"/>
            <p:cNvSpPr/>
            <p:nvPr/>
          </p:nvSpPr>
          <p:spPr>
            <a:xfrm>
              <a:off x="5747332" y="3547597"/>
              <a:ext cx="72239" cy="72438"/>
            </a:xfrm>
            <a:custGeom>
              <a:avLst/>
              <a:gdLst/>
              <a:ahLst/>
              <a:cxnLst/>
              <a:rect l="l" t="t" r="r" b="b"/>
              <a:pathLst>
                <a:path w="2178" h="2184" extrusionOk="0">
                  <a:moveTo>
                    <a:pt x="1912" y="1"/>
                  </a:moveTo>
                  <a:cubicBezTo>
                    <a:pt x="1764" y="1"/>
                    <a:pt x="1646" y="120"/>
                    <a:pt x="1646" y="266"/>
                  </a:cubicBezTo>
                  <a:lnTo>
                    <a:pt x="1646" y="1652"/>
                  </a:lnTo>
                  <a:lnTo>
                    <a:pt x="267" y="1652"/>
                  </a:lnTo>
                  <a:cubicBezTo>
                    <a:pt x="120" y="1652"/>
                    <a:pt x="1" y="1771"/>
                    <a:pt x="1" y="1918"/>
                  </a:cubicBezTo>
                  <a:cubicBezTo>
                    <a:pt x="1" y="2065"/>
                    <a:pt x="120" y="2184"/>
                    <a:pt x="267" y="2184"/>
                  </a:cubicBezTo>
                  <a:lnTo>
                    <a:pt x="1734" y="2184"/>
                  </a:lnTo>
                  <a:cubicBezTo>
                    <a:pt x="1978" y="2184"/>
                    <a:pt x="2178" y="1985"/>
                    <a:pt x="2178" y="1740"/>
                  </a:cubicBezTo>
                  <a:lnTo>
                    <a:pt x="2178" y="266"/>
                  </a:lnTo>
                  <a:cubicBezTo>
                    <a:pt x="2178" y="120"/>
                    <a:pt x="2058" y="1"/>
                    <a:pt x="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96;p59"/>
            <p:cNvSpPr/>
            <p:nvPr/>
          </p:nvSpPr>
          <p:spPr>
            <a:xfrm>
              <a:off x="5497979" y="3270284"/>
              <a:ext cx="72172" cy="72438"/>
            </a:xfrm>
            <a:custGeom>
              <a:avLst/>
              <a:gdLst/>
              <a:ahLst/>
              <a:cxnLst/>
              <a:rect l="l" t="t" r="r" b="b"/>
              <a:pathLst>
                <a:path w="2176" h="2184" extrusionOk="0">
                  <a:moveTo>
                    <a:pt x="443" y="0"/>
                  </a:moveTo>
                  <a:cubicBezTo>
                    <a:pt x="198" y="0"/>
                    <a:pt x="0" y="198"/>
                    <a:pt x="0" y="443"/>
                  </a:cubicBezTo>
                  <a:lnTo>
                    <a:pt x="0" y="1917"/>
                  </a:lnTo>
                  <a:cubicBezTo>
                    <a:pt x="0" y="2064"/>
                    <a:pt x="119" y="2183"/>
                    <a:pt x="265" y="2183"/>
                  </a:cubicBezTo>
                  <a:cubicBezTo>
                    <a:pt x="413" y="2183"/>
                    <a:pt x="531" y="2064"/>
                    <a:pt x="531" y="1917"/>
                  </a:cubicBezTo>
                  <a:lnTo>
                    <a:pt x="531" y="531"/>
                  </a:lnTo>
                  <a:lnTo>
                    <a:pt x="1910" y="531"/>
                  </a:lnTo>
                  <a:cubicBezTo>
                    <a:pt x="2057" y="531"/>
                    <a:pt x="2176" y="412"/>
                    <a:pt x="2176" y="266"/>
                  </a:cubicBezTo>
                  <a:cubicBezTo>
                    <a:pt x="2176" y="119"/>
                    <a:pt x="2057" y="0"/>
                    <a:pt x="1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97;p59"/>
            <p:cNvSpPr/>
            <p:nvPr/>
          </p:nvSpPr>
          <p:spPr>
            <a:xfrm>
              <a:off x="5481461" y="3571180"/>
              <a:ext cx="67861" cy="17678"/>
            </a:xfrm>
            <a:custGeom>
              <a:avLst/>
              <a:gdLst/>
              <a:ahLst/>
              <a:cxnLst/>
              <a:rect l="l" t="t" r="r" b="b"/>
              <a:pathLst>
                <a:path w="2046" h="533" extrusionOk="0">
                  <a:moveTo>
                    <a:pt x="266" y="0"/>
                  </a:moveTo>
                  <a:cubicBezTo>
                    <a:pt x="118" y="0"/>
                    <a:pt x="0" y="120"/>
                    <a:pt x="0" y="266"/>
                  </a:cubicBezTo>
                  <a:cubicBezTo>
                    <a:pt x="0" y="413"/>
                    <a:pt x="119" y="532"/>
                    <a:pt x="266" y="532"/>
                  </a:cubicBezTo>
                  <a:lnTo>
                    <a:pt x="1779" y="532"/>
                  </a:lnTo>
                  <a:cubicBezTo>
                    <a:pt x="1927" y="532"/>
                    <a:pt x="2045" y="413"/>
                    <a:pt x="2045" y="266"/>
                  </a:cubicBezTo>
                  <a:cubicBezTo>
                    <a:pt x="2045" y="120"/>
                    <a:pt x="1926" y="0"/>
                    <a:pt x="1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098;p59"/>
            <p:cNvSpPr/>
            <p:nvPr/>
          </p:nvSpPr>
          <p:spPr>
            <a:xfrm>
              <a:off x="5481461" y="3596387"/>
              <a:ext cx="67861" cy="17678"/>
            </a:xfrm>
            <a:custGeom>
              <a:avLst/>
              <a:gdLst/>
              <a:ahLst/>
              <a:cxnLst/>
              <a:rect l="l" t="t" r="r" b="b"/>
              <a:pathLst>
                <a:path w="2046" h="533" extrusionOk="0">
                  <a:moveTo>
                    <a:pt x="266" y="0"/>
                  </a:moveTo>
                  <a:cubicBezTo>
                    <a:pt x="118" y="0"/>
                    <a:pt x="0" y="119"/>
                    <a:pt x="0" y="266"/>
                  </a:cubicBezTo>
                  <a:cubicBezTo>
                    <a:pt x="0" y="413"/>
                    <a:pt x="119" y="532"/>
                    <a:pt x="266" y="532"/>
                  </a:cubicBezTo>
                  <a:lnTo>
                    <a:pt x="1779" y="532"/>
                  </a:lnTo>
                  <a:cubicBezTo>
                    <a:pt x="1927" y="532"/>
                    <a:pt x="2045" y="413"/>
                    <a:pt x="2045" y="266"/>
                  </a:cubicBezTo>
                  <a:cubicBezTo>
                    <a:pt x="2045" y="119"/>
                    <a:pt x="1926" y="0"/>
                    <a:pt x="1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99;p59"/>
            <p:cNvSpPr/>
            <p:nvPr/>
          </p:nvSpPr>
          <p:spPr>
            <a:xfrm>
              <a:off x="5481461" y="3621594"/>
              <a:ext cx="67861" cy="17645"/>
            </a:xfrm>
            <a:custGeom>
              <a:avLst/>
              <a:gdLst/>
              <a:ahLst/>
              <a:cxnLst/>
              <a:rect l="l" t="t" r="r" b="b"/>
              <a:pathLst>
                <a:path w="2046" h="532" extrusionOk="0">
                  <a:moveTo>
                    <a:pt x="266" y="0"/>
                  </a:moveTo>
                  <a:cubicBezTo>
                    <a:pt x="118" y="0"/>
                    <a:pt x="0" y="119"/>
                    <a:pt x="0" y="266"/>
                  </a:cubicBezTo>
                  <a:cubicBezTo>
                    <a:pt x="0" y="413"/>
                    <a:pt x="119" y="532"/>
                    <a:pt x="266" y="532"/>
                  </a:cubicBezTo>
                  <a:lnTo>
                    <a:pt x="1779" y="532"/>
                  </a:lnTo>
                  <a:cubicBezTo>
                    <a:pt x="1927" y="532"/>
                    <a:pt x="2045" y="413"/>
                    <a:pt x="2045" y="266"/>
                  </a:cubicBezTo>
                  <a:cubicBezTo>
                    <a:pt x="2045" y="119"/>
                    <a:pt x="1926" y="0"/>
                    <a:pt x="1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00;p59"/>
            <p:cNvSpPr/>
            <p:nvPr/>
          </p:nvSpPr>
          <p:spPr>
            <a:xfrm>
              <a:off x="5754065" y="3263053"/>
              <a:ext cx="17645" cy="17678"/>
            </a:xfrm>
            <a:custGeom>
              <a:avLst/>
              <a:gdLst/>
              <a:ahLst/>
              <a:cxnLst/>
              <a:rect l="l" t="t" r="r" b="b"/>
              <a:pathLst>
                <a:path w="532" h="533" extrusionOk="0">
                  <a:moveTo>
                    <a:pt x="266" y="1"/>
                  </a:moveTo>
                  <a:cubicBezTo>
                    <a:pt x="196" y="1"/>
                    <a:pt x="127" y="28"/>
                    <a:pt x="78" y="79"/>
                  </a:cubicBezTo>
                  <a:cubicBezTo>
                    <a:pt x="29" y="128"/>
                    <a:pt x="0" y="197"/>
                    <a:pt x="0" y="266"/>
                  </a:cubicBezTo>
                  <a:cubicBezTo>
                    <a:pt x="0" y="336"/>
                    <a:pt x="29" y="405"/>
                    <a:pt x="78" y="454"/>
                  </a:cubicBezTo>
                  <a:cubicBezTo>
                    <a:pt x="127" y="504"/>
                    <a:pt x="196" y="532"/>
                    <a:pt x="266" y="532"/>
                  </a:cubicBezTo>
                  <a:cubicBezTo>
                    <a:pt x="336" y="532"/>
                    <a:pt x="405" y="504"/>
                    <a:pt x="454" y="454"/>
                  </a:cubicBezTo>
                  <a:cubicBezTo>
                    <a:pt x="503" y="405"/>
                    <a:pt x="532" y="336"/>
                    <a:pt x="532" y="266"/>
                  </a:cubicBezTo>
                  <a:cubicBezTo>
                    <a:pt x="532" y="197"/>
                    <a:pt x="503" y="128"/>
                    <a:pt x="454" y="79"/>
                  </a:cubicBezTo>
                  <a:cubicBezTo>
                    <a:pt x="405" y="28"/>
                    <a:pt x="336"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01;p59"/>
            <p:cNvSpPr/>
            <p:nvPr/>
          </p:nvSpPr>
          <p:spPr>
            <a:xfrm>
              <a:off x="5783286" y="3263053"/>
              <a:ext cx="17645" cy="17678"/>
            </a:xfrm>
            <a:custGeom>
              <a:avLst/>
              <a:gdLst/>
              <a:ahLst/>
              <a:cxnLst/>
              <a:rect l="l" t="t" r="r" b="b"/>
              <a:pathLst>
                <a:path w="532" h="533" extrusionOk="0">
                  <a:moveTo>
                    <a:pt x="266" y="1"/>
                  </a:moveTo>
                  <a:cubicBezTo>
                    <a:pt x="196" y="1"/>
                    <a:pt x="127" y="28"/>
                    <a:pt x="78" y="79"/>
                  </a:cubicBezTo>
                  <a:cubicBezTo>
                    <a:pt x="28" y="128"/>
                    <a:pt x="0" y="197"/>
                    <a:pt x="0" y="266"/>
                  </a:cubicBezTo>
                  <a:cubicBezTo>
                    <a:pt x="0" y="336"/>
                    <a:pt x="28" y="404"/>
                    <a:pt x="78" y="454"/>
                  </a:cubicBezTo>
                  <a:cubicBezTo>
                    <a:pt x="127" y="504"/>
                    <a:pt x="196" y="532"/>
                    <a:pt x="266" y="532"/>
                  </a:cubicBezTo>
                  <a:cubicBezTo>
                    <a:pt x="336" y="532"/>
                    <a:pt x="405" y="504"/>
                    <a:pt x="454" y="454"/>
                  </a:cubicBezTo>
                  <a:cubicBezTo>
                    <a:pt x="503" y="405"/>
                    <a:pt x="532" y="336"/>
                    <a:pt x="532" y="266"/>
                  </a:cubicBezTo>
                  <a:cubicBezTo>
                    <a:pt x="532" y="197"/>
                    <a:pt x="503" y="128"/>
                    <a:pt x="454" y="79"/>
                  </a:cubicBezTo>
                  <a:cubicBezTo>
                    <a:pt x="405" y="28"/>
                    <a:pt x="336"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02;p59"/>
            <p:cNvSpPr/>
            <p:nvPr/>
          </p:nvSpPr>
          <p:spPr>
            <a:xfrm>
              <a:off x="5812473" y="3263053"/>
              <a:ext cx="17678" cy="17678"/>
            </a:xfrm>
            <a:custGeom>
              <a:avLst/>
              <a:gdLst/>
              <a:ahLst/>
              <a:cxnLst/>
              <a:rect l="l" t="t" r="r" b="b"/>
              <a:pathLst>
                <a:path w="533" h="533" extrusionOk="0">
                  <a:moveTo>
                    <a:pt x="267" y="1"/>
                  </a:moveTo>
                  <a:cubicBezTo>
                    <a:pt x="197" y="1"/>
                    <a:pt x="128" y="28"/>
                    <a:pt x="79" y="79"/>
                  </a:cubicBezTo>
                  <a:cubicBezTo>
                    <a:pt x="30" y="128"/>
                    <a:pt x="1" y="196"/>
                    <a:pt x="1" y="266"/>
                  </a:cubicBezTo>
                  <a:cubicBezTo>
                    <a:pt x="1" y="336"/>
                    <a:pt x="30" y="405"/>
                    <a:pt x="79" y="454"/>
                  </a:cubicBezTo>
                  <a:cubicBezTo>
                    <a:pt x="128" y="504"/>
                    <a:pt x="197" y="532"/>
                    <a:pt x="267" y="532"/>
                  </a:cubicBezTo>
                  <a:cubicBezTo>
                    <a:pt x="337" y="532"/>
                    <a:pt x="406" y="504"/>
                    <a:pt x="455" y="454"/>
                  </a:cubicBezTo>
                  <a:cubicBezTo>
                    <a:pt x="504" y="405"/>
                    <a:pt x="533" y="336"/>
                    <a:pt x="533" y="266"/>
                  </a:cubicBezTo>
                  <a:cubicBezTo>
                    <a:pt x="533" y="197"/>
                    <a:pt x="504" y="128"/>
                    <a:pt x="455" y="79"/>
                  </a:cubicBezTo>
                  <a:cubicBezTo>
                    <a:pt x="406" y="28"/>
                    <a:pt x="337"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03;p59"/>
            <p:cNvSpPr/>
            <p:nvPr/>
          </p:nvSpPr>
          <p:spPr>
            <a:xfrm>
              <a:off x="5399737" y="3401262"/>
              <a:ext cx="106103" cy="95191"/>
            </a:xfrm>
            <a:custGeom>
              <a:avLst/>
              <a:gdLst/>
              <a:ahLst/>
              <a:cxnLst/>
              <a:rect l="l" t="t" r="r" b="b"/>
              <a:pathLst>
                <a:path w="3199" h="2870" extrusionOk="0">
                  <a:moveTo>
                    <a:pt x="2118" y="532"/>
                  </a:moveTo>
                  <a:lnTo>
                    <a:pt x="2638" y="1435"/>
                  </a:lnTo>
                  <a:lnTo>
                    <a:pt x="2118" y="2339"/>
                  </a:lnTo>
                  <a:lnTo>
                    <a:pt x="1081" y="2339"/>
                  </a:lnTo>
                  <a:lnTo>
                    <a:pt x="561" y="1435"/>
                  </a:lnTo>
                  <a:lnTo>
                    <a:pt x="1081" y="532"/>
                  </a:lnTo>
                  <a:close/>
                  <a:moveTo>
                    <a:pt x="1034" y="0"/>
                  </a:moveTo>
                  <a:cubicBezTo>
                    <a:pt x="881" y="0"/>
                    <a:pt x="721" y="92"/>
                    <a:pt x="644" y="225"/>
                  </a:cubicBezTo>
                  <a:lnTo>
                    <a:pt x="78" y="1211"/>
                  </a:lnTo>
                  <a:cubicBezTo>
                    <a:pt x="1" y="1342"/>
                    <a:pt x="1" y="1528"/>
                    <a:pt x="78" y="1659"/>
                  </a:cubicBezTo>
                  <a:lnTo>
                    <a:pt x="644" y="2645"/>
                  </a:lnTo>
                  <a:cubicBezTo>
                    <a:pt x="721" y="2777"/>
                    <a:pt x="881" y="2870"/>
                    <a:pt x="1034" y="2870"/>
                  </a:cubicBezTo>
                  <a:lnTo>
                    <a:pt x="2165" y="2870"/>
                  </a:lnTo>
                  <a:cubicBezTo>
                    <a:pt x="2319" y="2870"/>
                    <a:pt x="2479" y="2777"/>
                    <a:pt x="2555" y="2645"/>
                  </a:cubicBezTo>
                  <a:lnTo>
                    <a:pt x="3122" y="1659"/>
                  </a:lnTo>
                  <a:cubicBezTo>
                    <a:pt x="3198" y="1528"/>
                    <a:pt x="3198" y="1342"/>
                    <a:pt x="3122" y="1211"/>
                  </a:cubicBezTo>
                  <a:lnTo>
                    <a:pt x="2555" y="225"/>
                  </a:lnTo>
                  <a:cubicBezTo>
                    <a:pt x="2479" y="92"/>
                    <a:pt x="2318" y="0"/>
                    <a:pt x="2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04;p59"/>
            <p:cNvSpPr/>
            <p:nvPr/>
          </p:nvSpPr>
          <p:spPr>
            <a:xfrm>
              <a:off x="5351113" y="3325806"/>
              <a:ext cx="82189" cy="74461"/>
            </a:xfrm>
            <a:custGeom>
              <a:avLst/>
              <a:gdLst/>
              <a:ahLst/>
              <a:cxnLst/>
              <a:rect l="l" t="t" r="r" b="b"/>
              <a:pathLst>
                <a:path w="2478" h="2245" extrusionOk="0">
                  <a:moveTo>
                    <a:pt x="1577" y="533"/>
                  </a:moveTo>
                  <a:lnTo>
                    <a:pt x="1917" y="1123"/>
                  </a:lnTo>
                  <a:lnTo>
                    <a:pt x="1577" y="1712"/>
                  </a:lnTo>
                  <a:lnTo>
                    <a:pt x="900" y="1712"/>
                  </a:lnTo>
                  <a:lnTo>
                    <a:pt x="561" y="1123"/>
                  </a:lnTo>
                  <a:lnTo>
                    <a:pt x="900" y="533"/>
                  </a:lnTo>
                  <a:close/>
                  <a:moveTo>
                    <a:pt x="853" y="1"/>
                  </a:moveTo>
                  <a:cubicBezTo>
                    <a:pt x="700" y="1"/>
                    <a:pt x="540" y="93"/>
                    <a:pt x="463" y="227"/>
                  </a:cubicBezTo>
                  <a:lnTo>
                    <a:pt x="77" y="898"/>
                  </a:lnTo>
                  <a:cubicBezTo>
                    <a:pt x="1" y="1031"/>
                    <a:pt x="1" y="1214"/>
                    <a:pt x="77" y="1347"/>
                  </a:cubicBezTo>
                  <a:lnTo>
                    <a:pt x="463" y="2019"/>
                  </a:lnTo>
                  <a:cubicBezTo>
                    <a:pt x="540" y="2152"/>
                    <a:pt x="700" y="2244"/>
                    <a:pt x="853" y="2244"/>
                  </a:cubicBezTo>
                  <a:lnTo>
                    <a:pt x="1625" y="2244"/>
                  </a:lnTo>
                  <a:cubicBezTo>
                    <a:pt x="1778" y="2244"/>
                    <a:pt x="1938" y="2152"/>
                    <a:pt x="2014" y="2019"/>
                  </a:cubicBezTo>
                  <a:lnTo>
                    <a:pt x="2400" y="1347"/>
                  </a:lnTo>
                  <a:cubicBezTo>
                    <a:pt x="2477" y="1215"/>
                    <a:pt x="2477" y="1031"/>
                    <a:pt x="2400" y="898"/>
                  </a:cubicBezTo>
                  <a:lnTo>
                    <a:pt x="2014" y="227"/>
                  </a:lnTo>
                  <a:cubicBezTo>
                    <a:pt x="1938" y="93"/>
                    <a:pt x="1778" y="1"/>
                    <a:pt x="1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05;p59"/>
            <p:cNvSpPr/>
            <p:nvPr/>
          </p:nvSpPr>
          <p:spPr>
            <a:xfrm>
              <a:off x="5521561" y="3302987"/>
              <a:ext cx="358740" cy="273101"/>
            </a:xfrm>
            <a:custGeom>
              <a:avLst/>
              <a:gdLst/>
              <a:ahLst/>
              <a:cxnLst/>
              <a:rect l="l" t="t" r="r" b="b"/>
              <a:pathLst>
                <a:path w="10816" h="8234" extrusionOk="0">
                  <a:moveTo>
                    <a:pt x="5694" y="550"/>
                  </a:moveTo>
                  <a:cubicBezTo>
                    <a:pt x="5715" y="550"/>
                    <a:pt x="5737" y="551"/>
                    <a:pt x="5759" y="552"/>
                  </a:cubicBezTo>
                  <a:cubicBezTo>
                    <a:pt x="5777" y="910"/>
                    <a:pt x="5647" y="1254"/>
                    <a:pt x="5392" y="1509"/>
                  </a:cubicBezTo>
                  <a:cubicBezTo>
                    <a:pt x="5156" y="1746"/>
                    <a:pt x="4840" y="1877"/>
                    <a:pt x="4508" y="1877"/>
                  </a:cubicBezTo>
                  <a:cubicBezTo>
                    <a:pt x="4486" y="1877"/>
                    <a:pt x="4464" y="1877"/>
                    <a:pt x="4442" y="1876"/>
                  </a:cubicBezTo>
                  <a:cubicBezTo>
                    <a:pt x="4423" y="1518"/>
                    <a:pt x="4553" y="1174"/>
                    <a:pt x="4808" y="919"/>
                  </a:cubicBezTo>
                  <a:cubicBezTo>
                    <a:pt x="5045" y="682"/>
                    <a:pt x="5359" y="550"/>
                    <a:pt x="5694" y="550"/>
                  </a:cubicBezTo>
                  <a:close/>
                  <a:moveTo>
                    <a:pt x="4174" y="1"/>
                  </a:moveTo>
                  <a:cubicBezTo>
                    <a:pt x="4027" y="1"/>
                    <a:pt x="3908" y="120"/>
                    <a:pt x="3908" y="267"/>
                  </a:cubicBezTo>
                  <a:lnTo>
                    <a:pt x="3908" y="1525"/>
                  </a:lnTo>
                  <a:cubicBezTo>
                    <a:pt x="3564" y="1346"/>
                    <a:pt x="3195" y="1252"/>
                    <a:pt x="2817" y="1252"/>
                  </a:cubicBezTo>
                  <a:cubicBezTo>
                    <a:pt x="1263" y="1252"/>
                    <a:pt x="1" y="2818"/>
                    <a:pt x="1" y="4743"/>
                  </a:cubicBezTo>
                  <a:cubicBezTo>
                    <a:pt x="1" y="6668"/>
                    <a:pt x="1263" y="8233"/>
                    <a:pt x="2817" y="8233"/>
                  </a:cubicBezTo>
                  <a:lnTo>
                    <a:pt x="5532" y="8233"/>
                  </a:lnTo>
                  <a:cubicBezTo>
                    <a:pt x="6944" y="8233"/>
                    <a:pt x="8117" y="6938"/>
                    <a:pt x="8317" y="5256"/>
                  </a:cubicBezTo>
                  <a:lnTo>
                    <a:pt x="8995" y="5256"/>
                  </a:lnTo>
                  <a:cubicBezTo>
                    <a:pt x="9163" y="5256"/>
                    <a:pt x="9365" y="5172"/>
                    <a:pt x="9485" y="5051"/>
                  </a:cubicBezTo>
                  <a:lnTo>
                    <a:pt x="10710" y="3820"/>
                  </a:lnTo>
                  <a:cubicBezTo>
                    <a:pt x="10815" y="3717"/>
                    <a:pt x="10814" y="3548"/>
                    <a:pt x="10710" y="3445"/>
                  </a:cubicBezTo>
                  <a:cubicBezTo>
                    <a:pt x="10658" y="3393"/>
                    <a:pt x="10590" y="3367"/>
                    <a:pt x="10523" y="3367"/>
                  </a:cubicBezTo>
                  <a:cubicBezTo>
                    <a:pt x="10455" y="3367"/>
                    <a:pt x="10387" y="3393"/>
                    <a:pt x="10335" y="3446"/>
                  </a:cubicBezTo>
                  <a:lnTo>
                    <a:pt x="9109" y="4677"/>
                  </a:lnTo>
                  <a:cubicBezTo>
                    <a:pt x="9088" y="4696"/>
                    <a:pt x="9023" y="4723"/>
                    <a:pt x="8995" y="4724"/>
                  </a:cubicBezTo>
                  <a:lnTo>
                    <a:pt x="8348" y="4724"/>
                  </a:lnTo>
                  <a:cubicBezTo>
                    <a:pt x="8345" y="4166"/>
                    <a:pt x="8235" y="3614"/>
                    <a:pt x="8029" y="3124"/>
                  </a:cubicBezTo>
                  <a:cubicBezTo>
                    <a:pt x="8006" y="3072"/>
                    <a:pt x="7983" y="3021"/>
                    <a:pt x="7960" y="2971"/>
                  </a:cubicBezTo>
                  <a:cubicBezTo>
                    <a:pt x="7914" y="2875"/>
                    <a:pt x="7818" y="2819"/>
                    <a:pt x="7719" y="2819"/>
                  </a:cubicBezTo>
                  <a:cubicBezTo>
                    <a:pt x="7681" y="2819"/>
                    <a:pt x="7642" y="2828"/>
                    <a:pt x="7606" y="2845"/>
                  </a:cubicBezTo>
                  <a:cubicBezTo>
                    <a:pt x="7473" y="2909"/>
                    <a:pt x="7417" y="3067"/>
                    <a:pt x="7479" y="3200"/>
                  </a:cubicBezTo>
                  <a:cubicBezTo>
                    <a:pt x="7500" y="3242"/>
                    <a:pt x="7519" y="3286"/>
                    <a:pt x="7538" y="3331"/>
                  </a:cubicBezTo>
                  <a:cubicBezTo>
                    <a:pt x="7718" y="3756"/>
                    <a:pt x="7813" y="4237"/>
                    <a:pt x="7816" y="4724"/>
                  </a:cubicBezTo>
                  <a:lnTo>
                    <a:pt x="7024" y="4724"/>
                  </a:lnTo>
                  <a:cubicBezTo>
                    <a:pt x="6878" y="4724"/>
                    <a:pt x="6759" y="4843"/>
                    <a:pt x="6759" y="4990"/>
                  </a:cubicBezTo>
                  <a:cubicBezTo>
                    <a:pt x="6759" y="5137"/>
                    <a:pt x="6878" y="5256"/>
                    <a:pt x="7024" y="5256"/>
                  </a:cubicBezTo>
                  <a:lnTo>
                    <a:pt x="7781" y="5256"/>
                  </a:lnTo>
                  <a:cubicBezTo>
                    <a:pt x="7593" y="6643"/>
                    <a:pt x="6656" y="7701"/>
                    <a:pt x="5532" y="7701"/>
                  </a:cubicBezTo>
                  <a:lnTo>
                    <a:pt x="2817" y="7701"/>
                  </a:lnTo>
                  <a:cubicBezTo>
                    <a:pt x="1557" y="7701"/>
                    <a:pt x="531" y="6374"/>
                    <a:pt x="531" y="4743"/>
                  </a:cubicBezTo>
                  <a:cubicBezTo>
                    <a:pt x="531" y="3112"/>
                    <a:pt x="1557" y="1784"/>
                    <a:pt x="2817" y="1784"/>
                  </a:cubicBezTo>
                  <a:cubicBezTo>
                    <a:pt x="3225" y="1784"/>
                    <a:pt x="3625" y="1928"/>
                    <a:pt x="3976" y="2198"/>
                  </a:cubicBezTo>
                  <a:cubicBezTo>
                    <a:pt x="4039" y="2303"/>
                    <a:pt x="4147" y="2378"/>
                    <a:pt x="4273" y="2394"/>
                  </a:cubicBezTo>
                  <a:cubicBezTo>
                    <a:pt x="4350" y="2404"/>
                    <a:pt x="4428" y="2410"/>
                    <a:pt x="4506" y="2410"/>
                  </a:cubicBezTo>
                  <a:cubicBezTo>
                    <a:pt x="4983" y="2410"/>
                    <a:pt x="5431" y="2223"/>
                    <a:pt x="5769" y="1884"/>
                  </a:cubicBezTo>
                  <a:cubicBezTo>
                    <a:pt x="5792" y="1860"/>
                    <a:pt x="5815" y="1837"/>
                    <a:pt x="5837" y="1812"/>
                  </a:cubicBezTo>
                  <a:cubicBezTo>
                    <a:pt x="6112" y="1860"/>
                    <a:pt x="6379" y="1972"/>
                    <a:pt x="6622" y="2145"/>
                  </a:cubicBezTo>
                  <a:cubicBezTo>
                    <a:pt x="6669" y="2178"/>
                    <a:pt x="6722" y="2194"/>
                    <a:pt x="6775" y="2194"/>
                  </a:cubicBezTo>
                  <a:cubicBezTo>
                    <a:pt x="6859" y="2194"/>
                    <a:pt x="6941" y="2154"/>
                    <a:pt x="6993" y="2081"/>
                  </a:cubicBezTo>
                  <a:cubicBezTo>
                    <a:pt x="7077" y="1962"/>
                    <a:pt x="7049" y="1796"/>
                    <a:pt x="6929" y="1710"/>
                  </a:cubicBezTo>
                  <a:cubicBezTo>
                    <a:pt x="6684" y="1537"/>
                    <a:pt x="6418" y="1412"/>
                    <a:pt x="6143" y="1336"/>
                  </a:cubicBezTo>
                  <a:cubicBezTo>
                    <a:pt x="6271" y="1042"/>
                    <a:pt x="6319" y="715"/>
                    <a:pt x="6276" y="385"/>
                  </a:cubicBezTo>
                  <a:cubicBezTo>
                    <a:pt x="6252" y="202"/>
                    <a:pt x="6109" y="57"/>
                    <a:pt x="5927" y="34"/>
                  </a:cubicBezTo>
                  <a:cubicBezTo>
                    <a:pt x="5850" y="23"/>
                    <a:pt x="5772" y="18"/>
                    <a:pt x="5694" y="18"/>
                  </a:cubicBezTo>
                  <a:cubicBezTo>
                    <a:pt x="5220" y="18"/>
                    <a:pt x="4776" y="202"/>
                    <a:pt x="4440" y="535"/>
                  </a:cubicBezTo>
                  <a:lnTo>
                    <a:pt x="4440" y="267"/>
                  </a:lnTo>
                  <a:cubicBezTo>
                    <a:pt x="4440" y="120"/>
                    <a:pt x="4321" y="1"/>
                    <a:pt x="4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06;p59"/>
            <p:cNvSpPr/>
            <p:nvPr/>
          </p:nvSpPr>
          <p:spPr>
            <a:xfrm>
              <a:off x="5889455" y="3385342"/>
              <a:ext cx="64279" cy="17645"/>
            </a:xfrm>
            <a:custGeom>
              <a:avLst/>
              <a:gdLst/>
              <a:ahLst/>
              <a:cxnLst/>
              <a:rect l="l" t="t" r="r" b="b"/>
              <a:pathLst>
                <a:path w="1938" h="532" extrusionOk="0">
                  <a:moveTo>
                    <a:pt x="266" y="1"/>
                  </a:moveTo>
                  <a:cubicBezTo>
                    <a:pt x="120" y="1"/>
                    <a:pt x="0" y="120"/>
                    <a:pt x="0" y="265"/>
                  </a:cubicBezTo>
                  <a:cubicBezTo>
                    <a:pt x="0" y="412"/>
                    <a:pt x="120" y="531"/>
                    <a:pt x="266" y="531"/>
                  </a:cubicBezTo>
                  <a:lnTo>
                    <a:pt x="1672" y="531"/>
                  </a:lnTo>
                  <a:cubicBezTo>
                    <a:pt x="1819" y="531"/>
                    <a:pt x="1938" y="412"/>
                    <a:pt x="1938" y="265"/>
                  </a:cubicBezTo>
                  <a:cubicBezTo>
                    <a:pt x="1938" y="120"/>
                    <a:pt x="1819" y="1"/>
                    <a:pt x="1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07;p59"/>
            <p:cNvSpPr/>
            <p:nvPr/>
          </p:nvSpPr>
          <p:spPr>
            <a:xfrm>
              <a:off x="5889455" y="3412042"/>
              <a:ext cx="64279" cy="17678"/>
            </a:xfrm>
            <a:custGeom>
              <a:avLst/>
              <a:gdLst/>
              <a:ahLst/>
              <a:cxnLst/>
              <a:rect l="l" t="t" r="r" b="b"/>
              <a:pathLst>
                <a:path w="1938" h="533" extrusionOk="0">
                  <a:moveTo>
                    <a:pt x="266" y="1"/>
                  </a:moveTo>
                  <a:cubicBezTo>
                    <a:pt x="120" y="1"/>
                    <a:pt x="0" y="120"/>
                    <a:pt x="0" y="266"/>
                  </a:cubicBezTo>
                  <a:cubicBezTo>
                    <a:pt x="0" y="413"/>
                    <a:pt x="120" y="532"/>
                    <a:pt x="266" y="532"/>
                  </a:cubicBezTo>
                  <a:lnTo>
                    <a:pt x="1672" y="532"/>
                  </a:lnTo>
                  <a:cubicBezTo>
                    <a:pt x="1819" y="532"/>
                    <a:pt x="1938" y="413"/>
                    <a:pt x="1938" y="266"/>
                  </a:cubicBezTo>
                  <a:cubicBezTo>
                    <a:pt x="1938" y="120"/>
                    <a:pt x="1819" y="1"/>
                    <a:pt x="1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08;p59"/>
            <p:cNvSpPr/>
            <p:nvPr/>
          </p:nvSpPr>
          <p:spPr>
            <a:xfrm>
              <a:off x="5889455" y="3438775"/>
              <a:ext cx="64279" cy="17678"/>
            </a:xfrm>
            <a:custGeom>
              <a:avLst/>
              <a:gdLst/>
              <a:ahLst/>
              <a:cxnLst/>
              <a:rect l="l" t="t" r="r" b="b"/>
              <a:pathLst>
                <a:path w="1938" h="533" extrusionOk="0">
                  <a:moveTo>
                    <a:pt x="266" y="1"/>
                  </a:moveTo>
                  <a:cubicBezTo>
                    <a:pt x="120" y="1"/>
                    <a:pt x="0" y="120"/>
                    <a:pt x="0" y="266"/>
                  </a:cubicBezTo>
                  <a:cubicBezTo>
                    <a:pt x="0" y="413"/>
                    <a:pt x="120" y="532"/>
                    <a:pt x="266" y="532"/>
                  </a:cubicBezTo>
                  <a:lnTo>
                    <a:pt x="1672" y="532"/>
                  </a:lnTo>
                  <a:cubicBezTo>
                    <a:pt x="1819" y="532"/>
                    <a:pt x="1938" y="413"/>
                    <a:pt x="1938" y="266"/>
                  </a:cubicBezTo>
                  <a:cubicBezTo>
                    <a:pt x="1938" y="120"/>
                    <a:pt x="1819" y="1"/>
                    <a:pt x="1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09;p59"/>
            <p:cNvSpPr/>
            <p:nvPr/>
          </p:nvSpPr>
          <p:spPr>
            <a:xfrm>
              <a:off x="5604380" y="3592274"/>
              <a:ext cx="109386" cy="43516"/>
            </a:xfrm>
            <a:custGeom>
              <a:avLst/>
              <a:gdLst/>
              <a:ahLst/>
              <a:cxnLst/>
              <a:rect l="l" t="t" r="r" b="b"/>
              <a:pathLst>
                <a:path w="3298" h="1312" extrusionOk="0">
                  <a:moveTo>
                    <a:pt x="2766" y="532"/>
                  </a:moveTo>
                  <a:lnTo>
                    <a:pt x="2766" y="780"/>
                  </a:lnTo>
                  <a:lnTo>
                    <a:pt x="532" y="780"/>
                  </a:lnTo>
                  <a:lnTo>
                    <a:pt x="532" y="532"/>
                  </a:lnTo>
                  <a:close/>
                  <a:moveTo>
                    <a:pt x="373" y="0"/>
                  </a:moveTo>
                  <a:cubicBezTo>
                    <a:pt x="168" y="0"/>
                    <a:pt x="1" y="167"/>
                    <a:pt x="1" y="373"/>
                  </a:cubicBezTo>
                  <a:lnTo>
                    <a:pt x="1" y="940"/>
                  </a:lnTo>
                  <a:cubicBezTo>
                    <a:pt x="1" y="1145"/>
                    <a:pt x="168" y="1311"/>
                    <a:pt x="373" y="1311"/>
                  </a:cubicBezTo>
                  <a:lnTo>
                    <a:pt x="2925" y="1311"/>
                  </a:lnTo>
                  <a:cubicBezTo>
                    <a:pt x="3130" y="1311"/>
                    <a:pt x="3297" y="1145"/>
                    <a:pt x="3297" y="940"/>
                  </a:cubicBezTo>
                  <a:lnTo>
                    <a:pt x="3297" y="373"/>
                  </a:lnTo>
                  <a:cubicBezTo>
                    <a:pt x="3297" y="167"/>
                    <a:pt x="3130"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2110;p59"/>
          <p:cNvGrpSpPr/>
          <p:nvPr/>
        </p:nvGrpSpPr>
        <p:grpSpPr>
          <a:xfrm>
            <a:off x="3347922" y="2778777"/>
            <a:ext cx="536704" cy="486141"/>
            <a:chOff x="6046403" y="3173534"/>
            <a:chExt cx="602023" cy="545307"/>
          </a:xfrm>
        </p:grpSpPr>
        <p:sp>
          <p:nvSpPr>
            <p:cNvPr id="72" name="Google Shape;2111;p59"/>
            <p:cNvSpPr/>
            <p:nvPr/>
          </p:nvSpPr>
          <p:spPr>
            <a:xfrm>
              <a:off x="6046403" y="3173534"/>
              <a:ext cx="479171" cy="344511"/>
            </a:xfrm>
            <a:custGeom>
              <a:avLst/>
              <a:gdLst/>
              <a:ahLst/>
              <a:cxnLst/>
              <a:rect l="l" t="t" r="r" b="b"/>
              <a:pathLst>
                <a:path w="14447" h="10387" extrusionOk="0">
                  <a:moveTo>
                    <a:pt x="10349" y="0"/>
                  </a:moveTo>
                  <a:cubicBezTo>
                    <a:pt x="8682" y="0"/>
                    <a:pt x="7165" y="886"/>
                    <a:pt x="6334" y="2329"/>
                  </a:cubicBezTo>
                  <a:cubicBezTo>
                    <a:pt x="6033" y="2227"/>
                    <a:pt x="5721" y="2176"/>
                    <a:pt x="5399" y="2176"/>
                  </a:cubicBezTo>
                  <a:cubicBezTo>
                    <a:pt x="4629" y="2176"/>
                    <a:pt x="3901" y="2475"/>
                    <a:pt x="3351" y="3019"/>
                  </a:cubicBezTo>
                  <a:cubicBezTo>
                    <a:pt x="2860" y="3502"/>
                    <a:pt x="2559" y="4133"/>
                    <a:pt x="2487" y="4814"/>
                  </a:cubicBezTo>
                  <a:cubicBezTo>
                    <a:pt x="1848" y="4878"/>
                    <a:pt x="1256" y="5164"/>
                    <a:pt x="799" y="5631"/>
                  </a:cubicBezTo>
                  <a:cubicBezTo>
                    <a:pt x="284" y="6157"/>
                    <a:pt x="1" y="6853"/>
                    <a:pt x="1" y="7592"/>
                  </a:cubicBezTo>
                  <a:cubicBezTo>
                    <a:pt x="1" y="9133"/>
                    <a:pt x="1244" y="10387"/>
                    <a:pt x="2773" y="10387"/>
                  </a:cubicBezTo>
                  <a:lnTo>
                    <a:pt x="5081" y="10387"/>
                  </a:lnTo>
                  <a:cubicBezTo>
                    <a:pt x="5228" y="10387"/>
                    <a:pt x="5347" y="10268"/>
                    <a:pt x="5347" y="10121"/>
                  </a:cubicBezTo>
                  <a:cubicBezTo>
                    <a:pt x="5347" y="9974"/>
                    <a:pt x="5228" y="9855"/>
                    <a:pt x="5081" y="9855"/>
                  </a:cubicBezTo>
                  <a:lnTo>
                    <a:pt x="2773" y="9855"/>
                  </a:lnTo>
                  <a:cubicBezTo>
                    <a:pt x="1538" y="9855"/>
                    <a:pt x="533" y="8839"/>
                    <a:pt x="533" y="7592"/>
                  </a:cubicBezTo>
                  <a:cubicBezTo>
                    <a:pt x="533" y="6362"/>
                    <a:pt x="1523" y="5347"/>
                    <a:pt x="2742" y="5330"/>
                  </a:cubicBezTo>
                  <a:cubicBezTo>
                    <a:pt x="2885" y="5329"/>
                    <a:pt x="3001" y="5214"/>
                    <a:pt x="3004" y="5070"/>
                  </a:cubicBezTo>
                  <a:cubicBezTo>
                    <a:pt x="3018" y="4436"/>
                    <a:pt x="3274" y="3841"/>
                    <a:pt x="3725" y="3397"/>
                  </a:cubicBezTo>
                  <a:cubicBezTo>
                    <a:pt x="4174" y="2952"/>
                    <a:pt x="4770" y="2708"/>
                    <a:pt x="5399" y="2708"/>
                  </a:cubicBezTo>
                  <a:cubicBezTo>
                    <a:pt x="5729" y="2708"/>
                    <a:pt x="6048" y="2773"/>
                    <a:pt x="6349" y="2905"/>
                  </a:cubicBezTo>
                  <a:cubicBezTo>
                    <a:pt x="6384" y="2920"/>
                    <a:pt x="6420" y="2927"/>
                    <a:pt x="6456" y="2927"/>
                  </a:cubicBezTo>
                  <a:cubicBezTo>
                    <a:pt x="6553" y="2927"/>
                    <a:pt x="6645" y="2874"/>
                    <a:pt x="6692" y="2783"/>
                  </a:cubicBezTo>
                  <a:cubicBezTo>
                    <a:pt x="7401" y="1395"/>
                    <a:pt x="8803" y="532"/>
                    <a:pt x="10349" y="532"/>
                  </a:cubicBezTo>
                  <a:cubicBezTo>
                    <a:pt x="11813" y="532"/>
                    <a:pt x="13179" y="1329"/>
                    <a:pt x="13913" y="2610"/>
                  </a:cubicBezTo>
                  <a:cubicBezTo>
                    <a:pt x="13962" y="2696"/>
                    <a:pt x="14052" y="2744"/>
                    <a:pt x="14144" y="2744"/>
                  </a:cubicBezTo>
                  <a:cubicBezTo>
                    <a:pt x="14189" y="2744"/>
                    <a:pt x="14234" y="2733"/>
                    <a:pt x="14275" y="2709"/>
                  </a:cubicBezTo>
                  <a:cubicBezTo>
                    <a:pt x="14403" y="2636"/>
                    <a:pt x="14447" y="2474"/>
                    <a:pt x="14374" y="2346"/>
                  </a:cubicBezTo>
                  <a:cubicBezTo>
                    <a:pt x="13546" y="900"/>
                    <a:pt x="12004" y="0"/>
                    <a:pt x="10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12;p59"/>
            <p:cNvSpPr/>
            <p:nvPr/>
          </p:nvSpPr>
          <p:spPr>
            <a:xfrm>
              <a:off x="6414131" y="3296287"/>
              <a:ext cx="229386" cy="221758"/>
            </a:xfrm>
            <a:custGeom>
              <a:avLst/>
              <a:gdLst/>
              <a:ahLst/>
              <a:cxnLst/>
              <a:rect l="l" t="t" r="r" b="b"/>
              <a:pathLst>
                <a:path w="6916" h="6686" extrusionOk="0">
                  <a:moveTo>
                    <a:pt x="3584" y="0"/>
                  </a:moveTo>
                  <a:cubicBezTo>
                    <a:pt x="3569" y="0"/>
                    <a:pt x="3555" y="1"/>
                    <a:pt x="3541" y="4"/>
                  </a:cubicBezTo>
                  <a:cubicBezTo>
                    <a:pt x="3396" y="26"/>
                    <a:pt x="3297" y="163"/>
                    <a:pt x="3321" y="309"/>
                  </a:cubicBezTo>
                  <a:cubicBezTo>
                    <a:pt x="3357" y="529"/>
                    <a:pt x="3374" y="756"/>
                    <a:pt x="3374" y="982"/>
                  </a:cubicBezTo>
                  <a:cubicBezTo>
                    <a:pt x="3374" y="1098"/>
                    <a:pt x="3369" y="1219"/>
                    <a:pt x="3359" y="1341"/>
                  </a:cubicBezTo>
                  <a:cubicBezTo>
                    <a:pt x="3353" y="1414"/>
                    <a:pt x="3378" y="1487"/>
                    <a:pt x="3429" y="1543"/>
                  </a:cubicBezTo>
                  <a:cubicBezTo>
                    <a:pt x="3479" y="1597"/>
                    <a:pt x="3550" y="1629"/>
                    <a:pt x="3624" y="1629"/>
                  </a:cubicBezTo>
                  <a:lnTo>
                    <a:pt x="4143" y="1629"/>
                  </a:lnTo>
                  <a:cubicBezTo>
                    <a:pt x="5379" y="1629"/>
                    <a:pt x="6384" y="2643"/>
                    <a:pt x="6384" y="3891"/>
                  </a:cubicBezTo>
                  <a:cubicBezTo>
                    <a:pt x="6384" y="5138"/>
                    <a:pt x="5379" y="6154"/>
                    <a:pt x="4143" y="6154"/>
                  </a:cubicBezTo>
                  <a:lnTo>
                    <a:pt x="266" y="6154"/>
                  </a:lnTo>
                  <a:cubicBezTo>
                    <a:pt x="120" y="6154"/>
                    <a:pt x="0" y="6273"/>
                    <a:pt x="0" y="6420"/>
                  </a:cubicBezTo>
                  <a:cubicBezTo>
                    <a:pt x="0" y="6567"/>
                    <a:pt x="120" y="6686"/>
                    <a:pt x="266" y="6686"/>
                  </a:cubicBezTo>
                  <a:lnTo>
                    <a:pt x="4143" y="6686"/>
                  </a:lnTo>
                  <a:cubicBezTo>
                    <a:pt x="5671" y="6686"/>
                    <a:pt x="6916" y="5432"/>
                    <a:pt x="6916" y="3891"/>
                  </a:cubicBezTo>
                  <a:cubicBezTo>
                    <a:pt x="6916" y="2351"/>
                    <a:pt x="5671" y="1097"/>
                    <a:pt x="4143" y="1097"/>
                  </a:cubicBezTo>
                  <a:lnTo>
                    <a:pt x="3905" y="1097"/>
                  </a:lnTo>
                  <a:cubicBezTo>
                    <a:pt x="3906" y="1058"/>
                    <a:pt x="3906" y="1020"/>
                    <a:pt x="3906" y="982"/>
                  </a:cubicBezTo>
                  <a:cubicBezTo>
                    <a:pt x="3906" y="728"/>
                    <a:pt x="3886" y="473"/>
                    <a:pt x="3846" y="223"/>
                  </a:cubicBezTo>
                  <a:cubicBezTo>
                    <a:pt x="3824" y="93"/>
                    <a:pt x="3712" y="0"/>
                    <a:pt x="3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13;p59"/>
            <p:cNvSpPr/>
            <p:nvPr/>
          </p:nvSpPr>
          <p:spPr>
            <a:xfrm>
              <a:off x="6051146" y="3351412"/>
              <a:ext cx="223748" cy="234726"/>
            </a:xfrm>
            <a:custGeom>
              <a:avLst/>
              <a:gdLst/>
              <a:ahLst/>
              <a:cxnLst/>
              <a:rect l="l" t="t" r="r" b="b"/>
              <a:pathLst>
                <a:path w="6746" h="7077" extrusionOk="0">
                  <a:moveTo>
                    <a:pt x="5195" y="532"/>
                  </a:moveTo>
                  <a:cubicBezTo>
                    <a:pt x="5443" y="532"/>
                    <a:pt x="5644" y="736"/>
                    <a:pt x="5644" y="988"/>
                  </a:cubicBezTo>
                  <a:cubicBezTo>
                    <a:pt x="5644" y="1238"/>
                    <a:pt x="5442" y="1442"/>
                    <a:pt x="5195" y="1442"/>
                  </a:cubicBezTo>
                  <a:cubicBezTo>
                    <a:pt x="4947" y="1442"/>
                    <a:pt x="4746" y="1238"/>
                    <a:pt x="4746" y="988"/>
                  </a:cubicBezTo>
                  <a:cubicBezTo>
                    <a:pt x="4746" y="736"/>
                    <a:pt x="4947" y="532"/>
                    <a:pt x="5195" y="532"/>
                  </a:cubicBezTo>
                  <a:close/>
                  <a:moveTo>
                    <a:pt x="5195" y="1"/>
                  </a:moveTo>
                  <a:cubicBezTo>
                    <a:pt x="4655" y="1"/>
                    <a:pt x="4214" y="443"/>
                    <a:pt x="4214" y="988"/>
                  </a:cubicBezTo>
                  <a:cubicBezTo>
                    <a:pt x="4214" y="1532"/>
                    <a:pt x="4655" y="1974"/>
                    <a:pt x="5195" y="1974"/>
                  </a:cubicBezTo>
                  <a:cubicBezTo>
                    <a:pt x="5279" y="1974"/>
                    <a:pt x="5360" y="1964"/>
                    <a:pt x="5438" y="1944"/>
                  </a:cubicBezTo>
                  <a:lnTo>
                    <a:pt x="6160" y="3058"/>
                  </a:lnTo>
                  <a:cubicBezTo>
                    <a:pt x="6184" y="3097"/>
                    <a:pt x="6213" y="3193"/>
                    <a:pt x="6213" y="3239"/>
                  </a:cubicBezTo>
                  <a:lnTo>
                    <a:pt x="6213" y="6544"/>
                  </a:lnTo>
                  <a:lnTo>
                    <a:pt x="266" y="6544"/>
                  </a:lnTo>
                  <a:cubicBezTo>
                    <a:pt x="120" y="6544"/>
                    <a:pt x="0" y="6663"/>
                    <a:pt x="0" y="6810"/>
                  </a:cubicBezTo>
                  <a:cubicBezTo>
                    <a:pt x="0" y="6957"/>
                    <a:pt x="120" y="7076"/>
                    <a:pt x="266" y="7076"/>
                  </a:cubicBezTo>
                  <a:lnTo>
                    <a:pt x="6303" y="7076"/>
                  </a:lnTo>
                  <a:cubicBezTo>
                    <a:pt x="6547" y="7075"/>
                    <a:pt x="6745" y="6877"/>
                    <a:pt x="6745" y="6633"/>
                  </a:cubicBezTo>
                  <a:lnTo>
                    <a:pt x="6745" y="3239"/>
                  </a:lnTo>
                  <a:cubicBezTo>
                    <a:pt x="6745" y="3090"/>
                    <a:pt x="6687" y="2893"/>
                    <a:pt x="6606" y="2769"/>
                  </a:cubicBezTo>
                  <a:lnTo>
                    <a:pt x="5898" y="1675"/>
                  </a:lnTo>
                  <a:cubicBezTo>
                    <a:pt x="6069" y="1497"/>
                    <a:pt x="6175" y="1255"/>
                    <a:pt x="6175" y="988"/>
                  </a:cubicBezTo>
                  <a:cubicBezTo>
                    <a:pt x="6175" y="443"/>
                    <a:pt x="5736" y="1"/>
                    <a:pt x="5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14;p59"/>
            <p:cNvSpPr/>
            <p:nvPr/>
          </p:nvSpPr>
          <p:spPr>
            <a:xfrm>
              <a:off x="6197481" y="3351412"/>
              <a:ext cx="273367" cy="287662"/>
            </a:xfrm>
            <a:custGeom>
              <a:avLst/>
              <a:gdLst/>
              <a:ahLst/>
              <a:cxnLst/>
              <a:rect l="l" t="t" r="r" b="b"/>
              <a:pathLst>
                <a:path w="8242" h="8673" extrusionOk="0">
                  <a:moveTo>
                    <a:pt x="3464" y="532"/>
                  </a:moveTo>
                  <a:cubicBezTo>
                    <a:pt x="3711" y="532"/>
                    <a:pt x="3912" y="736"/>
                    <a:pt x="3912" y="988"/>
                  </a:cubicBezTo>
                  <a:cubicBezTo>
                    <a:pt x="3912" y="1238"/>
                    <a:pt x="3711" y="1442"/>
                    <a:pt x="3464" y="1442"/>
                  </a:cubicBezTo>
                  <a:cubicBezTo>
                    <a:pt x="3216" y="1442"/>
                    <a:pt x="3015" y="1238"/>
                    <a:pt x="3015" y="988"/>
                  </a:cubicBezTo>
                  <a:cubicBezTo>
                    <a:pt x="3015" y="736"/>
                    <a:pt x="3216" y="532"/>
                    <a:pt x="3464" y="532"/>
                  </a:cubicBezTo>
                  <a:close/>
                  <a:moveTo>
                    <a:pt x="7260" y="532"/>
                  </a:moveTo>
                  <a:cubicBezTo>
                    <a:pt x="7509" y="532"/>
                    <a:pt x="7710" y="736"/>
                    <a:pt x="7710" y="988"/>
                  </a:cubicBezTo>
                  <a:cubicBezTo>
                    <a:pt x="7710" y="1238"/>
                    <a:pt x="7509" y="1442"/>
                    <a:pt x="7260" y="1442"/>
                  </a:cubicBezTo>
                  <a:cubicBezTo>
                    <a:pt x="7013" y="1442"/>
                    <a:pt x="6812" y="1238"/>
                    <a:pt x="6812" y="988"/>
                  </a:cubicBezTo>
                  <a:cubicBezTo>
                    <a:pt x="6812" y="736"/>
                    <a:pt x="7013" y="532"/>
                    <a:pt x="7260" y="532"/>
                  </a:cubicBezTo>
                  <a:close/>
                  <a:moveTo>
                    <a:pt x="3464" y="1"/>
                  </a:moveTo>
                  <a:cubicBezTo>
                    <a:pt x="2922" y="1"/>
                    <a:pt x="2483" y="443"/>
                    <a:pt x="2483" y="988"/>
                  </a:cubicBezTo>
                  <a:cubicBezTo>
                    <a:pt x="2483" y="1422"/>
                    <a:pt x="2764" y="1793"/>
                    <a:pt x="3153" y="1923"/>
                  </a:cubicBezTo>
                  <a:lnTo>
                    <a:pt x="3153" y="8142"/>
                  </a:lnTo>
                  <a:lnTo>
                    <a:pt x="266" y="8142"/>
                  </a:lnTo>
                  <a:cubicBezTo>
                    <a:pt x="119" y="8142"/>
                    <a:pt x="0" y="8261"/>
                    <a:pt x="0" y="8407"/>
                  </a:cubicBezTo>
                  <a:cubicBezTo>
                    <a:pt x="0" y="8554"/>
                    <a:pt x="119" y="8673"/>
                    <a:pt x="266" y="8673"/>
                  </a:cubicBezTo>
                  <a:lnTo>
                    <a:pt x="3242" y="8673"/>
                  </a:lnTo>
                  <a:cubicBezTo>
                    <a:pt x="3486" y="8673"/>
                    <a:pt x="3684" y="8475"/>
                    <a:pt x="3684" y="8230"/>
                  </a:cubicBezTo>
                  <a:lnTo>
                    <a:pt x="3684" y="1949"/>
                  </a:lnTo>
                  <a:cubicBezTo>
                    <a:pt x="4033" y="1868"/>
                    <a:pt x="4312" y="1599"/>
                    <a:pt x="4408" y="1254"/>
                  </a:cubicBezTo>
                  <a:lnTo>
                    <a:pt x="6317" y="1254"/>
                  </a:lnTo>
                  <a:cubicBezTo>
                    <a:pt x="6432" y="1668"/>
                    <a:pt x="6812" y="1974"/>
                    <a:pt x="7260" y="1974"/>
                  </a:cubicBezTo>
                  <a:cubicBezTo>
                    <a:pt x="7801" y="1974"/>
                    <a:pt x="8242" y="1532"/>
                    <a:pt x="8242" y="988"/>
                  </a:cubicBezTo>
                  <a:cubicBezTo>
                    <a:pt x="8242" y="443"/>
                    <a:pt x="7801" y="1"/>
                    <a:pt x="7260" y="1"/>
                  </a:cubicBezTo>
                  <a:cubicBezTo>
                    <a:pt x="6812" y="1"/>
                    <a:pt x="6433" y="306"/>
                    <a:pt x="6317" y="722"/>
                  </a:cubicBezTo>
                  <a:lnTo>
                    <a:pt x="4408" y="722"/>
                  </a:lnTo>
                  <a:cubicBezTo>
                    <a:pt x="4292" y="306"/>
                    <a:pt x="3913" y="1"/>
                    <a:pt x="3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15;p59"/>
            <p:cNvSpPr/>
            <p:nvPr/>
          </p:nvSpPr>
          <p:spPr>
            <a:xfrm>
              <a:off x="6050682" y="3597515"/>
              <a:ext cx="108027" cy="65506"/>
            </a:xfrm>
            <a:custGeom>
              <a:avLst/>
              <a:gdLst/>
              <a:ahLst/>
              <a:cxnLst/>
              <a:rect l="l" t="t" r="r" b="b"/>
              <a:pathLst>
                <a:path w="3257" h="1975" extrusionOk="0">
                  <a:moveTo>
                    <a:pt x="995" y="532"/>
                  </a:moveTo>
                  <a:cubicBezTo>
                    <a:pt x="1240" y="532"/>
                    <a:pt x="1436" y="727"/>
                    <a:pt x="1444" y="976"/>
                  </a:cubicBezTo>
                  <a:cubicBezTo>
                    <a:pt x="1451" y="1226"/>
                    <a:pt x="1255" y="1436"/>
                    <a:pt x="1007" y="1443"/>
                  </a:cubicBezTo>
                  <a:lnTo>
                    <a:pt x="995" y="1443"/>
                  </a:lnTo>
                  <a:cubicBezTo>
                    <a:pt x="750" y="1443"/>
                    <a:pt x="552" y="1248"/>
                    <a:pt x="546" y="999"/>
                  </a:cubicBezTo>
                  <a:cubicBezTo>
                    <a:pt x="539" y="749"/>
                    <a:pt x="735" y="539"/>
                    <a:pt x="983" y="532"/>
                  </a:cubicBezTo>
                  <a:close/>
                  <a:moveTo>
                    <a:pt x="995" y="0"/>
                  </a:moveTo>
                  <a:cubicBezTo>
                    <a:pt x="986" y="0"/>
                    <a:pt x="977" y="0"/>
                    <a:pt x="968" y="1"/>
                  </a:cubicBezTo>
                  <a:cubicBezTo>
                    <a:pt x="427" y="16"/>
                    <a:pt x="0" y="470"/>
                    <a:pt x="14" y="1014"/>
                  </a:cubicBezTo>
                  <a:cubicBezTo>
                    <a:pt x="29" y="1553"/>
                    <a:pt x="459" y="1975"/>
                    <a:pt x="995" y="1975"/>
                  </a:cubicBezTo>
                  <a:cubicBezTo>
                    <a:pt x="1003" y="1975"/>
                    <a:pt x="1012" y="1975"/>
                    <a:pt x="1022" y="1974"/>
                  </a:cubicBezTo>
                  <a:cubicBezTo>
                    <a:pt x="1461" y="1962"/>
                    <a:pt x="1827" y="1658"/>
                    <a:pt x="1940" y="1253"/>
                  </a:cubicBezTo>
                  <a:lnTo>
                    <a:pt x="2991" y="1253"/>
                  </a:lnTo>
                  <a:cubicBezTo>
                    <a:pt x="3138" y="1253"/>
                    <a:pt x="3257" y="1134"/>
                    <a:pt x="3257" y="988"/>
                  </a:cubicBezTo>
                  <a:cubicBezTo>
                    <a:pt x="3257" y="841"/>
                    <a:pt x="3138" y="722"/>
                    <a:pt x="2991" y="722"/>
                  </a:cubicBezTo>
                  <a:lnTo>
                    <a:pt x="1940" y="722"/>
                  </a:lnTo>
                  <a:cubicBezTo>
                    <a:pt x="1826" y="302"/>
                    <a:pt x="1448" y="0"/>
                    <a:pt x="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16;p59"/>
            <p:cNvSpPr/>
            <p:nvPr/>
          </p:nvSpPr>
          <p:spPr>
            <a:xfrm>
              <a:off x="6051146" y="3653369"/>
              <a:ext cx="597280" cy="65473"/>
            </a:xfrm>
            <a:custGeom>
              <a:avLst/>
              <a:gdLst/>
              <a:ahLst/>
              <a:cxnLst/>
              <a:rect l="l" t="t" r="r" b="b"/>
              <a:pathLst>
                <a:path w="18008" h="1974" extrusionOk="0">
                  <a:moveTo>
                    <a:pt x="4793" y="532"/>
                  </a:moveTo>
                  <a:cubicBezTo>
                    <a:pt x="5038" y="532"/>
                    <a:pt x="5235" y="726"/>
                    <a:pt x="5242" y="974"/>
                  </a:cubicBezTo>
                  <a:cubicBezTo>
                    <a:pt x="5248" y="1226"/>
                    <a:pt x="5053" y="1435"/>
                    <a:pt x="4806" y="1442"/>
                  </a:cubicBezTo>
                  <a:lnTo>
                    <a:pt x="4792" y="1442"/>
                  </a:lnTo>
                  <a:cubicBezTo>
                    <a:pt x="4548" y="1442"/>
                    <a:pt x="4351" y="1248"/>
                    <a:pt x="4345" y="999"/>
                  </a:cubicBezTo>
                  <a:cubicBezTo>
                    <a:pt x="4337" y="749"/>
                    <a:pt x="4533" y="538"/>
                    <a:pt x="4781" y="532"/>
                  </a:cubicBezTo>
                  <a:close/>
                  <a:moveTo>
                    <a:pt x="4767" y="0"/>
                  </a:moveTo>
                  <a:cubicBezTo>
                    <a:pt x="4327" y="12"/>
                    <a:pt x="3962" y="315"/>
                    <a:pt x="3849" y="721"/>
                  </a:cubicBezTo>
                  <a:lnTo>
                    <a:pt x="266" y="721"/>
                  </a:lnTo>
                  <a:cubicBezTo>
                    <a:pt x="120" y="721"/>
                    <a:pt x="0" y="840"/>
                    <a:pt x="0" y="987"/>
                  </a:cubicBezTo>
                  <a:cubicBezTo>
                    <a:pt x="0" y="1134"/>
                    <a:pt x="120" y="1253"/>
                    <a:pt x="266" y="1253"/>
                  </a:cubicBezTo>
                  <a:lnTo>
                    <a:pt x="3848" y="1253"/>
                  </a:lnTo>
                  <a:cubicBezTo>
                    <a:pt x="3963" y="1672"/>
                    <a:pt x="4340" y="1973"/>
                    <a:pt x="4792" y="1973"/>
                  </a:cubicBezTo>
                  <a:lnTo>
                    <a:pt x="4820" y="1973"/>
                  </a:lnTo>
                  <a:cubicBezTo>
                    <a:pt x="5259" y="1961"/>
                    <a:pt x="5625" y="1658"/>
                    <a:pt x="5738" y="1253"/>
                  </a:cubicBezTo>
                  <a:lnTo>
                    <a:pt x="17741" y="1253"/>
                  </a:lnTo>
                  <a:cubicBezTo>
                    <a:pt x="17888" y="1253"/>
                    <a:pt x="18007" y="1134"/>
                    <a:pt x="18007" y="987"/>
                  </a:cubicBezTo>
                  <a:cubicBezTo>
                    <a:pt x="18007" y="840"/>
                    <a:pt x="17888" y="721"/>
                    <a:pt x="17741" y="721"/>
                  </a:cubicBezTo>
                  <a:lnTo>
                    <a:pt x="5738" y="721"/>
                  </a:lnTo>
                  <a:cubicBezTo>
                    <a:pt x="5624" y="302"/>
                    <a:pt x="5246" y="0"/>
                    <a:pt x="4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17;p59"/>
            <p:cNvSpPr/>
            <p:nvPr/>
          </p:nvSpPr>
          <p:spPr>
            <a:xfrm>
              <a:off x="6498476" y="3568460"/>
              <a:ext cx="149950" cy="17645"/>
            </a:xfrm>
            <a:custGeom>
              <a:avLst/>
              <a:gdLst/>
              <a:ahLst/>
              <a:cxnLst/>
              <a:rect l="l" t="t" r="r" b="b"/>
              <a:pathLst>
                <a:path w="4521" h="532" extrusionOk="0">
                  <a:moveTo>
                    <a:pt x="267" y="0"/>
                  </a:moveTo>
                  <a:cubicBezTo>
                    <a:pt x="120" y="0"/>
                    <a:pt x="1" y="119"/>
                    <a:pt x="1" y="266"/>
                  </a:cubicBezTo>
                  <a:cubicBezTo>
                    <a:pt x="1" y="413"/>
                    <a:pt x="120" y="531"/>
                    <a:pt x="267" y="531"/>
                  </a:cubicBezTo>
                  <a:lnTo>
                    <a:pt x="4254" y="531"/>
                  </a:lnTo>
                  <a:cubicBezTo>
                    <a:pt x="4401" y="531"/>
                    <a:pt x="4520" y="413"/>
                    <a:pt x="4520" y="266"/>
                  </a:cubicBezTo>
                  <a:cubicBezTo>
                    <a:pt x="4520" y="119"/>
                    <a:pt x="4401"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18;p59"/>
            <p:cNvSpPr/>
            <p:nvPr/>
          </p:nvSpPr>
          <p:spPr>
            <a:xfrm>
              <a:off x="6342059" y="3417183"/>
              <a:ext cx="118839" cy="168922"/>
            </a:xfrm>
            <a:custGeom>
              <a:avLst/>
              <a:gdLst/>
              <a:ahLst/>
              <a:cxnLst/>
              <a:rect l="l" t="t" r="r" b="b"/>
              <a:pathLst>
                <a:path w="3583" h="5093" extrusionOk="0">
                  <a:moveTo>
                    <a:pt x="981" y="532"/>
                  </a:moveTo>
                  <a:cubicBezTo>
                    <a:pt x="1229" y="532"/>
                    <a:pt x="1430" y="737"/>
                    <a:pt x="1430" y="987"/>
                  </a:cubicBezTo>
                  <a:cubicBezTo>
                    <a:pt x="1430" y="1239"/>
                    <a:pt x="1229" y="1442"/>
                    <a:pt x="981" y="1442"/>
                  </a:cubicBezTo>
                  <a:cubicBezTo>
                    <a:pt x="733" y="1442"/>
                    <a:pt x="532" y="1239"/>
                    <a:pt x="532" y="987"/>
                  </a:cubicBezTo>
                  <a:cubicBezTo>
                    <a:pt x="532" y="737"/>
                    <a:pt x="733" y="532"/>
                    <a:pt x="981" y="532"/>
                  </a:cubicBezTo>
                  <a:close/>
                  <a:moveTo>
                    <a:pt x="981" y="1"/>
                  </a:moveTo>
                  <a:cubicBezTo>
                    <a:pt x="440" y="1"/>
                    <a:pt x="1" y="443"/>
                    <a:pt x="1" y="987"/>
                  </a:cubicBezTo>
                  <a:cubicBezTo>
                    <a:pt x="1" y="1445"/>
                    <a:pt x="312" y="1832"/>
                    <a:pt x="734" y="1942"/>
                  </a:cubicBezTo>
                  <a:lnTo>
                    <a:pt x="734" y="4650"/>
                  </a:lnTo>
                  <a:cubicBezTo>
                    <a:pt x="734" y="4894"/>
                    <a:pt x="932" y="5092"/>
                    <a:pt x="1178" y="5092"/>
                  </a:cubicBezTo>
                  <a:lnTo>
                    <a:pt x="3316" y="5092"/>
                  </a:lnTo>
                  <a:cubicBezTo>
                    <a:pt x="3463" y="5092"/>
                    <a:pt x="3582" y="4974"/>
                    <a:pt x="3582" y="4826"/>
                  </a:cubicBezTo>
                  <a:cubicBezTo>
                    <a:pt x="3582" y="4680"/>
                    <a:pt x="3463" y="4561"/>
                    <a:pt x="3316" y="4561"/>
                  </a:cubicBezTo>
                  <a:lnTo>
                    <a:pt x="1266" y="4561"/>
                  </a:lnTo>
                  <a:lnTo>
                    <a:pt x="1266" y="1932"/>
                  </a:lnTo>
                  <a:cubicBezTo>
                    <a:pt x="1668" y="1809"/>
                    <a:pt x="1962" y="1432"/>
                    <a:pt x="1962" y="987"/>
                  </a:cubicBezTo>
                  <a:cubicBezTo>
                    <a:pt x="1962" y="443"/>
                    <a:pt x="1521" y="1"/>
                    <a:pt x="9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19;p59"/>
            <p:cNvSpPr/>
            <p:nvPr/>
          </p:nvSpPr>
          <p:spPr>
            <a:xfrm>
              <a:off x="6341561" y="3597515"/>
              <a:ext cx="306866" cy="65506"/>
            </a:xfrm>
            <a:custGeom>
              <a:avLst/>
              <a:gdLst/>
              <a:ahLst/>
              <a:cxnLst/>
              <a:rect l="l" t="t" r="r" b="b"/>
              <a:pathLst>
                <a:path w="9252" h="1975" extrusionOk="0">
                  <a:moveTo>
                    <a:pt x="996" y="532"/>
                  </a:moveTo>
                  <a:cubicBezTo>
                    <a:pt x="1241" y="532"/>
                    <a:pt x="1438" y="727"/>
                    <a:pt x="1444" y="976"/>
                  </a:cubicBezTo>
                  <a:cubicBezTo>
                    <a:pt x="1451" y="1226"/>
                    <a:pt x="1255" y="1436"/>
                    <a:pt x="1008" y="1443"/>
                  </a:cubicBezTo>
                  <a:lnTo>
                    <a:pt x="995" y="1443"/>
                  </a:lnTo>
                  <a:cubicBezTo>
                    <a:pt x="751" y="1443"/>
                    <a:pt x="554" y="1248"/>
                    <a:pt x="547" y="999"/>
                  </a:cubicBezTo>
                  <a:cubicBezTo>
                    <a:pt x="541" y="749"/>
                    <a:pt x="737" y="539"/>
                    <a:pt x="984" y="532"/>
                  </a:cubicBezTo>
                  <a:close/>
                  <a:moveTo>
                    <a:pt x="7012" y="532"/>
                  </a:moveTo>
                  <a:cubicBezTo>
                    <a:pt x="7257" y="532"/>
                    <a:pt x="7455" y="727"/>
                    <a:pt x="7461" y="976"/>
                  </a:cubicBezTo>
                  <a:cubicBezTo>
                    <a:pt x="7468" y="1226"/>
                    <a:pt x="7272" y="1436"/>
                    <a:pt x="7024" y="1443"/>
                  </a:cubicBezTo>
                  <a:lnTo>
                    <a:pt x="7012" y="1443"/>
                  </a:lnTo>
                  <a:cubicBezTo>
                    <a:pt x="6767" y="1443"/>
                    <a:pt x="6570" y="1248"/>
                    <a:pt x="6563" y="999"/>
                  </a:cubicBezTo>
                  <a:cubicBezTo>
                    <a:pt x="6556" y="749"/>
                    <a:pt x="6752" y="539"/>
                    <a:pt x="7000" y="532"/>
                  </a:cubicBezTo>
                  <a:close/>
                  <a:moveTo>
                    <a:pt x="996" y="0"/>
                  </a:moveTo>
                  <a:cubicBezTo>
                    <a:pt x="987" y="0"/>
                    <a:pt x="978" y="0"/>
                    <a:pt x="969" y="1"/>
                  </a:cubicBezTo>
                  <a:cubicBezTo>
                    <a:pt x="429" y="16"/>
                    <a:pt x="0" y="470"/>
                    <a:pt x="15" y="1014"/>
                  </a:cubicBezTo>
                  <a:cubicBezTo>
                    <a:pt x="29" y="1553"/>
                    <a:pt x="460" y="1975"/>
                    <a:pt x="995" y="1975"/>
                  </a:cubicBezTo>
                  <a:cubicBezTo>
                    <a:pt x="1004" y="1975"/>
                    <a:pt x="1013" y="1975"/>
                    <a:pt x="1022" y="1974"/>
                  </a:cubicBezTo>
                  <a:cubicBezTo>
                    <a:pt x="1462" y="1962"/>
                    <a:pt x="1827" y="1658"/>
                    <a:pt x="1940" y="1253"/>
                  </a:cubicBezTo>
                  <a:lnTo>
                    <a:pt x="6066" y="1253"/>
                  </a:lnTo>
                  <a:cubicBezTo>
                    <a:pt x="6180" y="1673"/>
                    <a:pt x="6558" y="1975"/>
                    <a:pt x="7011" y="1975"/>
                  </a:cubicBezTo>
                  <a:cubicBezTo>
                    <a:pt x="7020" y="1975"/>
                    <a:pt x="7030" y="1975"/>
                    <a:pt x="7039" y="1974"/>
                  </a:cubicBezTo>
                  <a:cubicBezTo>
                    <a:pt x="7478" y="1962"/>
                    <a:pt x="7843" y="1658"/>
                    <a:pt x="7957" y="1253"/>
                  </a:cubicBezTo>
                  <a:lnTo>
                    <a:pt x="8985" y="1253"/>
                  </a:lnTo>
                  <a:cubicBezTo>
                    <a:pt x="9131" y="1253"/>
                    <a:pt x="9250" y="1134"/>
                    <a:pt x="9250" y="988"/>
                  </a:cubicBezTo>
                  <a:cubicBezTo>
                    <a:pt x="9251" y="841"/>
                    <a:pt x="9132" y="722"/>
                    <a:pt x="8985" y="722"/>
                  </a:cubicBezTo>
                  <a:lnTo>
                    <a:pt x="7957" y="722"/>
                  </a:lnTo>
                  <a:cubicBezTo>
                    <a:pt x="7843" y="302"/>
                    <a:pt x="7465" y="0"/>
                    <a:pt x="7012" y="0"/>
                  </a:cubicBezTo>
                  <a:cubicBezTo>
                    <a:pt x="7003" y="0"/>
                    <a:pt x="6995" y="0"/>
                    <a:pt x="6985" y="1"/>
                  </a:cubicBezTo>
                  <a:cubicBezTo>
                    <a:pt x="6546" y="12"/>
                    <a:pt x="6180" y="316"/>
                    <a:pt x="6067" y="722"/>
                  </a:cubicBezTo>
                  <a:lnTo>
                    <a:pt x="1941" y="722"/>
                  </a:lnTo>
                  <a:cubicBezTo>
                    <a:pt x="1826" y="302"/>
                    <a:pt x="1449" y="0"/>
                    <a:pt x="9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20;p59"/>
            <p:cNvSpPr/>
            <p:nvPr/>
          </p:nvSpPr>
          <p:spPr>
            <a:xfrm>
              <a:off x="6342025" y="3270682"/>
              <a:ext cx="65108" cy="65506"/>
            </a:xfrm>
            <a:custGeom>
              <a:avLst/>
              <a:gdLst/>
              <a:ahLst/>
              <a:cxnLst/>
              <a:rect l="l" t="t" r="r" b="b"/>
              <a:pathLst>
                <a:path w="1963" h="1975" extrusionOk="0">
                  <a:moveTo>
                    <a:pt x="982" y="532"/>
                  </a:moveTo>
                  <a:cubicBezTo>
                    <a:pt x="1230" y="532"/>
                    <a:pt x="1431" y="737"/>
                    <a:pt x="1431" y="987"/>
                  </a:cubicBezTo>
                  <a:cubicBezTo>
                    <a:pt x="1431" y="1239"/>
                    <a:pt x="1230" y="1443"/>
                    <a:pt x="982" y="1443"/>
                  </a:cubicBezTo>
                  <a:cubicBezTo>
                    <a:pt x="734" y="1443"/>
                    <a:pt x="533" y="1239"/>
                    <a:pt x="533" y="987"/>
                  </a:cubicBezTo>
                  <a:cubicBezTo>
                    <a:pt x="533" y="737"/>
                    <a:pt x="734" y="532"/>
                    <a:pt x="982" y="532"/>
                  </a:cubicBezTo>
                  <a:close/>
                  <a:moveTo>
                    <a:pt x="982" y="1"/>
                  </a:moveTo>
                  <a:cubicBezTo>
                    <a:pt x="441" y="1"/>
                    <a:pt x="1" y="444"/>
                    <a:pt x="1" y="987"/>
                  </a:cubicBezTo>
                  <a:cubicBezTo>
                    <a:pt x="1" y="1532"/>
                    <a:pt x="441" y="1975"/>
                    <a:pt x="982" y="1975"/>
                  </a:cubicBezTo>
                  <a:cubicBezTo>
                    <a:pt x="1522" y="1975"/>
                    <a:pt x="1963" y="1532"/>
                    <a:pt x="1963" y="987"/>
                  </a:cubicBezTo>
                  <a:cubicBezTo>
                    <a:pt x="1963" y="443"/>
                    <a:pt x="152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2121;p59"/>
          <p:cNvGrpSpPr/>
          <p:nvPr/>
        </p:nvGrpSpPr>
        <p:grpSpPr>
          <a:xfrm>
            <a:off x="5285601" y="2447393"/>
            <a:ext cx="484249" cy="536704"/>
            <a:chOff x="2645541" y="4001992"/>
            <a:chExt cx="543184" cy="602023"/>
          </a:xfrm>
        </p:grpSpPr>
        <p:sp>
          <p:nvSpPr>
            <p:cNvPr id="83" name="Google Shape;2122;p59"/>
            <p:cNvSpPr/>
            <p:nvPr/>
          </p:nvSpPr>
          <p:spPr>
            <a:xfrm>
              <a:off x="2709819" y="4234132"/>
              <a:ext cx="74527" cy="54262"/>
            </a:xfrm>
            <a:custGeom>
              <a:avLst/>
              <a:gdLst/>
              <a:ahLst/>
              <a:cxnLst/>
              <a:rect l="l" t="t" r="r" b="b"/>
              <a:pathLst>
                <a:path w="2247" h="1636" extrusionOk="0">
                  <a:moveTo>
                    <a:pt x="1898" y="0"/>
                  </a:moveTo>
                  <a:cubicBezTo>
                    <a:pt x="1671" y="0"/>
                    <a:pt x="1447" y="39"/>
                    <a:pt x="1232" y="116"/>
                  </a:cubicBezTo>
                  <a:cubicBezTo>
                    <a:pt x="688" y="312"/>
                    <a:pt x="259" y="734"/>
                    <a:pt x="53" y="1275"/>
                  </a:cubicBezTo>
                  <a:cubicBezTo>
                    <a:pt x="1" y="1412"/>
                    <a:pt x="69" y="1566"/>
                    <a:pt x="207" y="1618"/>
                  </a:cubicBezTo>
                  <a:cubicBezTo>
                    <a:pt x="238" y="1630"/>
                    <a:pt x="270" y="1636"/>
                    <a:pt x="301" y="1636"/>
                  </a:cubicBezTo>
                  <a:cubicBezTo>
                    <a:pt x="408" y="1636"/>
                    <a:pt x="509" y="1570"/>
                    <a:pt x="550" y="1464"/>
                  </a:cubicBezTo>
                  <a:cubicBezTo>
                    <a:pt x="701" y="1068"/>
                    <a:pt x="1014" y="760"/>
                    <a:pt x="1411" y="617"/>
                  </a:cubicBezTo>
                  <a:cubicBezTo>
                    <a:pt x="1569" y="560"/>
                    <a:pt x="1732" y="532"/>
                    <a:pt x="1898" y="532"/>
                  </a:cubicBezTo>
                  <a:cubicBezTo>
                    <a:pt x="1920" y="532"/>
                    <a:pt x="1941" y="532"/>
                    <a:pt x="1963" y="533"/>
                  </a:cubicBezTo>
                  <a:cubicBezTo>
                    <a:pt x="1966" y="533"/>
                    <a:pt x="1970" y="533"/>
                    <a:pt x="1974" y="533"/>
                  </a:cubicBezTo>
                  <a:cubicBezTo>
                    <a:pt x="2115" y="533"/>
                    <a:pt x="2234" y="422"/>
                    <a:pt x="2240" y="279"/>
                  </a:cubicBezTo>
                  <a:cubicBezTo>
                    <a:pt x="2246" y="133"/>
                    <a:pt x="2133" y="8"/>
                    <a:pt x="1986" y="2"/>
                  </a:cubicBezTo>
                  <a:cubicBezTo>
                    <a:pt x="1957" y="1"/>
                    <a:pt x="1927" y="0"/>
                    <a:pt x="1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23;p59"/>
            <p:cNvSpPr/>
            <p:nvPr/>
          </p:nvSpPr>
          <p:spPr>
            <a:xfrm>
              <a:off x="2862721" y="4064115"/>
              <a:ext cx="251144" cy="228922"/>
            </a:xfrm>
            <a:custGeom>
              <a:avLst/>
              <a:gdLst/>
              <a:ahLst/>
              <a:cxnLst/>
              <a:rect l="l" t="t" r="r" b="b"/>
              <a:pathLst>
                <a:path w="7572" h="6902" extrusionOk="0">
                  <a:moveTo>
                    <a:pt x="5880" y="2326"/>
                  </a:moveTo>
                  <a:cubicBezTo>
                    <a:pt x="6519" y="2326"/>
                    <a:pt x="7040" y="2847"/>
                    <a:pt x="7040" y="3487"/>
                  </a:cubicBezTo>
                  <a:cubicBezTo>
                    <a:pt x="7040" y="3749"/>
                    <a:pt x="6953" y="3991"/>
                    <a:pt x="6806" y="4185"/>
                  </a:cubicBezTo>
                  <a:lnTo>
                    <a:pt x="6806" y="3553"/>
                  </a:lnTo>
                  <a:cubicBezTo>
                    <a:pt x="6806" y="3049"/>
                    <a:pt x="6396" y="2639"/>
                    <a:pt x="5893" y="2639"/>
                  </a:cubicBezTo>
                  <a:cubicBezTo>
                    <a:pt x="5389" y="2639"/>
                    <a:pt x="4979" y="3049"/>
                    <a:pt x="4979" y="3553"/>
                  </a:cubicBezTo>
                  <a:lnTo>
                    <a:pt x="4979" y="4218"/>
                  </a:lnTo>
                  <a:cubicBezTo>
                    <a:pt x="4817" y="4019"/>
                    <a:pt x="4719" y="3765"/>
                    <a:pt x="4719" y="3487"/>
                  </a:cubicBezTo>
                  <a:cubicBezTo>
                    <a:pt x="4719" y="2847"/>
                    <a:pt x="5239" y="2326"/>
                    <a:pt x="5880" y="2326"/>
                  </a:cubicBezTo>
                  <a:close/>
                  <a:moveTo>
                    <a:pt x="4714" y="4713"/>
                  </a:moveTo>
                  <a:cubicBezTo>
                    <a:pt x="4796" y="4790"/>
                    <a:pt x="4885" y="4859"/>
                    <a:pt x="4979" y="4919"/>
                  </a:cubicBezTo>
                  <a:lnTo>
                    <a:pt x="4979" y="5676"/>
                  </a:lnTo>
                  <a:lnTo>
                    <a:pt x="4714" y="5676"/>
                  </a:lnTo>
                  <a:lnTo>
                    <a:pt x="4714" y="4713"/>
                  </a:lnTo>
                  <a:close/>
                  <a:moveTo>
                    <a:pt x="1710" y="1"/>
                  </a:moveTo>
                  <a:cubicBezTo>
                    <a:pt x="1207" y="1"/>
                    <a:pt x="797" y="410"/>
                    <a:pt x="797" y="914"/>
                  </a:cubicBezTo>
                  <a:lnTo>
                    <a:pt x="797" y="5676"/>
                  </a:lnTo>
                  <a:lnTo>
                    <a:pt x="532" y="5676"/>
                  </a:lnTo>
                  <a:lnTo>
                    <a:pt x="532" y="4048"/>
                  </a:lnTo>
                  <a:cubicBezTo>
                    <a:pt x="532" y="3901"/>
                    <a:pt x="413" y="3782"/>
                    <a:pt x="267" y="3782"/>
                  </a:cubicBezTo>
                  <a:cubicBezTo>
                    <a:pt x="120" y="3782"/>
                    <a:pt x="1" y="3901"/>
                    <a:pt x="1" y="4048"/>
                  </a:cubicBezTo>
                  <a:lnTo>
                    <a:pt x="1" y="5942"/>
                  </a:lnTo>
                  <a:cubicBezTo>
                    <a:pt x="1" y="6089"/>
                    <a:pt x="120" y="6208"/>
                    <a:pt x="267" y="6208"/>
                  </a:cubicBezTo>
                  <a:lnTo>
                    <a:pt x="1063" y="6208"/>
                  </a:lnTo>
                  <a:cubicBezTo>
                    <a:pt x="1210" y="6208"/>
                    <a:pt x="1328" y="6089"/>
                    <a:pt x="1328" y="5942"/>
                  </a:cubicBezTo>
                  <a:lnTo>
                    <a:pt x="1328" y="914"/>
                  </a:lnTo>
                  <a:cubicBezTo>
                    <a:pt x="1328" y="704"/>
                    <a:pt x="1500" y="532"/>
                    <a:pt x="1710" y="532"/>
                  </a:cubicBezTo>
                  <a:cubicBezTo>
                    <a:pt x="1921" y="532"/>
                    <a:pt x="2092" y="704"/>
                    <a:pt x="2092" y="914"/>
                  </a:cubicBezTo>
                  <a:lnTo>
                    <a:pt x="2092" y="5942"/>
                  </a:lnTo>
                  <a:cubicBezTo>
                    <a:pt x="2092" y="6089"/>
                    <a:pt x="2210" y="6208"/>
                    <a:pt x="2357" y="6208"/>
                  </a:cubicBezTo>
                  <a:lnTo>
                    <a:pt x="3154" y="6208"/>
                  </a:lnTo>
                  <a:cubicBezTo>
                    <a:pt x="3301" y="6208"/>
                    <a:pt x="3420" y="6089"/>
                    <a:pt x="3420" y="5942"/>
                  </a:cubicBezTo>
                  <a:lnTo>
                    <a:pt x="3420" y="2183"/>
                  </a:lnTo>
                  <a:cubicBezTo>
                    <a:pt x="3420" y="1973"/>
                    <a:pt x="3591" y="1803"/>
                    <a:pt x="3802" y="1803"/>
                  </a:cubicBezTo>
                  <a:cubicBezTo>
                    <a:pt x="4012" y="1803"/>
                    <a:pt x="4183" y="1973"/>
                    <a:pt x="4183" y="2183"/>
                  </a:cubicBezTo>
                  <a:lnTo>
                    <a:pt x="4183" y="5942"/>
                  </a:lnTo>
                  <a:cubicBezTo>
                    <a:pt x="4183" y="6089"/>
                    <a:pt x="4302" y="6208"/>
                    <a:pt x="4448" y="6208"/>
                  </a:cubicBezTo>
                  <a:lnTo>
                    <a:pt x="5245" y="6208"/>
                  </a:lnTo>
                  <a:cubicBezTo>
                    <a:pt x="5392" y="6208"/>
                    <a:pt x="5511" y="6089"/>
                    <a:pt x="5511" y="5942"/>
                  </a:cubicBezTo>
                  <a:lnTo>
                    <a:pt x="5511" y="3553"/>
                  </a:lnTo>
                  <a:cubicBezTo>
                    <a:pt x="5511" y="3343"/>
                    <a:pt x="5683" y="3171"/>
                    <a:pt x="5892" y="3171"/>
                  </a:cubicBezTo>
                  <a:cubicBezTo>
                    <a:pt x="6103" y="3171"/>
                    <a:pt x="6274" y="3343"/>
                    <a:pt x="6274" y="3553"/>
                  </a:cubicBezTo>
                  <a:lnTo>
                    <a:pt x="6274" y="6635"/>
                  </a:lnTo>
                  <a:cubicBezTo>
                    <a:pt x="6274" y="6782"/>
                    <a:pt x="6393" y="6901"/>
                    <a:pt x="6540" y="6901"/>
                  </a:cubicBezTo>
                  <a:cubicBezTo>
                    <a:pt x="6687" y="6901"/>
                    <a:pt x="6806" y="6782"/>
                    <a:pt x="6806" y="6635"/>
                  </a:cubicBezTo>
                  <a:lnTo>
                    <a:pt x="6806" y="4903"/>
                  </a:lnTo>
                  <a:cubicBezTo>
                    <a:pt x="7267" y="4600"/>
                    <a:pt x="7572" y="4079"/>
                    <a:pt x="7572" y="3487"/>
                  </a:cubicBezTo>
                  <a:cubicBezTo>
                    <a:pt x="7572" y="2554"/>
                    <a:pt x="6813" y="1794"/>
                    <a:pt x="5880" y="1794"/>
                  </a:cubicBezTo>
                  <a:cubicBezTo>
                    <a:pt x="5428" y="1794"/>
                    <a:pt x="5018" y="1972"/>
                    <a:pt x="4714" y="2260"/>
                  </a:cubicBezTo>
                  <a:lnTo>
                    <a:pt x="4714" y="2183"/>
                  </a:lnTo>
                  <a:cubicBezTo>
                    <a:pt x="4714" y="1680"/>
                    <a:pt x="4305" y="1271"/>
                    <a:pt x="3802" y="1271"/>
                  </a:cubicBezTo>
                  <a:cubicBezTo>
                    <a:pt x="3299" y="1271"/>
                    <a:pt x="2889" y="1680"/>
                    <a:pt x="2889" y="2183"/>
                  </a:cubicBezTo>
                  <a:lnTo>
                    <a:pt x="2889" y="5676"/>
                  </a:lnTo>
                  <a:lnTo>
                    <a:pt x="2624" y="5676"/>
                  </a:lnTo>
                  <a:lnTo>
                    <a:pt x="2624" y="914"/>
                  </a:lnTo>
                  <a:cubicBezTo>
                    <a:pt x="2624" y="410"/>
                    <a:pt x="2214" y="1"/>
                    <a:pt x="1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24;p59"/>
            <p:cNvSpPr/>
            <p:nvPr/>
          </p:nvSpPr>
          <p:spPr>
            <a:xfrm>
              <a:off x="2663783" y="4098775"/>
              <a:ext cx="424677" cy="441260"/>
            </a:xfrm>
            <a:custGeom>
              <a:avLst/>
              <a:gdLst/>
              <a:ahLst/>
              <a:cxnLst/>
              <a:rect l="l" t="t" r="r" b="b"/>
              <a:pathLst>
                <a:path w="12804" h="13304" extrusionOk="0">
                  <a:moveTo>
                    <a:pt x="3290" y="3672"/>
                  </a:moveTo>
                  <a:cubicBezTo>
                    <a:pt x="3637" y="3672"/>
                    <a:pt x="3982" y="3749"/>
                    <a:pt x="4305" y="3900"/>
                  </a:cubicBezTo>
                  <a:cubicBezTo>
                    <a:pt x="4447" y="3968"/>
                    <a:pt x="4581" y="4048"/>
                    <a:pt x="4704" y="4139"/>
                  </a:cubicBezTo>
                  <a:lnTo>
                    <a:pt x="4704" y="4679"/>
                  </a:lnTo>
                  <a:cubicBezTo>
                    <a:pt x="4693" y="4667"/>
                    <a:pt x="4681" y="4655"/>
                    <a:pt x="4670" y="4643"/>
                  </a:cubicBezTo>
                  <a:cubicBezTo>
                    <a:pt x="4618" y="4593"/>
                    <a:pt x="4551" y="4568"/>
                    <a:pt x="4484" y="4568"/>
                  </a:cubicBezTo>
                  <a:cubicBezTo>
                    <a:pt x="4415" y="4568"/>
                    <a:pt x="4346" y="4595"/>
                    <a:pt x="4294" y="4648"/>
                  </a:cubicBezTo>
                  <a:cubicBezTo>
                    <a:pt x="4192" y="4754"/>
                    <a:pt x="4194" y="4922"/>
                    <a:pt x="4299" y="5025"/>
                  </a:cubicBezTo>
                  <a:cubicBezTo>
                    <a:pt x="4456" y="5178"/>
                    <a:pt x="4575" y="5360"/>
                    <a:pt x="4649" y="5569"/>
                  </a:cubicBezTo>
                  <a:cubicBezTo>
                    <a:pt x="4657" y="5589"/>
                    <a:pt x="4664" y="5610"/>
                    <a:pt x="4670" y="5630"/>
                  </a:cubicBezTo>
                  <a:lnTo>
                    <a:pt x="4320" y="5280"/>
                  </a:lnTo>
                  <a:cubicBezTo>
                    <a:pt x="4087" y="5047"/>
                    <a:pt x="3778" y="4919"/>
                    <a:pt x="3448" y="4919"/>
                  </a:cubicBezTo>
                  <a:cubicBezTo>
                    <a:pt x="3120" y="4919"/>
                    <a:pt x="2810" y="5047"/>
                    <a:pt x="2578" y="5280"/>
                  </a:cubicBezTo>
                  <a:cubicBezTo>
                    <a:pt x="2097" y="5761"/>
                    <a:pt x="2097" y="6542"/>
                    <a:pt x="2578" y="7023"/>
                  </a:cubicBezTo>
                  <a:lnTo>
                    <a:pt x="3035" y="7482"/>
                  </a:lnTo>
                  <a:cubicBezTo>
                    <a:pt x="2912" y="7459"/>
                    <a:pt x="2790" y="7421"/>
                    <a:pt x="2673" y="7366"/>
                  </a:cubicBezTo>
                  <a:cubicBezTo>
                    <a:pt x="2323" y="7201"/>
                    <a:pt x="2058" y="6911"/>
                    <a:pt x="1929" y="6547"/>
                  </a:cubicBezTo>
                  <a:cubicBezTo>
                    <a:pt x="1889" y="6439"/>
                    <a:pt x="1787" y="6372"/>
                    <a:pt x="1677" y="6372"/>
                  </a:cubicBezTo>
                  <a:cubicBezTo>
                    <a:pt x="1648" y="6372"/>
                    <a:pt x="1617" y="6377"/>
                    <a:pt x="1588" y="6387"/>
                  </a:cubicBezTo>
                  <a:cubicBezTo>
                    <a:pt x="1450" y="6437"/>
                    <a:pt x="1378" y="6589"/>
                    <a:pt x="1428" y="6728"/>
                  </a:cubicBezTo>
                  <a:cubicBezTo>
                    <a:pt x="1606" y="7224"/>
                    <a:pt x="1968" y="7621"/>
                    <a:pt x="2446" y="7847"/>
                  </a:cubicBezTo>
                  <a:cubicBezTo>
                    <a:pt x="2715" y="7973"/>
                    <a:pt x="3002" y="8037"/>
                    <a:pt x="3289" y="8037"/>
                  </a:cubicBezTo>
                  <a:cubicBezTo>
                    <a:pt x="3382" y="8037"/>
                    <a:pt x="3477" y="8030"/>
                    <a:pt x="3570" y="8016"/>
                  </a:cubicBezTo>
                  <a:lnTo>
                    <a:pt x="3913" y="8360"/>
                  </a:lnTo>
                  <a:cubicBezTo>
                    <a:pt x="3706" y="8416"/>
                    <a:pt x="3497" y="8443"/>
                    <a:pt x="3290" y="8443"/>
                  </a:cubicBezTo>
                  <a:cubicBezTo>
                    <a:pt x="2313" y="8443"/>
                    <a:pt x="1394" y="7837"/>
                    <a:pt x="1045" y="6866"/>
                  </a:cubicBezTo>
                  <a:cubicBezTo>
                    <a:pt x="599" y="5628"/>
                    <a:pt x="1244" y="4260"/>
                    <a:pt x="2481" y="3814"/>
                  </a:cubicBezTo>
                  <a:cubicBezTo>
                    <a:pt x="2745" y="3719"/>
                    <a:pt x="3018" y="3672"/>
                    <a:pt x="3290" y="3672"/>
                  </a:cubicBezTo>
                  <a:close/>
                  <a:moveTo>
                    <a:pt x="5618" y="1"/>
                  </a:moveTo>
                  <a:cubicBezTo>
                    <a:pt x="5114" y="1"/>
                    <a:pt x="4704" y="410"/>
                    <a:pt x="4704" y="915"/>
                  </a:cubicBezTo>
                  <a:lnTo>
                    <a:pt x="4704" y="1370"/>
                  </a:lnTo>
                  <a:lnTo>
                    <a:pt x="3798" y="550"/>
                  </a:lnTo>
                  <a:cubicBezTo>
                    <a:pt x="3676" y="440"/>
                    <a:pt x="3476" y="363"/>
                    <a:pt x="3311" y="363"/>
                  </a:cubicBezTo>
                  <a:lnTo>
                    <a:pt x="813" y="363"/>
                  </a:lnTo>
                  <a:cubicBezTo>
                    <a:pt x="666" y="363"/>
                    <a:pt x="547" y="482"/>
                    <a:pt x="547" y="629"/>
                  </a:cubicBezTo>
                  <a:cubicBezTo>
                    <a:pt x="547" y="776"/>
                    <a:pt x="666" y="894"/>
                    <a:pt x="813" y="894"/>
                  </a:cubicBezTo>
                  <a:lnTo>
                    <a:pt x="3311" y="894"/>
                  </a:lnTo>
                  <a:cubicBezTo>
                    <a:pt x="3342" y="894"/>
                    <a:pt x="3417" y="924"/>
                    <a:pt x="3441" y="944"/>
                  </a:cubicBezTo>
                  <a:lnTo>
                    <a:pt x="4704" y="2087"/>
                  </a:lnTo>
                  <a:lnTo>
                    <a:pt x="4704" y="3509"/>
                  </a:lnTo>
                  <a:cubicBezTo>
                    <a:pt x="4647" y="3477"/>
                    <a:pt x="4590" y="3448"/>
                    <a:pt x="4531" y="3420"/>
                  </a:cubicBezTo>
                  <a:cubicBezTo>
                    <a:pt x="4137" y="3234"/>
                    <a:pt x="3715" y="3140"/>
                    <a:pt x="3291" y="3140"/>
                  </a:cubicBezTo>
                  <a:cubicBezTo>
                    <a:pt x="2958" y="3140"/>
                    <a:pt x="2624" y="3198"/>
                    <a:pt x="2301" y="3314"/>
                  </a:cubicBezTo>
                  <a:cubicBezTo>
                    <a:pt x="788" y="3858"/>
                    <a:pt x="0" y="5532"/>
                    <a:pt x="545" y="7045"/>
                  </a:cubicBezTo>
                  <a:cubicBezTo>
                    <a:pt x="972" y="8234"/>
                    <a:pt x="2096" y="8976"/>
                    <a:pt x="3292" y="8976"/>
                  </a:cubicBezTo>
                  <a:cubicBezTo>
                    <a:pt x="3619" y="8976"/>
                    <a:pt x="3951" y="8920"/>
                    <a:pt x="4276" y="8803"/>
                  </a:cubicBezTo>
                  <a:cubicBezTo>
                    <a:pt x="4295" y="8796"/>
                    <a:pt x="4315" y="8789"/>
                    <a:pt x="4334" y="8780"/>
                  </a:cubicBezTo>
                  <a:lnTo>
                    <a:pt x="4714" y="9160"/>
                  </a:lnTo>
                  <a:cubicBezTo>
                    <a:pt x="4810" y="10265"/>
                    <a:pt x="5607" y="11180"/>
                    <a:pt x="6677" y="11431"/>
                  </a:cubicBezTo>
                  <a:lnTo>
                    <a:pt x="6677" y="12844"/>
                  </a:lnTo>
                  <a:cubicBezTo>
                    <a:pt x="6677" y="13097"/>
                    <a:pt x="6884" y="13303"/>
                    <a:pt x="7136" y="13303"/>
                  </a:cubicBezTo>
                  <a:lnTo>
                    <a:pt x="10373" y="13303"/>
                  </a:lnTo>
                  <a:cubicBezTo>
                    <a:pt x="10625" y="13303"/>
                    <a:pt x="10832" y="13097"/>
                    <a:pt x="10832" y="12844"/>
                  </a:cubicBezTo>
                  <a:lnTo>
                    <a:pt x="10832" y="11431"/>
                  </a:lnTo>
                  <a:cubicBezTo>
                    <a:pt x="11970" y="11162"/>
                    <a:pt x="12804" y="10128"/>
                    <a:pt x="12804" y="8938"/>
                  </a:cubicBezTo>
                  <a:lnTo>
                    <a:pt x="12804" y="7256"/>
                  </a:lnTo>
                  <a:cubicBezTo>
                    <a:pt x="12804" y="7109"/>
                    <a:pt x="12685" y="6991"/>
                    <a:pt x="12538" y="6991"/>
                  </a:cubicBezTo>
                  <a:cubicBezTo>
                    <a:pt x="12391" y="6991"/>
                    <a:pt x="12272" y="7109"/>
                    <a:pt x="12272" y="7256"/>
                  </a:cubicBezTo>
                  <a:lnTo>
                    <a:pt x="12272" y="8938"/>
                  </a:lnTo>
                  <a:cubicBezTo>
                    <a:pt x="12272" y="9943"/>
                    <a:pt x="11523" y="10807"/>
                    <a:pt x="10529" y="10947"/>
                  </a:cubicBezTo>
                  <a:cubicBezTo>
                    <a:pt x="10397" y="10965"/>
                    <a:pt x="10300" y="11077"/>
                    <a:pt x="10300" y="11210"/>
                  </a:cubicBezTo>
                  <a:lnTo>
                    <a:pt x="10300" y="12771"/>
                  </a:lnTo>
                  <a:lnTo>
                    <a:pt x="7209" y="12771"/>
                  </a:lnTo>
                  <a:lnTo>
                    <a:pt x="7209" y="11211"/>
                  </a:lnTo>
                  <a:cubicBezTo>
                    <a:pt x="7209" y="11077"/>
                    <a:pt x="7112" y="10965"/>
                    <a:pt x="6980" y="10947"/>
                  </a:cubicBezTo>
                  <a:cubicBezTo>
                    <a:pt x="6015" y="10811"/>
                    <a:pt x="5282" y="10005"/>
                    <a:pt x="5238" y="9031"/>
                  </a:cubicBezTo>
                  <a:cubicBezTo>
                    <a:pt x="5236" y="8965"/>
                    <a:pt x="5208" y="8902"/>
                    <a:pt x="5161" y="8855"/>
                  </a:cubicBezTo>
                  <a:lnTo>
                    <a:pt x="2952" y="6647"/>
                  </a:lnTo>
                  <a:cubicBezTo>
                    <a:pt x="2679" y="6374"/>
                    <a:pt x="2679" y="5929"/>
                    <a:pt x="2952" y="5656"/>
                  </a:cubicBezTo>
                  <a:cubicBezTo>
                    <a:pt x="3085" y="5524"/>
                    <a:pt x="3261" y="5451"/>
                    <a:pt x="3448" y="5451"/>
                  </a:cubicBezTo>
                  <a:cubicBezTo>
                    <a:pt x="3635" y="5451"/>
                    <a:pt x="3812" y="5524"/>
                    <a:pt x="3943" y="5656"/>
                  </a:cubicBezTo>
                  <a:lnTo>
                    <a:pt x="4782" y="6495"/>
                  </a:lnTo>
                  <a:cubicBezTo>
                    <a:pt x="4833" y="6546"/>
                    <a:pt x="4901" y="6573"/>
                    <a:pt x="4970" y="6573"/>
                  </a:cubicBezTo>
                  <a:cubicBezTo>
                    <a:pt x="5004" y="6573"/>
                    <a:pt x="5039" y="6566"/>
                    <a:pt x="5071" y="6552"/>
                  </a:cubicBezTo>
                  <a:cubicBezTo>
                    <a:pt x="5171" y="6511"/>
                    <a:pt x="5236" y="6414"/>
                    <a:pt x="5236" y="6307"/>
                  </a:cubicBezTo>
                  <a:lnTo>
                    <a:pt x="5236" y="2568"/>
                  </a:lnTo>
                  <a:lnTo>
                    <a:pt x="5399" y="2716"/>
                  </a:lnTo>
                  <a:cubicBezTo>
                    <a:pt x="5449" y="2762"/>
                    <a:pt x="5514" y="2784"/>
                    <a:pt x="5578" y="2784"/>
                  </a:cubicBezTo>
                  <a:cubicBezTo>
                    <a:pt x="5650" y="2784"/>
                    <a:pt x="5722" y="2755"/>
                    <a:pt x="5775" y="2697"/>
                  </a:cubicBezTo>
                  <a:cubicBezTo>
                    <a:pt x="5873" y="2588"/>
                    <a:pt x="5864" y="2420"/>
                    <a:pt x="5755" y="2321"/>
                  </a:cubicBezTo>
                  <a:lnTo>
                    <a:pt x="5236" y="1851"/>
                  </a:lnTo>
                  <a:lnTo>
                    <a:pt x="5236" y="915"/>
                  </a:lnTo>
                  <a:cubicBezTo>
                    <a:pt x="5236" y="704"/>
                    <a:pt x="5407" y="533"/>
                    <a:pt x="5618" y="533"/>
                  </a:cubicBezTo>
                  <a:cubicBezTo>
                    <a:pt x="5828" y="533"/>
                    <a:pt x="5999" y="704"/>
                    <a:pt x="5999" y="915"/>
                  </a:cubicBezTo>
                  <a:lnTo>
                    <a:pt x="5999" y="1442"/>
                  </a:lnTo>
                  <a:cubicBezTo>
                    <a:pt x="5999" y="1589"/>
                    <a:pt x="6118" y="1708"/>
                    <a:pt x="6265" y="1708"/>
                  </a:cubicBezTo>
                  <a:cubicBezTo>
                    <a:pt x="6411" y="1708"/>
                    <a:pt x="6530" y="1589"/>
                    <a:pt x="6530" y="1442"/>
                  </a:cubicBezTo>
                  <a:lnTo>
                    <a:pt x="6530" y="915"/>
                  </a:lnTo>
                  <a:cubicBezTo>
                    <a:pt x="6530" y="410"/>
                    <a:pt x="6121" y="1"/>
                    <a:pt x="5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25;p59"/>
            <p:cNvSpPr/>
            <p:nvPr/>
          </p:nvSpPr>
          <p:spPr>
            <a:xfrm>
              <a:off x="2854098" y="4319140"/>
              <a:ext cx="82056" cy="105605"/>
            </a:xfrm>
            <a:custGeom>
              <a:avLst/>
              <a:gdLst/>
              <a:ahLst/>
              <a:cxnLst/>
              <a:rect l="l" t="t" r="r" b="b"/>
              <a:pathLst>
                <a:path w="2474" h="3184" extrusionOk="0">
                  <a:moveTo>
                    <a:pt x="267" y="1"/>
                  </a:moveTo>
                  <a:cubicBezTo>
                    <a:pt x="120" y="1"/>
                    <a:pt x="1" y="120"/>
                    <a:pt x="1" y="267"/>
                  </a:cubicBezTo>
                  <a:cubicBezTo>
                    <a:pt x="1" y="413"/>
                    <a:pt x="120" y="532"/>
                    <a:pt x="267" y="532"/>
                  </a:cubicBezTo>
                  <a:lnTo>
                    <a:pt x="1011" y="532"/>
                  </a:lnTo>
                  <a:cubicBezTo>
                    <a:pt x="1525" y="532"/>
                    <a:pt x="1941" y="950"/>
                    <a:pt x="1941" y="1463"/>
                  </a:cubicBezTo>
                  <a:lnTo>
                    <a:pt x="1941" y="2918"/>
                  </a:lnTo>
                  <a:cubicBezTo>
                    <a:pt x="1941" y="3065"/>
                    <a:pt x="2061" y="3184"/>
                    <a:pt x="2207" y="3184"/>
                  </a:cubicBezTo>
                  <a:cubicBezTo>
                    <a:pt x="2354" y="3184"/>
                    <a:pt x="2473" y="3065"/>
                    <a:pt x="2473" y="2918"/>
                  </a:cubicBezTo>
                  <a:lnTo>
                    <a:pt x="2473" y="1463"/>
                  </a:lnTo>
                  <a:cubicBezTo>
                    <a:pt x="2473" y="656"/>
                    <a:pt x="1817"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26;p59"/>
            <p:cNvSpPr/>
            <p:nvPr/>
          </p:nvSpPr>
          <p:spPr>
            <a:xfrm>
              <a:off x="2645541" y="4001992"/>
              <a:ext cx="189884" cy="189884"/>
            </a:xfrm>
            <a:custGeom>
              <a:avLst/>
              <a:gdLst/>
              <a:ahLst/>
              <a:cxnLst/>
              <a:rect l="l" t="t" r="r" b="b"/>
              <a:pathLst>
                <a:path w="5725" h="5725" extrusionOk="0">
                  <a:moveTo>
                    <a:pt x="266" y="1"/>
                  </a:moveTo>
                  <a:cubicBezTo>
                    <a:pt x="119" y="1"/>
                    <a:pt x="0" y="120"/>
                    <a:pt x="0" y="267"/>
                  </a:cubicBezTo>
                  <a:lnTo>
                    <a:pt x="0" y="5459"/>
                  </a:lnTo>
                  <a:cubicBezTo>
                    <a:pt x="0" y="5606"/>
                    <a:pt x="119" y="5725"/>
                    <a:pt x="266" y="5725"/>
                  </a:cubicBezTo>
                  <a:cubicBezTo>
                    <a:pt x="413" y="5725"/>
                    <a:pt x="532" y="5606"/>
                    <a:pt x="532" y="5459"/>
                  </a:cubicBezTo>
                  <a:lnTo>
                    <a:pt x="532" y="533"/>
                  </a:lnTo>
                  <a:lnTo>
                    <a:pt x="5458" y="533"/>
                  </a:lnTo>
                  <a:cubicBezTo>
                    <a:pt x="5605" y="533"/>
                    <a:pt x="5724" y="414"/>
                    <a:pt x="5724" y="267"/>
                  </a:cubicBezTo>
                  <a:cubicBezTo>
                    <a:pt x="5724" y="120"/>
                    <a:pt x="5605" y="1"/>
                    <a:pt x="5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27;p59"/>
            <p:cNvSpPr/>
            <p:nvPr/>
          </p:nvSpPr>
          <p:spPr>
            <a:xfrm>
              <a:off x="2645541" y="4414098"/>
              <a:ext cx="189884" cy="189917"/>
            </a:xfrm>
            <a:custGeom>
              <a:avLst/>
              <a:gdLst/>
              <a:ahLst/>
              <a:cxnLst/>
              <a:rect l="l" t="t" r="r" b="b"/>
              <a:pathLst>
                <a:path w="5725" h="5726" extrusionOk="0">
                  <a:moveTo>
                    <a:pt x="266" y="0"/>
                  </a:moveTo>
                  <a:cubicBezTo>
                    <a:pt x="119" y="0"/>
                    <a:pt x="0" y="120"/>
                    <a:pt x="0" y="266"/>
                  </a:cubicBezTo>
                  <a:lnTo>
                    <a:pt x="0" y="5460"/>
                  </a:lnTo>
                  <a:cubicBezTo>
                    <a:pt x="0" y="5606"/>
                    <a:pt x="119" y="5726"/>
                    <a:pt x="266" y="5726"/>
                  </a:cubicBezTo>
                  <a:lnTo>
                    <a:pt x="5458" y="5726"/>
                  </a:lnTo>
                  <a:cubicBezTo>
                    <a:pt x="5605" y="5726"/>
                    <a:pt x="5724" y="5606"/>
                    <a:pt x="5724" y="5460"/>
                  </a:cubicBezTo>
                  <a:cubicBezTo>
                    <a:pt x="5724" y="5312"/>
                    <a:pt x="5605" y="5194"/>
                    <a:pt x="5458" y="5194"/>
                  </a:cubicBezTo>
                  <a:lnTo>
                    <a:pt x="532" y="5194"/>
                  </a:lnTo>
                  <a:lnTo>
                    <a:pt x="532" y="266"/>
                  </a:lnTo>
                  <a:cubicBezTo>
                    <a:pt x="532" y="120"/>
                    <a:pt x="413" y="0"/>
                    <a:pt x="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28;p59"/>
            <p:cNvSpPr/>
            <p:nvPr/>
          </p:nvSpPr>
          <p:spPr>
            <a:xfrm>
              <a:off x="2998841" y="4001992"/>
              <a:ext cx="189884" cy="189884"/>
            </a:xfrm>
            <a:custGeom>
              <a:avLst/>
              <a:gdLst/>
              <a:ahLst/>
              <a:cxnLst/>
              <a:rect l="l" t="t" r="r" b="b"/>
              <a:pathLst>
                <a:path w="5725" h="5725" extrusionOk="0">
                  <a:moveTo>
                    <a:pt x="266" y="1"/>
                  </a:moveTo>
                  <a:cubicBezTo>
                    <a:pt x="120" y="1"/>
                    <a:pt x="1" y="120"/>
                    <a:pt x="1" y="267"/>
                  </a:cubicBezTo>
                  <a:cubicBezTo>
                    <a:pt x="1" y="413"/>
                    <a:pt x="120" y="532"/>
                    <a:pt x="266" y="532"/>
                  </a:cubicBezTo>
                  <a:lnTo>
                    <a:pt x="5194" y="532"/>
                  </a:lnTo>
                  <a:lnTo>
                    <a:pt x="5194" y="5459"/>
                  </a:lnTo>
                  <a:cubicBezTo>
                    <a:pt x="5194" y="5606"/>
                    <a:pt x="5312" y="5725"/>
                    <a:pt x="5459" y="5725"/>
                  </a:cubicBezTo>
                  <a:cubicBezTo>
                    <a:pt x="5606" y="5725"/>
                    <a:pt x="5725" y="5606"/>
                    <a:pt x="5725" y="5459"/>
                  </a:cubicBezTo>
                  <a:lnTo>
                    <a:pt x="5725" y="266"/>
                  </a:lnTo>
                  <a:cubicBezTo>
                    <a:pt x="5725" y="120"/>
                    <a:pt x="5606" y="1"/>
                    <a:pt x="5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29;p59"/>
            <p:cNvSpPr/>
            <p:nvPr/>
          </p:nvSpPr>
          <p:spPr>
            <a:xfrm>
              <a:off x="2998841" y="4414098"/>
              <a:ext cx="189884" cy="189884"/>
            </a:xfrm>
            <a:custGeom>
              <a:avLst/>
              <a:gdLst/>
              <a:ahLst/>
              <a:cxnLst/>
              <a:rect l="l" t="t" r="r" b="b"/>
              <a:pathLst>
                <a:path w="5725" h="5725" extrusionOk="0">
                  <a:moveTo>
                    <a:pt x="5459" y="0"/>
                  </a:moveTo>
                  <a:cubicBezTo>
                    <a:pt x="5312" y="0"/>
                    <a:pt x="5194" y="120"/>
                    <a:pt x="5194" y="266"/>
                  </a:cubicBezTo>
                  <a:lnTo>
                    <a:pt x="5194" y="5194"/>
                  </a:lnTo>
                  <a:lnTo>
                    <a:pt x="266" y="5194"/>
                  </a:lnTo>
                  <a:cubicBezTo>
                    <a:pt x="120" y="5194"/>
                    <a:pt x="1" y="5312"/>
                    <a:pt x="1" y="5460"/>
                  </a:cubicBezTo>
                  <a:cubicBezTo>
                    <a:pt x="1" y="5605"/>
                    <a:pt x="120" y="5725"/>
                    <a:pt x="266" y="5725"/>
                  </a:cubicBezTo>
                  <a:lnTo>
                    <a:pt x="5459" y="5725"/>
                  </a:lnTo>
                  <a:cubicBezTo>
                    <a:pt x="5606" y="5725"/>
                    <a:pt x="5725" y="5605"/>
                    <a:pt x="5725" y="5460"/>
                  </a:cubicBezTo>
                  <a:lnTo>
                    <a:pt x="5725" y="266"/>
                  </a:lnTo>
                  <a:cubicBezTo>
                    <a:pt x="5725" y="120"/>
                    <a:pt x="5606"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30;p59"/>
            <p:cNvSpPr/>
            <p:nvPr/>
          </p:nvSpPr>
          <p:spPr>
            <a:xfrm>
              <a:off x="3073136" y="4486967"/>
              <a:ext cx="77380" cy="17678"/>
            </a:xfrm>
            <a:custGeom>
              <a:avLst/>
              <a:gdLst/>
              <a:ahLst/>
              <a:cxnLst/>
              <a:rect l="l" t="t" r="r" b="b"/>
              <a:pathLst>
                <a:path w="2333" h="533" extrusionOk="0">
                  <a:moveTo>
                    <a:pt x="267" y="1"/>
                  </a:moveTo>
                  <a:cubicBezTo>
                    <a:pt x="120" y="1"/>
                    <a:pt x="1" y="120"/>
                    <a:pt x="1" y="267"/>
                  </a:cubicBezTo>
                  <a:cubicBezTo>
                    <a:pt x="1" y="413"/>
                    <a:pt x="120" y="533"/>
                    <a:pt x="267" y="533"/>
                  </a:cubicBezTo>
                  <a:lnTo>
                    <a:pt x="2067" y="533"/>
                  </a:lnTo>
                  <a:cubicBezTo>
                    <a:pt x="2213" y="533"/>
                    <a:pt x="2333" y="413"/>
                    <a:pt x="2333" y="267"/>
                  </a:cubicBezTo>
                  <a:cubicBezTo>
                    <a:pt x="2333" y="120"/>
                    <a:pt x="2213" y="1"/>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31;p59"/>
            <p:cNvSpPr/>
            <p:nvPr/>
          </p:nvSpPr>
          <p:spPr>
            <a:xfrm>
              <a:off x="3073136" y="4516851"/>
              <a:ext cx="77380" cy="17645"/>
            </a:xfrm>
            <a:custGeom>
              <a:avLst/>
              <a:gdLst/>
              <a:ahLst/>
              <a:cxnLst/>
              <a:rect l="l" t="t" r="r" b="b"/>
              <a:pathLst>
                <a:path w="2333" h="532" extrusionOk="0">
                  <a:moveTo>
                    <a:pt x="267" y="0"/>
                  </a:moveTo>
                  <a:cubicBezTo>
                    <a:pt x="120" y="0"/>
                    <a:pt x="1" y="119"/>
                    <a:pt x="1" y="266"/>
                  </a:cubicBezTo>
                  <a:cubicBezTo>
                    <a:pt x="1" y="413"/>
                    <a:pt x="120" y="532"/>
                    <a:pt x="267" y="532"/>
                  </a:cubicBezTo>
                  <a:lnTo>
                    <a:pt x="2067" y="532"/>
                  </a:lnTo>
                  <a:cubicBezTo>
                    <a:pt x="2213" y="532"/>
                    <a:pt x="2333" y="413"/>
                    <a:pt x="2333" y="266"/>
                  </a:cubicBezTo>
                  <a:cubicBezTo>
                    <a:pt x="2333" y="119"/>
                    <a:pt x="2213" y="0"/>
                    <a:pt x="2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32;p59"/>
            <p:cNvSpPr/>
            <p:nvPr/>
          </p:nvSpPr>
          <p:spPr>
            <a:xfrm>
              <a:off x="3073136" y="4546702"/>
              <a:ext cx="77380" cy="17678"/>
            </a:xfrm>
            <a:custGeom>
              <a:avLst/>
              <a:gdLst/>
              <a:ahLst/>
              <a:cxnLst/>
              <a:rect l="l" t="t" r="r" b="b"/>
              <a:pathLst>
                <a:path w="2333" h="533" extrusionOk="0">
                  <a:moveTo>
                    <a:pt x="267" y="1"/>
                  </a:moveTo>
                  <a:cubicBezTo>
                    <a:pt x="120" y="1"/>
                    <a:pt x="1" y="120"/>
                    <a:pt x="1" y="266"/>
                  </a:cubicBezTo>
                  <a:cubicBezTo>
                    <a:pt x="1" y="413"/>
                    <a:pt x="120" y="532"/>
                    <a:pt x="267" y="532"/>
                  </a:cubicBezTo>
                  <a:lnTo>
                    <a:pt x="2067" y="532"/>
                  </a:lnTo>
                  <a:cubicBezTo>
                    <a:pt x="2213" y="532"/>
                    <a:pt x="2333" y="413"/>
                    <a:pt x="2333" y="266"/>
                  </a:cubicBezTo>
                  <a:cubicBezTo>
                    <a:pt x="2333" y="120"/>
                    <a:pt x="2213" y="1"/>
                    <a:pt x="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33;p59"/>
            <p:cNvSpPr/>
            <p:nvPr/>
          </p:nvSpPr>
          <p:spPr>
            <a:xfrm>
              <a:off x="3067763" y="4041594"/>
              <a:ext cx="17678" cy="17678"/>
            </a:xfrm>
            <a:custGeom>
              <a:avLst/>
              <a:gdLst/>
              <a:ahLst/>
              <a:cxnLst/>
              <a:rect l="l" t="t" r="r" b="b"/>
              <a:pathLst>
                <a:path w="533" h="533" extrusionOk="0">
                  <a:moveTo>
                    <a:pt x="267" y="1"/>
                  </a:moveTo>
                  <a:cubicBezTo>
                    <a:pt x="197" y="1"/>
                    <a:pt x="128" y="30"/>
                    <a:pt x="79" y="79"/>
                  </a:cubicBezTo>
                  <a:cubicBezTo>
                    <a:pt x="29" y="128"/>
                    <a:pt x="1" y="197"/>
                    <a:pt x="1" y="267"/>
                  </a:cubicBezTo>
                  <a:cubicBezTo>
                    <a:pt x="1" y="337"/>
                    <a:pt x="29" y="405"/>
                    <a:pt x="79" y="455"/>
                  </a:cubicBezTo>
                  <a:cubicBezTo>
                    <a:pt x="128" y="504"/>
                    <a:pt x="197" y="533"/>
                    <a:pt x="267" y="533"/>
                  </a:cubicBezTo>
                  <a:cubicBezTo>
                    <a:pt x="337" y="533"/>
                    <a:pt x="405" y="504"/>
                    <a:pt x="454" y="455"/>
                  </a:cubicBezTo>
                  <a:cubicBezTo>
                    <a:pt x="505" y="405"/>
                    <a:pt x="532" y="337"/>
                    <a:pt x="532" y="267"/>
                  </a:cubicBezTo>
                  <a:cubicBezTo>
                    <a:pt x="532" y="197"/>
                    <a:pt x="505" y="128"/>
                    <a:pt x="454" y="79"/>
                  </a:cubicBezTo>
                  <a:cubicBezTo>
                    <a:pt x="405" y="30"/>
                    <a:pt x="337"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34;p59"/>
            <p:cNvSpPr/>
            <p:nvPr/>
          </p:nvSpPr>
          <p:spPr>
            <a:xfrm>
              <a:off x="3100333" y="4041594"/>
              <a:ext cx="17678" cy="17678"/>
            </a:xfrm>
            <a:custGeom>
              <a:avLst/>
              <a:gdLst/>
              <a:ahLst/>
              <a:cxnLst/>
              <a:rect l="l" t="t" r="r" b="b"/>
              <a:pathLst>
                <a:path w="533" h="533" extrusionOk="0">
                  <a:moveTo>
                    <a:pt x="266" y="1"/>
                  </a:moveTo>
                  <a:cubicBezTo>
                    <a:pt x="196" y="1"/>
                    <a:pt x="128" y="30"/>
                    <a:pt x="78" y="79"/>
                  </a:cubicBezTo>
                  <a:cubicBezTo>
                    <a:pt x="29" y="128"/>
                    <a:pt x="0" y="197"/>
                    <a:pt x="0" y="267"/>
                  </a:cubicBezTo>
                  <a:cubicBezTo>
                    <a:pt x="0" y="337"/>
                    <a:pt x="29" y="405"/>
                    <a:pt x="78" y="455"/>
                  </a:cubicBezTo>
                  <a:cubicBezTo>
                    <a:pt x="128" y="504"/>
                    <a:pt x="196" y="533"/>
                    <a:pt x="266" y="533"/>
                  </a:cubicBezTo>
                  <a:cubicBezTo>
                    <a:pt x="336" y="533"/>
                    <a:pt x="404" y="504"/>
                    <a:pt x="454" y="455"/>
                  </a:cubicBezTo>
                  <a:cubicBezTo>
                    <a:pt x="503" y="405"/>
                    <a:pt x="532" y="337"/>
                    <a:pt x="532" y="267"/>
                  </a:cubicBezTo>
                  <a:cubicBezTo>
                    <a:pt x="532" y="197"/>
                    <a:pt x="503" y="128"/>
                    <a:pt x="454" y="79"/>
                  </a:cubicBezTo>
                  <a:cubicBezTo>
                    <a:pt x="404" y="30"/>
                    <a:pt x="336"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35;p59"/>
            <p:cNvSpPr/>
            <p:nvPr/>
          </p:nvSpPr>
          <p:spPr>
            <a:xfrm>
              <a:off x="3132871" y="4041594"/>
              <a:ext cx="17678" cy="17678"/>
            </a:xfrm>
            <a:custGeom>
              <a:avLst/>
              <a:gdLst/>
              <a:ahLst/>
              <a:cxnLst/>
              <a:rect l="l" t="t" r="r" b="b"/>
              <a:pathLst>
                <a:path w="533" h="533" extrusionOk="0">
                  <a:moveTo>
                    <a:pt x="267" y="1"/>
                  </a:moveTo>
                  <a:cubicBezTo>
                    <a:pt x="196" y="1"/>
                    <a:pt x="128" y="30"/>
                    <a:pt x="78" y="79"/>
                  </a:cubicBezTo>
                  <a:cubicBezTo>
                    <a:pt x="28" y="128"/>
                    <a:pt x="1" y="197"/>
                    <a:pt x="1" y="267"/>
                  </a:cubicBezTo>
                  <a:cubicBezTo>
                    <a:pt x="1" y="337"/>
                    <a:pt x="28" y="405"/>
                    <a:pt x="78" y="455"/>
                  </a:cubicBezTo>
                  <a:cubicBezTo>
                    <a:pt x="128" y="504"/>
                    <a:pt x="196" y="533"/>
                    <a:pt x="267" y="533"/>
                  </a:cubicBezTo>
                  <a:cubicBezTo>
                    <a:pt x="337" y="533"/>
                    <a:pt x="404" y="504"/>
                    <a:pt x="455" y="455"/>
                  </a:cubicBezTo>
                  <a:cubicBezTo>
                    <a:pt x="504" y="405"/>
                    <a:pt x="533" y="337"/>
                    <a:pt x="533" y="267"/>
                  </a:cubicBezTo>
                  <a:cubicBezTo>
                    <a:pt x="533" y="197"/>
                    <a:pt x="504" y="128"/>
                    <a:pt x="455" y="79"/>
                  </a:cubicBezTo>
                  <a:cubicBezTo>
                    <a:pt x="404" y="30"/>
                    <a:pt x="337"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36;p59"/>
            <p:cNvSpPr/>
            <p:nvPr/>
          </p:nvSpPr>
          <p:spPr>
            <a:xfrm>
              <a:off x="2686569" y="4504579"/>
              <a:ext cx="59801" cy="59801"/>
            </a:xfrm>
            <a:custGeom>
              <a:avLst/>
              <a:gdLst/>
              <a:ahLst/>
              <a:cxnLst/>
              <a:rect l="l" t="t" r="r" b="b"/>
              <a:pathLst>
                <a:path w="1803" h="1803" extrusionOk="0">
                  <a:moveTo>
                    <a:pt x="1270" y="531"/>
                  </a:moveTo>
                  <a:lnTo>
                    <a:pt x="1270" y="1271"/>
                  </a:lnTo>
                  <a:lnTo>
                    <a:pt x="531" y="1271"/>
                  </a:lnTo>
                  <a:lnTo>
                    <a:pt x="531" y="531"/>
                  </a:lnTo>
                  <a:close/>
                  <a:moveTo>
                    <a:pt x="443" y="0"/>
                  </a:moveTo>
                  <a:cubicBezTo>
                    <a:pt x="198" y="0"/>
                    <a:pt x="0" y="199"/>
                    <a:pt x="0" y="443"/>
                  </a:cubicBezTo>
                  <a:lnTo>
                    <a:pt x="0" y="1360"/>
                  </a:lnTo>
                  <a:cubicBezTo>
                    <a:pt x="0" y="1604"/>
                    <a:pt x="198" y="1802"/>
                    <a:pt x="443" y="1802"/>
                  </a:cubicBezTo>
                  <a:lnTo>
                    <a:pt x="1360" y="1802"/>
                  </a:lnTo>
                  <a:cubicBezTo>
                    <a:pt x="1603" y="1802"/>
                    <a:pt x="1802" y="1604"/>
                    <a:pt x="1802" y="1360"/>
                  </a:cubicBezTo>
                  <a:lnTo>
                    <a:pt x="1802" y="443"/>
                  </a:lnTo>
                  <a:cubicBezTo>
                    <a:pt x="1802" y="199"/>
                    <a:pt x="1603" y="0"/>
                    <a:pt x="1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37;p59"/>
            <p:cNvSpPr/>
            <p:nvPr/>
          </p:nvSpPr>
          <p:spPr>
            <a:xfrm>
              <a:off x="2681892" y="4086636"/>
              <a:ext cx="106435" cy="17645"/>
            </a:xfrm>
            <a:custGeom>
              <a:avLst/>
              <a:gdLst/>
              <a:ahLst/>
              <a:cxnLst/>
              <a:rect l="l" t="t" r="r" b="b"/>
              <a:pathLst>
                <a:path w="3209" h="532" extrusionOk="0">
                  <a:moveTo>
                    <a:pt x="267" y="0"/>
                  </a:moveTo>
                  <a:cubicBezTo>
                    <a:pt x="120" y="0"/>
                    <a:pt x="1" y="119"/>
                    <a:pt x="1" y="266"/>
                  </a:cubicBezTo>
                  <a:cubicBezTo>
                    <a:pt x="1" y="413"/>
                    <a:pt x="120" y="531"/>
                    <a:pt x="267" y="531"/>
                  </a:cubicBezTo>
                  <a:lnTo>
                    <a:pt x="2942" y="531"/>
                  </a:lnTo>
                  <a:cubicBezTo>
                    <a:pt x="3089" y="531"/>
                    <a:pt x="3208" y="412"/>
                    <a:pt x="3208" y="266"/>
                  </a:cubicBezTo>
                  <a:cubicBezTo>
                    <a:pt x="3208" y="119"/>
                    <a:pt x="3089" y="0"/>
                    <a:pt x="2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38;p59"/>
            <p:cNvSpPr/>
            <p:nvPr/>
          </p:nvSpPr>
          <p:spPr>
            <a:xfrm>
              <a:off x="2681892" y="4062423"/>
              <a:ext cx="106435" cy="17678"/>
            </a:xfrm>
            <a:custGeom>
              <a:avLst/>
              <a:gdLst/>
              <a:ahLst/>
              <a:cxnLst/>
              <a:rect l="l" t="t" r="r" b="b"/>
              <a:pathLst>
                <a:path w="3209" h="533" extrusionOk="0">
                  <a:moveTo>
                    <a:pt x="267" y="0"/>
                  </a:moveTo>
                  <a:cubicBezTo>
                    <a:pt x="120" y="0"/>
                    <a:pt x="1" y="119"/>
                    <a:pt x="1" y="266"/>
                  </a:cubicBezTo>
                  <a:cubicBezTo>
                    <a:pt x="1" y="413"/>
                    <a:pt x="120" y="532"/>
                    <a:pt x="267" y="532"/>
                  </a:cubicBezTo>
                  <a:lnTo>
                    <a:pt x="2942" y="532"/>
                  </a:lnTo>
                  <a:cubicBezTo>
                    <a:pt x="3089" y="532"/>
                    <a:pt x="3208" y="413"/>
                    <a:pt x="3208" y="266"/>
                  </a:cubicBezTo>
                  <a:cubicBezTo>
                    <a:pt x="3208" y="119"/>
                    <a:pt x="3089" y="0"/>
                    <a:pt x="2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39;p59"/>
            <p:cNvSpPr/>
            <p:nvPr/>
          </p:nvSpPr>
          <p:spPr>
            <a:xfrm>
              <a:off x="2681892" y="4038244"/>
              <a:ext cx="106435" cy="17678"/>
            </a:xfrm>
            <a:custGeom>
              <a:avLst/>
              <a:gdLst/>
              <a:ahLst/>
              <a:cxnLst/>
              <a:rect l="l" t="t" r="r" b="b"/>
              <a:pathLst>
                <a:path w="3209" h="533" extrusionOk="0">
                  <a:moveTo>
                    <a:pt x="267" y="0"/>
                  </a:moveTo>
                  <a:cubicBezTo>
                    <a:pt x="120" y="0"/>
                    <a:pt x="1" y="119"/>
                    <a:pt x="1" y="266"/>
                  </a:cubicBezTo>
                  <a:cubicBezTo>
                    <a:pt x="1" y="413"/>
                    <a:pt x="120" y="532"/>
                    <a:pt x="267" y="532"/>
                  </a:cubicBezTo>
                  <a:lnTo>
                    <a:pt x="2942" y="532"/>
                  </a:lnTo>
                  <a:cubicBezTo>
                    <a:pt x="3089" y="532"/>
                    <a:pt x="3208" y="413"/>
                    <a:pt x="3208" y="266"/>
                  </a:cubicBezTo>
                  <a:cubicBezTo>
                    <a:pt x="3208" y="119"/>
                    <a:pt x="3089" y="0"/>
                    <a:pt x="2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735"/>
        <p:cNvGrpSpPr/>
        <p:nvPr/>
      </p:nvGrpSpPr>
      <p:grpSpPr>
        <a:xfrm>
          <a:off x="0" y="0"/>
          <a:ext cx="0" cy="0"/>
          <a:chOff x="0" y="0"/>
          <a:chExt cx="0" cy="0"/>
        </a:xfrm>
      </p:grpSpPr>
      <p:sp>
        <p:nvSpPr>
          <p:cNvPr id="740" name="Google Shape;740;p32"/>
          <p:cNvSpPr txBox="1">
            <a:spLocks noGrp="1"/>
          </p:cNvSpPr>
          <p:nvPr>
            <p:ph type="title"/>
          </p:nvPr>
        </p:nvSpPr>
        <p:spPr>
          <a:xfrm>
            <a:off x="3083189" y="-173182"/>
            <a:ext cx="3636265"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smtClean="0"/>
              <a:t>PROCESS FLOW</a:t>
            </a:r>
            <a:endParaRPr sz="4000" b="1" dirty="0"/>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854;p36"/>
          <p:cNvSpPr txBox="1"/>
          <p:nvPr/>
        </p:nvSpPr>
        <p:spPr>
          <a:xfrm>
            <a:off x="255627" y="4526846"/>
            <a:ext cx="2549917" cy="56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b="1" dirty="0" smtClean="0">
                <a:solidFill>
                  <a:schemeClr val="dk1"/>
                </a:solidFill>
                <a:latin typeface="Roboto"/>
                <a:ea typeface="Roboto"/>
                <a:cs typeface="Roboto"/>
                <a:sym typeface="Roboto"/>
              </a:rPr>
              <a:t>Entity Relationship </a:t>
            </a:r>
            <a:r>
              <a:rPr lang="en" b="1" dirty="0" smtClean="0">
                <a:solidFill>
                  <a:schemeClr val="dk1"/>
                </a:solidFill>
                <a:latin typeface="Roboto"/>
                <a:ea typeface="Roboto"/>
                <a:cs typeface="Roboto"/>
                <a:sym typeface="Roboto"/>
              </a:rPr>
              <a:t>Diagram</a:t>
            </a:r>
            <a:endParaRPr b="1" dirty="0">
              <a:solidFill>
                <a:schemeClr val="dk1"/>
              </a:solidFill>
              <a:latin typeface="Roboto"/>
              <a:ea typeface="Roboto"/>
              <a:cs typeface="Roboto"/>
              <a:sym typeface="Roboto"/>
            </a:endParaRPr>
          </a:p>
        </p:txBody>
      </p:sp>
      <p:sp>
        <p:nvSpPr>
          <p:cNvPr id="20" name="Google Shape;854;p36"/>
          <p:cNvSpPr txBox="1"/>
          <p:nvPr/>
        </p:nvSpPr>
        <p:spPr>
          <a:xfrm>
            <a:off x="3456029" y="4152773"/>
            <a:ext cx="2307900" cy="56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b="1" dirty="0" smtClean="0">
                <a:solidFill>
                  <a:schemeClr val="dk1"/>
                </a:solidFill>
                <a:latin typeface="Roboto"/>
                <a:ea typeface="Roboto"/>
                <a:cs typeface="Roboto"/>
                <a:sym typeface="Roboto"/>
              </a:rPr>
              <a:t>Class Diagram</a:t>
            </a:r>
            <a:endParaRPr lang="en-US" b="1" dirty="0">
              <a:solidFill>
                <a:schemeClr val="dk1"/>
              </a:solidFill>
              <a:latin typeface="Roboto"/>
              <a:ea typeface="Roboto"/>
              <a:cs typeface="Roboto"/>
              <a:sym typeface="Roboto"/>
            </a:endParaRPr>
          </a:p>
        </p:txBody>
      </p:sp>
      <p:sp>
        <p:nvSpPr>
          <p:cNvPr id="21" name="Google Shape;854;p36"/>
          <p:cNvSpPr txBox="1"/>
          <p:nvPr/>
        </p:nvSpPr>
        <p:spPr>
          <a:xfrm>
            <a:off x="6663357" y="4187409"/>
            <a:ext cx="2307900" cy="56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b="1" dirty="0" smtClean="0">
                <a:solidFill>
                  <a:schemeClr val="dk1"/>
                </a:solidFill>
                <a:latin typeface="Roboto"/>
                <a:ea typeface="Roboto"/>
                <a:cs typeface="Roboto"/>
                <a:sym typeface="Roboto"/>
              </a:rPr>
              <a:t>Activity Diagram</a:t>
            </a:r>
            <a:endParaRPr lang="en-US" b="1" dirty="0">
              <a:solidFill>
                <a:schemeClr val="dk1"/>
              </a:solidFill>
              <a:latin typeface="Roboto"/>
              <a:ea typeface="Roboto"/>
              <a:cs typeface="Roboto"/>
              <a:sym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527" y="1039302"/>
            <a:ext cx="2618509" cy="14752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2464" y="1808018"/>
            <a:ext cx="2928064" cy="229292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0259" y="1858037"/>
            <a:ext cx="2530222" cy="2263690"/>
          </a:xfrm>
          <a:prstGeom prst="rect">
            <a:avLst/>
          </a:prstGeom>
        </p:spPr>
      </p:pic>
      <p:sp>
        <p:nvSpPr>
          <p:cNvPr id="22" name="Google Shape;854;p36"/>
          <p:cNvSpPr txBox="1"/>
          <p:nvPr/>
        </p:nvSpPr>
        <p:spPr>
          <a:xfrm>
            <a:off x="366464" y="2476367"/>
            <a:ext cx="2307900" cy="56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b="1" dirty="0" smtClean="0">
                <a:solidFill>
                  <a:schemeClr val="dk1"/>
                </a:solidFill>
                <a:latin typeface="Roboto"/>
                <a:ea typeface="Roboto"/>
                <a:cs typeface="Roboto"/>
                <a:sym typeface="Roboto"/>
              </a:rPr>
              <a:t>Data</a:t>
            </a:r>
            <a:r>
              <a:rPr lang="en" b="1" dirty="0" smtClean="0">
                <a:solidFill>
                  <a:schemeClr val="dk1"/>
                </a:solidFill>
                <a:latin typeface="Roboto"/>
                <a:ea typeface="Roboto"/>
                <a:cs typeface="Roboto"/>
                <a:sym typeface="Roboto"/>
              </a:rPr>
              <a:t> </a:t>
            </a:r>
            <a:r>
              <a:rPr lang="en-IN" b="1" dirty="0" smtClean="0">
                <a:solidFill>
                  <a:schemeClr val="dk1"/>
                </a:solidFill>
                <a:latin typeface="Roboto"/>
                <a:ea typeface="Roboto"/>
                <a:cs typeface="Roboto"/>
                <a:sym typeface="Roboto"/>
              </a:rPr>
              <a:t>Flow</a:t>
            </a:r>
            <a:r>
              <a:rPr lang="en" b="1" dirty="0" smtClean="0">
                <a:solidFill>
                  <a:schemeClr val="dk1"/>
                </a:solidFill>
                <a:latin typeface="Roboto"/>
                <a:ea typeface="Roboto"/>
                <a:cs typeface="Roboto"/>
                <a:sym typeface="Roboto"/>
              </a:rPr>
              <a:t> Diagram</a:t>
            </a:r>
            <a:endParaRPr b="1" dirty="0">
              <a:solidFill>
                <a:schemeClr val="dk1"/>
              </a:solidFill>
              <a:latin typeface="Roboto"/>
              <a:ea typeface="Roboto"/>
              <a:cs typeface="Roboto"/>
              <a:sym typeface="Roboto"/>
            </a:endParaRPr>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b="9229"/>
          <a:stretch/>
        </p:blipFill>
        <p:spPr>
          <a:xfrm>
            <a:off x="379269" y="3034140"/>
            <a:ext cx="2322367" cy="1447800"/>
          </a:xfrm>
          <a:prstGeom prst="rect">
            <a:avLst/>
          </a:prstGeom>
        </p:spPr>
      </p:pic>
    </p:spTree>
    <p:extLst>
      <p:ext uri="{BB962C8B-B14F-4D97-AF65-F5344CB8AC3E}">
        <p14:creationId xmlns:p14="http://schemas.microsoft.com/office/powerpoint/2010/main" val="186267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1470"/>
        <p:cNvGrpSpPr/>
        <p:nvPr/>
      </p:nvGrpSpPr>
      <p:grpSpPr>
        <a:xfrm>
          <a:off x="0" y="0"/>
          <a:ext cx="0" cy="0"/>
          <a:chOff x="0" y="0"/>
          <a:chExt cx="0" cy="0"/>
        </a:xfrm>
      </p:grpSpPr>
      <p:sp>
        <p:nvSpPr>
          <p:cNvPr id="1471" name="Google Shape;1471;p5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472" name="Google Shape;1472;p58"/>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 MODULES</a:t>
            </a:r>
            <a:endParaRPr dirty="0"/>
          </a:p>
        </p:txBody>
      </p:sp>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960"/>
        <p:cNvGrpSpPr/>
        <p:nvPr/>
      </p:nvGrpSpPr>
      <p:grpSpPr>
        <a:xfrm>
          <a:off x="0" y="0"/>
          <a:ext cx="0" cy="0"/>
          <a:chOff x="0" y="0"/>
          <a:chExt cx="0" cy="0"/>
        </a:xfrm>
      </p:grpSpPr>
      <p:sp>
        <p:nvSpPr>
          <p:cNvPr id="961" name="Google Shape;961;p42"/>
          <p:cNvSpPr txBox="1">
            <a:spLocks noGrp="1"/>
          </p:cNvSpPr>
          <p:nvPr>
            <p:ph type="title"/>
          </p:nvPr>
        </p:nvSpPr>
        <p:spPr>
          <a:xfrm>
            <a:off x="1259276" y="-108155"/>
            <a:ext cx="6577032" cy="100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t>USER AUTHENTICATION MODULE</a:t>
            </a:r>
            <a:endParaRPr b="1" dirty="0"/>
          </a:p>
        </p:txBody>
      </p:sp>
      <p:sp>
        <p:nvSpPr>
          <p:cNvPr id="962" name="Google Shape;962;p42"/>
          <p:cNvSpPr txBox="1">
            <a:spLocks noGrp="1"/>
          </p:cNvSpPr>
          <p:nvPr>
            <p:ph type="subTitle" idx="1"/>
          </p:nvPr>
        </p:nvSpPr>
        <p:spPr>
          <a:xfrm>
            <a:off x="1030040" y="1924581"/>
            <a:ext cx="2579740" cy="2159157"/>
          </a:xfrm>
          <a:prstGeom prst="rect">
            <a:avLst/>
          </a:prstGeom>
        </p:spPr>
        <p:txBody>
          <a:bodyPr spcFirstLastPara="1" wrap="square" lIns="91425" tIns="91425" rIns="91425" bIns="91425" anchor="t" anchorCtr="0">
            <a:noAutofit/>
          </a:bodyPr>
          <a:lstStyle/>
          <a:p>
            <a:pPr marL="0" lvl="0" indent="0" algn="l"/>
            <a:r>
              <a:rPr lang="en-US" sz="1500" dirty="0"/>
              <a:t>User authentication ensures secure access to the app by requiring users to sign up and log in with their credentials. </a:t>
            </a:r>
            <a:endParaRPr sz="15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109" y="1476160"/>
            <a:ext cx="4828310" cy="22909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t>ADMIN MODULE</a:t>
            </a:r>
            <a:endParaRPr b="1" dirty="0"/>
          </a:p>
        </p:txBody>
      </p:sp>
      <p:sp>
        <p:nvSpPr>
          <p:cNvPr id="852" name="Google Shape;852;p36"/>
          <p:cNvSpPr txBox="1"/>
          <p:nvPr/>
        </p:nvSpPr>
        <p:spPr>
          <a:xfrm>
            <a:off x="6116111" y="346997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US" dirty="0" smtClean="0">
                <a:solidFill>
                  <a:schemeClr val="dk1"/>
                </a:solidFill>
                <a:latin typeface="Roboto"/>
                <a:ea typeface="Roboto"/>
                <a:cs typeface="Roboto"/>
                <a:sym typeface="Roboto"/>
              </a:rPr>
              <a:t>Product Purchasers</a:t>
            </a:r>
            <a:endParaRPr dirty="0">
              <a:solidFill>
                <a:schemeClr val="dk1"/>
              </a:solidFill>
              <a:latin typeface="Roboto"/>
              <a:ea typeface="Roboto"/>
              <a:cs typeface="Roboto"/>
              <a:sym typeface="Roboto"/>
            </a:endParaRPr>
          </a:p>
        </p:txBody>
      </p:sp>
      <p:sp>
        <p:nvSpPr>
          <p:cNvPr id="853" name="Google Shape;853;p36"/>
          <p:cNvSpPr txBox="1"/>
          <p:nvPr/>
        </p:nvSpPr>
        <p:spPr>
          <a:xfrm>
            <a:off x="6116100" y="2529599"/>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smtClean="0">
                <a:solidFill>
                  <a:schemeClr val="dk1"/>
                </a:solidFill>
                <a:latin typeface="Roboto"/>
                <a:ea typeface="Roboto"/>
                <a:cs typeface="Roboto"/>
                <a:sym typeface="Roboto"/>
              </a:rPr>
              <a:t>Personalized Dashboard</a:t>
            </a:r>
            <a:endParaRPr dirty="0">
              <a:solidFill>
                <a:schemeClr val="dk1"/>
              </a:solidFill>
              <a:latin typeface="Roboto"/>
              <a:ea typeface="Roboto"/>
              <a:cs typeface="Roboto"/>
              <a:sym typeface="Roboto"/>
            </a:endParaRPr>
          </a:p>
        </p:txBody>
      </p:sp>
      <p:sp>
        <p:nvSpPr>
          <p:cNvPr id="854" name="Google Shape;854;p36"/>
          <p:cNvSpPr txBox="1"/>
          <p:nvPr/>
        </p:nvSpPr>
        <p:spPr>
          <a:xfrm>
            <a:off x="6116100" y="157582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smtClean="0">
                <a:solidFill>
                  <a:schemeClr val="dk1"/>
                </a:solidFill>
                <a:latin typeface="Roboto"/>
                <a:ea typeface="Roboto"/>
                <a:cs typeface="Roboto"/>
                <a:sym typeface="Roboto"/>
              </a:rPr>
              <a:t>Products CRUD</a:t>
            </a:r>
            <a:endParaRPr dirty="0">
              <a:solidFill>
                <a:schemeClr val="dk1"/>
              </a:solidFill>
              <a:latin typeface="Roboto"/>
              <a:ea typeface="Roboto"/>
              <a:cs typeface="Roboto"/>
              <a:sym typeface="Roboto"/>
            </a:endParaRPr>
          </a:p>
        </p:txBody>
      </p:sp>
      <p:sp>
        <p:nvSpPr>
          <p:cNvPr id="855" name="Google Shape;855;p36"/>
          <p:cNvSpPr/>
          <p:nvPr/>
        </p:nvSpPr>
        <p:spPr>
          <a:xfrm>
            <a:off x="5782225" y="2588678"/>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6" name="Google Shape;856;p36"/>
          <p:cNvSpPr/>
          <p:nvPr/>
        </p:nvSpPr>
        <p:spPr>
          <a:xfrm>
            <a:off x="5782225" y="3537956"/>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5782225" y="1639400"/>
            <a:ext cx="274200" cy="27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4" y="1448450"/>
            <a:ext cx="5312938" cy="25208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t>USER MODULE</a:t>
            </a:r>
            <a:endParaRPr b="1" dirty="0"/>
          </a:p>
        </p:txBody>
      </p:sp>
      <p:sp>
        <p:nvSpPr>
          <p:cNvPr id="852" name="Google Shape;852;p36"/>
          <p:cNvSpPr txBox="1"/>
          <p:nvPr/>
        </p:nvSpPr>
        <p:spPr>
          <a:xfrm>
            <a:off x="976075" y="3546177"/>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US" dirty="0" smtClean="0">
                <a:solidFill>
                  <a:schemeClr val="dk1"/>
                </a:solidFill>
                <a:latin typeface="Roboto"/>
                <a:ea typeface="Roboto"/>
                <a:cs typeface="Roboto"/>
                <a:sym typeface="Roboto"/>
              </a:rPr>
              <a:t>Order history</a:t>
            </a:r>
            <a:endParaRPr dirty="0">
              <a:solidFill>
                <a:schemeClr val="dk1"/>
              </a:solidFill>
              <a:latin typeface="Roboto"/>
              <a:ea typeface="Roboto"/>
              <a:cs typeface="Roboto"/>
              <a:sym typeface="Roboto"/>
            </a:endParaRPr>
          </a:p>
        </p:txBody>
      </p:sp>
      <p:sp>
        <p:nvSpPr>
          <p:cNvPr id="853" name="Google Shape;853;p36"/>
          <p:cNvSpPr txBox="1"/>
          <p:nvPr/>
        </p:nvSpPr>
        <p:spPr>
          <a:xfrm>
            <a:off x="976063" y="259887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smtClean="0">
                <a:solidFill>
                  <a:schemeClr val="dk1"/>
                </a:solidFill>
                <a:latin typeface="Roboto"/>
                <a:ea typeface="Roboto"/>
                <a:cs typeface="Roboto"/>
                <a:sym typeface="Roboto"/>
              </a:rPr>
              <a:t>Cart System</a:t>
            </a:r>
            <a:endParaRPr dirty="0">
              <a:solidFill>
                <a:schemeClr val="dk1"/>
              </a:solidFill>
              <a:latin typeface="Roboto"/>
              <a:ea typeface="Roboto"/>
              <a:cs typeface="Roboto"/>
              <a:sym typeface="Roboto"/>
            </a:endParaRPr>
          </a:p>
        </p:txBody>
      </p:sp>
      <p:sp>
        <p:nvSpPr>
          <p:cNvPr id="854" name="Google Shape;854;p36"/>
          <p:cNvSpPr txBox="1"/>
          <p:nvPr/>
        </p:nvSpPr>
        <p:spPr>
          <a:xfrm>
            <a:off x="962209" y="1658953"/>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smtClean="0">
                <a:solidFill>
                  <a:schemeClr val="dk1"/>
                </a:solidFill>
                <a:latin typeface="Roboto"/>
                <a:ea typeface="Roboto"/>
                <a:cs typeface="Roboto"/>
                <a:sym typeface="Roboto"/>
              </a:rPr>
              <a:t>Product purchasing</a:t>
            </a:r>
            <a:endParaRPr dirty="0">
              <a:solidFill>
                <a:schemeClr val="dk1"/>
              </a:solidFill>
              <a:latin typeface="Roboto"/>
              <a:ea typeface="Roboto"/>
              <a:cs typeface="Roboto"/>
              <a:sym typeface="Roboto"/>
            </a:endParaRPr>
          </a:p>
        </p:txBody>
      </p:sp>
      <p:sp>
        <p:nvSpPr>
          <p:cNvPr id="855" name="Google Shape;855;p36"/>
          <p:cNvSpPr/>
          <p:nvPr/>
        </p:nvSpPr>
        <p:spPr>
          <a:xfrm>
            <a:off x="621407" y="2657950"/>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6" name="Google Shape;856;p36"/>
          <p:cNvSpPr/>
          <p:nvPr/>
        </p:nvSpPr>
        <p:spPr>
          <a:xfrm>
            <a:off x="621407" y="3607228"/>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621407" y="1708672"/>
            <a:ext cx="274200" cy="27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946" y="1393031"/>
            <a:ext cx="5926128" cy="2811824"/>
          </a:xfrm>
          <a:prstGeom prst="rect">
            <a:avLst/>
          </a:prstGeom>
        </p:spPr>
      </p:pic>
    </p:spTree>
    <p:extLst>
      <p:ext uri="{BB962C8B-B14F-4D97-AF65-F5344CB8AC3E}">
        <p14:creationId xmlns:p14="http://schemas.microsoft.com/office/powerpoint/2010/main" val="316419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smtClean="0"/>
              <a:t>AI RECOMMENDATION MODULE</a:t>
            </a:r>
            <a:endParaRPr b="1" dirty="0"/>
          </a:p>
        </p:txBody>
      </p:sp>
      <p:sp>
        <p:nvSpPr>
          <p:cNvPr id="852" name="Google Shape;852;p36"/>
          <p:cNvSpPr txBox="1"/>
          <p:nvPr/>
        </p:nvSpPr>
        <p:spPr>
          <a:xfrm>
            <a:off x="6116111" y="346997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US" dirty="0" smtClean="0">
                <a:solidFill>
                  <a:schemeClr val="dk1"/>
                </a:solidFill>
                <a:latin typeface="Roboto"/>
                <a:ea typeface="Roboto"/>
                <a:cs typeface="Roboto"/>
                <a:sym typeface="Roboto"/>
              </a:rPr>
              <a:t>Flask based communication</a:t>
            </a:r>
            <a:endParaRPr dirty="0">
              <a:solidFill>
                <a:schemeClr val="dk1"/>
              </a:solidFill>
              <a:latin typeface="Roboto"/>
              <a:ea typeface="Roboto"/>
              <a:cs typeface="Roboto"/>
              <a:sym typeface="Roboto"/>
            </a:endParaRPr>
          </a:p>
        </p:txBody>
      </p:sp>
      <p:sp>
        <p:nvSpPr>
          <p:cNvPr id="853" name="Google Shape;853;p36"/>
          <p:cNvSpPr txBox="1"/>
          <p:nvPr/>
        </p:nvSpPr>
        <p:spPr>
          <a:xfrm>
            <a:off x="6116100" y="2529599"/>
            <a:ext cx="2307900" cy="567300"/>
          </a:xfrm>
          <a:prstGeom prst="rect">
            <a:avLst/>
          </a:prstGeom>
          <a:noFill/>
          <a:ln>
            <a:noFill/>
          </a:ln>
        </p:spPr>
        <p:txBody>
          <a:bodyPr spcFirstLastPara="1" wrap="square" lIns="91425" tIns="91425" rIns="91425" bIns="91425" anchor="t" anchorCtr="0">
            <a:noAutofit/>
          </a:bodyPr>
          <a:lstStyle/>
          <a:p>
            <a:pPr lvl="0">
              <a:spcAft>
                <a:spcPts val="1600"/>
              </a:spcAft>
            </a:pPr>
            <a:r>
              <a:rPr lang="en-US" dirty="0" smtClean="0">
                <a:solidFill>
                  <a:schemeClr val="dk1"/>
                </a:solidFill>
                <a:latin typeface="Roboto"/>
                <a:ea typeface="Roboto"/>
                <a:cs typeface="Roboto"/>
                <a:sym typeface="Roboto"/>
              </a:rPr>
              <a:t>ML based item’s Recommendation </a:t>
            </a:r>
            <a:r>
              <a:rPr lang="en-US" dirty="0">
                <a:solidFill>
                  <a:schemeClr val="dk1"/>
                </a:solidFill>
                <a:latin typeface="Roboto"/>
                <a:ea typeface="Roboto"/>
                <a:cs typeface="Roboto"/>
                <a:sym typeface="Roboto"/>
              </a:rPr>
              <a:t>Analysis</a:t>
            </a:r>
          </a:p>
        </p:txBody>
      </p:sp>
      <p:sp>
        <p:nvSpPr>
          <p:cNvPr id="854" name="Google Shape;854;p36"/>
          <p:cNvSpPr txBox="1"/>
          <p:nvPr/>
        </p:nvSpPr>
        <p:spPr>
          <a:xfrm>
            <a:off x="6116100" y="1575824"/>
            <a:ext cx="2570700" cy="567300"/>
          </a:xfrm>
          <a:prstGeom prst="rect">
            <a:avLst/>
          </a:prstGeom>
          <a:noFill/>
          <a:ln>
            <a:noFill/>
          </a:ln>
        </p:spPr>
        <p:txBody>
          <a:bodyPr spcFirstLastPara="1" wrap="square" lIns="91425" tIns="91425" rIns="91425" bIns="91425" anchor="t" anchorCtr="0">
            <a:noAutofit/>
          </a:bodyPr>
          <a:lstStyle/>
          <a:p>
            <a:pPr>
              <a:spcAft>
                <a:spcPts val="1600"/>
              </a:spcAft>
            </a:pPr>
            <a:r>
              <a:rPr lang="en-US" dirty="0">
                <a:solidFill>
                  <a:schemeClr val="dk1"/>
                </a:solidFill>
                <a:latin typeface="Roboto"/>
                <a:ea typeface="Roboto"/>
                <a:cs typeface="Roboto"/>
                <a:sym typeface="Roboto"/>
              </a:rPr>
              <a:t>NLP based item </a:t>
            </a:r>
            <a:r>
              <a:rPr lang="en-US" dirty="0" smtClean="0">
                <a:solidFill>
                  <a:schemeClr val="dk1"/>
                </a:solidFill>
                <a:latin typeface="Roboto"/>
                <a:ea typeface="Roboto"/>
                <a:cs typeface="Roboto"/>
                <a:sym typeface="Roboto"/>
              </a:rPr>
              <a:t>processing</a:t>
            </a:r>
            <a:endParaRPr lang="en-US" dirty="0">
              <a:solidFill>
                <a:schemeClr val="dk1"/>
              </a:solidFill>
              <a:latin typeface="Roboto"/>
              <a:ea typeface="Roboto"/>
              <a:cs typeface="Roboto"/>
              <a:sym typeface="Roboto"/>
            </a:endParaRPr>
          </a:p>
        </p:txBody>
      </p:sp>
      <p:sp>
        <p:nvSpPr>
          <p:cNvPr id="855" name="Google Shape;855;p36"/>
          <p:cNvSpPr/>
          <p:nvPr/>
        </p:nvSpPr>
        <p:spPr>
          <a:xfrm>
            <a:off x="5782225" y="2588678"/>
            <a:ext cx="274200" cy="273900"/>
          </a:xfrm>
          <a:prstGeom prst="ellipse">
            <a:avLst/>
          </a:prstGeom>
          <a:solidFill>
            <a:srgbClr val="878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6" name="Google Shape;856;p36"/>
          <p:cNvSpPr/>
          <p:nvPr/>
        </p:nvSpPr>
        <p:spPr>
          <a:xfrm>
            <a:off x="5782225" y="3537956"/>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36"/>
          <p:cNvSpPr/>
          <p:nvPr/>
        </p:nvSpPr>
        <p:spPr>
          <a:xfrm>
            <a:off x="5782225" y="1639400"/>
            <a:ext cx="274200" cy="27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7469" r="72413"/>
          <a:stretch/>
        </p:blipFill>
        <p:spPr>
          <a:xfrm>
            <a:off x="1863436" y="1385454"/>
            <a:ext cx="2251363" cy="3195792"/>
          </a:xfrm>
          <a:prstGeom prst="rect">
            <a:avLst/>
          </a:prstGeom>
        </p:spPr>
      </p:pic>
    </p:spTree>
    <p:extLst>
      <p:ext uri="{BB962C8B-B14F-4D97-AF65-F5344CB8AC3E}">
        <p14:creationId xmlns:p14="http://schemas.microsoft.com/office/powerpoint/2010/main" val="2499903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FUTURE SCOPE</a:t>
            </a:r>
            <a:endParaRPr dirty="0"/>
          </a:p>
        </p:txBody>
      </p:sp>
      <p:sp>
        <p:nvSpPr>
          <p:cNvPr id="887" name="Google Shape;887;p38"/>
          <p:cNvSpPr txBox="1">
            <a:spLocks noGrp="1"/>
          </p:cNvSpPr>
          <p:nvPr>
            <p:ph type="subTitle" idx="2"/>
          </p:nvPr>
        </p:nvSpPr>
        <p:spPr>
          <a:xfrm>
            <a:off x="719850" y="2617068"/>
            <a:ext cx="2316900" cy="798600"/>
          </a:xfrm>
          <a:prstGeom prst="rect">
            <a:avLst/>
          </a:prstGeom>
        </p:spPr>
        <p:txBody>
          <a:bodyPr spcFirstLastPara="1" wrap="square" lIns="91425" tIns="91425" rIns="91425" bIns="91425" anchor="t" anchorCtr="0">
            <a:noAutofit/>
          </a:bodyPr>
          <a:lstStyle/>
          <a:p>
            <a:pPr marL="0" lvl="0" indent="0">
              <a:buSzPts val="1100"/>
            </a:pPr>
            <a:r>
              <a:rPr lang="en-IN" dirty="0"/>
              <a:t>Cross-Platform Integration</a:t>
            </a:r>
          </a:p>
        </p:txBody>
      </p:sp>
      <p:sp>
        <p:nvSpPr>
          <p:cNvPr id="889" name="Google Shape;889;p38"/>
          <p:cNvSpPr txBox="1">
            <a:spLocks noGrp="1"/>
          </p:cNvSpPr>
          <p:nvPr>
            <p:ph type="subTitle" idx="4"/>
          </p:nvPr>
        </p:nvSpPr>
        <p:spPr>
          <a:xfrm>
            <a:off x="3413619" y="2617068"/>
            <a:ext cx="2316900" cy="798600"/>
          </a:xfrm>
          <a:prstGeom prst="rect">
            <a:avLst/>
          </a:prstGeom>
        </p:spPr>
        <p:txBody>
          <a:bodyPr spcFirstLastPara="1" wrap="square" lIns="91425" tIns="91425" rIns="91425" bIns="91425" anchor="t" anchorCtr="0">
            <a:noAutofit/>
          </a:bodyPr>
          <a:lstStyle/>
          <a:p>
            <a:pPr marL="0" lvl="0" indent="0">
              <a:buSzPts val="1100"/>
            </a:pPr>
            <a:r>
              <a:rPr lang="en-US" dirty="0"/>
              <a:t>Real-Time Data Processing</a:t>
            </a:r>
            <a:endParaRPr dirty="0"/>
          </a:p>
        </p:txBody>
      </p:sp>
      <p:sp>
        <p:nvSpPr>
          <p:cNvPr id="891" name="Google Shape;891;p38"/>
          <p:cNvSpPr txBox="1">
            <a:spLocks noGrp="1"/>
          </p:cNvSpPr>
          <p:nvPr>
            <p:ph type="subTitle" idx="6"/>
          </p:nvPr>
        </p:nvSpPr>
        <p:spPr>
          <a:xfrm>
            <a:off x="6107075" y="2617068"/>
            <a:ext cx="2316900" cy="798600"/>
          </a:xfrm>
          <a:prstGeom prst="rect">
            <a:avLst/>
          </a:prstGeom>
        </p:spPr>
        <p:txBody>
          <a:bodyPr spcFirstLastPara="1" wrap="square" lIns="91425" tIns="91425" rIns="91425" bIns="91425" anchor="t" anchorCtr="0">
            <a:noAutofit/>
          </a:bodyPr>
          <a:lstStyle/>
          <a:p>
            <a:pPr marL="0" lvl="0" indent="0">
              <a:buSzPts val="1100"/>
            </a:pPr>
            <a:r>
              <a:rPr lang="en-IN" dirty="0"/>
              <a:t>Advanced Personalization</a:t>
            </a:r>
          </a:p>
        </p:txBody>
      </p:sp>
      <p:grpSp>
        <p:nvGrpSpPr>
          <p:cNvPr id="892" name="Google Shape;892;p38"/>
          <p:cNvGrpSpPr/>
          <p:nvPr/>
        </p:nvGrpSpPr>
        <p:grpSpPr>
          <a:xfrm>
            <a:off x="1645117" y="1866256"/>
            <a:ext cx="466361" cy="466336"/>
            <a:chOff x="1487200" y="2021475"/>
            <a:chExt cx="483125" cy="483150"/>
          </a:xfrm>
        </p:grpSpPr>
        <p:sp>
          <p:nvSpPr>
            <p:cNvPr id="893" name="Google Shape;893;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4" name="Google Shape;894;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5" name="Google Shape;895;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6" name="Google Shape;896;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97" name="Google Shape;897;p38"/>
          <p:cNvGrpSpPr/>
          <p:nvPr/>
        </p:nvGrpSpPr>
        <p:grpSpPr>
          <a:xfrm>
            <a:off x="4338843" y="1866258"/>
            <a:ext cx="466331" cy="466332"/>
            <a:chOff x="3282325" y="2035675"/>
            <a:chExt cx="459575" cy="454825"/>
          </a:xfrm>
        </p:grpSpPr>
        <p:sp>
          <p:nvSpPr>
            <p:cNvPr id="898" name="Google Shape;898;p3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99" name="Google Shape;899;p3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0" name="Google Shape;900;p3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1" name="Google Shape;901;p3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02" name="Google Shape;902;p38"/>
          <p:cNvSpPr/>
          <p:nvPr/>
        </p:nvSpPr>
        <p:spPr>
          <a:xfrm>
            <a:off x="7032558" y="1872738"/>
            <a:ext cx="466343" cy="453373"/>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4" name="Google Shape;892;p38"/>
          <p:cNvGrpSpPr/>
          <p:nvPr/>
        </p:nvGrpSpPr>
        <p:grpSpPr>
          <a:xfrm>
            <a:off x="1669697" y="3520530"/>
            <a:ext cx="466361" cy="466336"/>
            <a:chOff x="1487200" y="2021475"/>
            <a:chExt cx="483125" cy="483150"/>
          </a:xfrm>
        </p:grpSpPr>
        <p:sp>
          <p:nvSpPr>
            <p:cNvPr id="25" name="Google Shape;893;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894;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895;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896;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Google Shape;887;p38"/>
          <p:cNvSpPr txBox="1">
            <a:spLocks noGrp="1"/>
          </p:cNvSpPr>
          <p:nvPr>
            <p:ph type="subTitle" idx="2"/>
          </p:nvPr>
        </p:nvSpPr>
        <p:spPr>
          <a:xfrm>
            <a:off x="744431" y="4155588"/>
            <a:ext cx="2316900" cy="798600"/>
          </a:xfrm>
          <a:prstGeom prst="rect">
            <a:avLst/>
          </a:prstGeom>
        </p:spPr>
        <p:txBody>
          <a:bodyPr spcFirstLastPara="1" wrap="square" lIns="91425" tIns="91425" rIns="91425" bIns="91425" anchor="t" anchorCtr="0">
            <a:noAutofit/>
          </a:bodyPr>
          <a:lstStyle/>
          <a:p>
            <a:pPr marL="0" lvl="0" indent="0">
              <a:buSzPts val="1100"/>
            </a:pPr>
            <a:r>
              <a:rPr lang="en-IN" dirty="0"/>
              <a:t>Multi-Language Support</a:t>
            </a:r>
            <a:endParaRPr dirty="0"/>
          </a:p>
        </p:txBody>
      </p:sp>
      <p:grpSp>
        <p:nvGrpSpPr>
          <p:cNvPr id="30" name="Google Shape;897;p38"/>
          <p:cNvGrpSpPr/>
          <p:nvPr/>
        </p:nvGrpSpPr>
        <p:grpSpPr>
          <a:xfrm>
            <a:off x="4387110" y="3534387"/>
            <a:ext cx="466331" cy="466332"/>
            <a:chOff x="3282325" y="2035675"/>
            <a:chExt cx="459575" cy="454825"/>
          </a:xfrm>
        </p:grpSpPr>
        <p:sp>
          <p:nvSpPr>
            <p:cNvPr id="31" name="Google Shape;898;p3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899;p3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900;p3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901;p3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5" name="Google Shape;889;p38"/>
          <p:cNvSpPr txBox="1">
            <a:spLocks noGrp="1"/>
          </p:cNvSpPr>
          <p:nvPr>
            <p:ph type="subTitle" idx="4"/>
          </p:nvPr>
        </p:nvSpPr>
        <p:spPr>
          <a:xfrm>
            <a:off x="3438199" y="4185085"/>
            <a:ext cx="2316900" cy="798600"/>
          </a:xfrm>
          <a:prstGeom prst="rect">
            <a:avLst/>
          </a:prstGeom>
        </p:spPr>
        <p:txBody>
          <a:bodyPr spcFirstLastPara="1" wrap="square" lIns="91425" tIns="91425" rIns="91425" bIns="91425" anchor="t" anchorCtr="0">
            <a:noAutofit/>
          </a:bodyPr>
          <a:lstStyle/>
          <a:p>
            <a:pPr marL="0" lvl="0" indent="0">
              <a:buSzPts val="1100"/>
            </a:pPr>
            <a:r>
              <a:rPr lang="en-IN" dirty="0"/>
              <a:t>AI-Driven Analytics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4430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PROTOTYPE</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81" y="1074377"/>
            <a:ext cx="7232073" cy="34314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About the Project</a:t>
            </a:r>
            <a:endParaRPr dirty="0"/>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Scope/Key Features</a:t>
            </a:r>
            <a:endParaRPr dirty="0"/>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Resources</a:t>
            </a:r>
            <a:endParaRPr dirty="0"/>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Development</a:t>
            </a:r>
            <a:endParaRPr dirty="0"/>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Project Modules</a:t>
            </a:r>
            <a:endParaRPr dirty="0"/>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045296" y="1498166"/>
            <a:ext cx="7272794" cy="2461800"/>
          </a:xfrm>
          <a:prstGeom prst="rect">
            <a:avLst/>
          </a:prstGeom>
        </p:spPr>
        <p:txBody>
          <a:bodyPr spcFirstLastPara="1" wrap="square" lIns="91425" tIns="91425" rIns="91425" bIns="91425" anchor="ctr" anchorCtr="0">
            <a:noAutofit/>
          </a:bodyPr>
          <a:lstStyle/>
          <a:p>
            <a:pPr lvl="0"/>
            <a:r>
              <a:rPr lang="en-US" sz="1500" dirty="0">
                <a:solidFill>
                  <a:schemeClr val="accent1"/>
                </a:solidFill>
              </a:rPr>
              <a:t>This AI-powered recommendation system is a step toward revolutionizing the e-commerce experience by providing personalized product recommendations that cater to individual preferences. It not only improves user satisfaction and engagement but also supports the growth of the platform by driving higher sales and fostering customer loyalty. As the system evolves, it holds the potential to become even more sophisticated, benefiting both customers and e-commerce businesses alike.</a:t>
            </a:r>
            <a:endParaRPr sz="1500" dirty="0">
              <a:solidFill>
                <a:schemeClr val="accent6"/>
              </a:solidFill>
            </a:endParaRPr>
          </a:p>
        </p:txBody>
      </p:sp>
      <p:sp>
        <p:nvSpPr>
          <p:cNvPr id="4" name="Google Shape;885;p38"/>
          <p:cNvSpPr txBox="1">
            <a:spLocks/>
          </p:cNvSpPr>
          <p:nvPr/>
        </p:nvSpPr>
        <p:spPr>
          <a:xfrm>
            <a:off x="720000" y="5400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Oswald"/>
              <a:buNone/>
              <a:defRPr sz="86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IN" sz="4000" dirty="0" smtClean="0"/>
              <a:t>CONCLUSION</a:t>
            </a:r>
            <a:endParaRPr lang="en-IN"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922"/>
        <p:cNvGrpSpPr/>
        <p:nvPr/>
      </p:nvGrpSpPr>
      <p:grpSpPr>
        <a:xfrm>
          <a:off x="0" y="0"/>
          <a:ext cx="0" cy="0"/>
          <a:chOff x="0" y="0"/>
          <a:chExt cx="0" cy="0"/>
        </a:xfrm>
      </p:grpSpPr>
      <p:sp>
        <p:nvSpPr>
          <p:cNvPr id="923" name="Google Shape;923;p40"/>
          <p:cNvSpPr txBox="1">
            <a:spLocks noGrp="1"/>
          </p:cNvSpPr>
          <p:nvPr>
            <p:ph type="title"/>
          </p:nvPr>
        </p:nvSpPr>
        <p:spPr>
          <a:xfrm>
            <a:off x="1903250" y="1834838"/>
            <a:ext cx="5337600" cy="11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1"/>
                </a:solidFill>
              </a:rPr>
              <a:t>THANK YOU</a:t>
            </a:r>
            <a:endParaRPr dirty="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05" name="Google Shape;805;p35"/>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ABOUT THE PROJECT</a:t>
            </a: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695"/>
        <p:cNvGrpSpPr/>
        <p:nvPr/>
      </p:nvGrpSpPr>
      <p:grpSpPr>
        <a:xfrm>
          <a:off x="0" y="0"/>
          <a:ext cx="0" cy="0"/>
          <a:chOff x="0" y="0"/>
          <a:chExt cx="0" cy="0"/>
        </a:xfrm>
      </p:grpSpPr>
      <p:sp>
        <p:nvSpPr>
          <p:cNvPr id="696" name="Google Shape;696;p30"/>
          <p:cNvSpPr txBox="1">
            <a:spLocks noGrp="1"/>
          </p:cNvSpPr>
          <p:nvPr>
            <p:ph type="title"/>
          </p:nvPr>
        </p:nvSpPr>
        <p:spPr>
          <a:xfrm>
            <a:off x="-1062273" y="-603855"/>
            <a:ext cx="5338800" cy="13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smtClean="0"/>
              <a:t>INTRODUCTION</a:t>
            </a:r>
            <a:endParaRPr sz="2800" b="1" dirty="0"/>
          </a:p>
        </p:txBody>
      </p:sp>
      <p:sp>
        <p:nvSpPr>
          <p:cNvPr id="5" name="Google Shape;696;p30"/>
          <p:cNvSpPr txBox="1">
            <a:spLocks noGrp="1"/>
          </p:cNvSpPr>
          <p:nvPr>
            <p:ph type="title"/>
          </p:nvPr>
        </p:nvSpPr>
        <p:spPr>
          <a:xfrm>
            <a:off x="3454308" y="1980017"/>
            <a:ext cx="5338800" cy="13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smtClean="0"/>
              <a:t>OBJECTIVE</a:t>
            </a:r>
            <a:endParaRPr sz="2800" b="1" dirty="0"/>
          </a:p>
        </p:txBody>
      </p:sp>
      <p:sp>
        <p:nvSpPr>
          <p:cNvPr id="6" name="Google Shape;696;p30"/>
          <p:cNvSpPr txBox="1">
            <a:spLocks noGrp="1"/>
          </p:cNvSpPr>
          <p:nvPr>
            <p:ph type="title"/>
          </p:nvPr>
        </p:nvSpPr>
        <p:spPr>
          <a:xfrm>
            <a:off x="233127" y="-76200"/>
            <a:ext cx="8176582" cy="2480362"/>
          </a:xfrm>
          <a:prstGeom prst="rect">
            <a:avLst/>
          </a:prstGeom>
        </p:spPr>
        <p:txBody>
          <a:bodyPr spcFirstLastPara="1" wrap="square" lIns="91425" tIns="91425" rIns="91425" bIns="91425" anchor="b" anchorCtr="0">
            <a:noAutofit/>
          </a:bodyPr>
          <a:lstStyle/>
          <a:p>
            <a:pPr lvl="0" algn="just"/>
            <a:r>
              <a:rPr lang="en-US" sz="1500" dirty="0"/>
              <a:t>The project focuses on developing an AI-powered recommendation system for e-commerce platforms. This system aims to personalize product suggestions and content based on user preferences, behaviors, and interactions. By leveraging machine learning (ML) and natural language processing (NLP), the system will offer tailored recommendations that dynamically adapt to each user's unique shopping habits. The goal is to enhance customer engagement, boost user satisfaction, and ultimately increase sales on the platform.</a:t>
            </a:r>
            <a:endParaRPr sz="1500" dirty="0"/>
          </a:p>
        </p:txBody>
      </p:sp>
      <p:sp>
        <p:nvSpPr>
          <p:cNvPr id="7" name="Google Shape;696;p30"/>
          <p:cNvSpPr txBox="1">
            <a:spLocks noGrp="1"/>
          </p:cNvSpPr>
          <p:nvPr>
            <p:ph type="title"/>
          </p:nvPr>
        </p:nvSpPr>
        <p:spPr>
          <a:xfrm>
            <a:off x="1313782" y="2348347"/>
            <a:ext cx="8093454" cy="2480362"/>
          </a:xfrm>
          <a:prstGeom prst="rect">
            <a:avLst/>
          </a:prstGeom>
        </p:spPr>
        <p:txBody>
          <a:bodyPr spcFirstLastPara="1" wrap="square" lIns="91425" tIns="91425" rIns="91425" bIns="91425" anchor="b" anchorCtr="0">
            <a:noAutofit/>
          </a:bodyPr>
          <a:lstStyle/>
          <a:p>
            <a:pPr lvl="0" algn="l"/>
            <a:r>
              <a:rPr lang="en-US" sz="1500" dirty="0" smtClean="0"/>
              <a:t>The </a:t>
            </a:r>
            <a:r>
              <a:rPr lang="en-US" sz="1500" dirty="0"/>
              <a:t>primary goal of this project is to create an Al-powered recommendation system that dynamically personalizes product suggestions and content for users on e-commerce platforms. This system aims to enhance customer engagement, improve user satisfaction, and increase sales by offering tailored experiences based on individual preferences and behavior.</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SCOPE/KEY FEATURES</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4939699" y="775642"/>
            <a:ext cx="2174609"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KEY FEATURES</a:t>
            </a:r>
            <a:endParaRPr dirty="0"/>
          </a:p>
        </p:txBody>
      </p:sp>
      <p:sp>
        <p:nvSpPr>
          <p:cNvPr id="703" name="Google Shape;703;p31"/>
          <p:cNvSpPr txBox="1">
            <a:spLocks noGrp="1"/>
          </p:cNvSpPr>
          <p:nvPr>
            <p:ph type="body" idx="1"/>
          </p:nvPr>
        </p:nvSpPr>
        <p:spPr>
          <a:xfrm>
            <a:off x="4918917" y="1829247"/>
            <a:ext cx="3670901" cy="2278626"/>
          </a:xfrm>
          <a:prstGeom prst="rect">
            <a:avLst/>
          </a:prstGeom>
        </p:spPr>
        <p:txBody>
          <a:bodyPr spcFirstLastPara="1" wrap="square" lIns="91425" tIns="91425" rIns="91425" bIns="91425" anchor="t" anchorCtr="0">
            <a:noAutofit/>
          </a:bodyPr>
          <a:lstStyle/>
          <a:p>
            <a:pPr marL="285750" indent="-285750">
              <a:lnSpc>
                <a:spcPct val="200000"/>
              </a:lnSpc>
            </a:pPr>
            <a:r>
              <a:rPr lang="en-US" dirty="0"/>
              <a:t>Admin Panel</a:t>
            </a:r>
          </a:p>
          <a:p>
            <a:pPr marL="285750" indent="-285750">
              <a:lnSpc>
                <a:spcPct val="200000"/>
              </a:lnSpc>
            </a:pPr>
            <a:r>
              <a:rPr lang="en-US" dirty="0"/>
              <a:t>E-commerce interface</a:t>
            </a:r>
          </a:p>
          <a:p>
            <a:pPr marL="285750" indent="-285750">
              <a:lnSpc>
                <a:spcPct val="200000"/>
              </a:lnSpc>
            </a:pPr>
            <a:r>
              <a:rPr lang="en-US" dirty="0"/>
              <a:t>Dashboard</a:t>
            </a:r>
          </a:p>
          <a:p>
            <a:pPr marL="285750" indent="-285750">
              <a:lnSpc>
                <a:spcPct val="200000"/>
              </a:lnSpc>
            </a:pPr>
            <a:r>
              <a:rPr lang="en-US" dirty="0"/>
              <a:t>AI based recommendations</a:t>
            </a:r>
          </a:p>
          <a:p>
            <a:pPr marL="285750" indent="-285750">
              <a:lnSpc>
                <a:spcPct val="200000"/>
              </a:lnSpc>
            </a:pPr>
            <a:r>
              <a:rPr lang="en-US" dirty="0"/>
              <a:t>Responsive UI</a:t>
            </a:r>
          </a:p>
        </p:txBody>
      </p:sp>
      <p:grpSp>
        <p:nvGrpSpPr>
          <p:cNvPr id="704" name="Google Shape;704;p31"/>
          <p:cNvGrpSpPr/>
          <p:nvPr/>
        </p:nvGrpSpPr>
        <p:grpSpPr>
          <a:xfrm>
            <a:off x="1845914" y="1864668"/>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a:off x="4524300" y="1013625"/>
            <a:ext cx="95400" cy="3116250"/>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1188"/>
        <p:cNvGrpSpPr/>
        <p:nvPr/>
      </p:nvGrpSpPr>
      <p:grpSpPr>
        <a:xfrm>
          <a:off x="0" y="0"/>
          <a:ext cx="0" cy="0"/>
          <a:chOff x="0" y="0"/>
          <a:chExt cx="0" cy="0"/>
        </a:xfrm>
      </p:grpSpPr>
      <p:sp>
        <p:nvSpPr>
          <p:cNvPr id="1189" name="Google Shape;1189;p48"/>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190" name="Google Shape;1190;p48"/>
          <p:cNvSpPr txBox="1">
            <a:spLocks noGrp="1"/>
          </p:cNvSpPr>
          <p:nvPr>
            <p:ph type="title" idx="2"/>
          </p:nvPr>
        </p:nvSpPr>
        <p:spPr>
          <a:xfrm>
            <a:off x="3216900" y="2744525"/>
            <a:ext cx="26220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smtClean="0"/>
              <a:t>RESOURCES</a:t>
            </a:r>
            <a:endParaRPr dirty="0"/>
          </a:p>
        </p:txBody>
      </p:sp>
      <p:grpSp>
        <p:nvGrpSpPr>
          <p:cNvPr id="1191" name="Google Shape;1191;p48"/>
          <p:cNvGrpSpPr/>
          <p:nvPr/>
        </p:nvGrpSpPr>
        <p:grpSpPr>
          <a:xfrm>
            <a:off x="6275293" y="1383097"/>
            <a:ext cx="2377303" cy="2377303"/>
            <a:chOff x="5612559" y="834972"/>
            <a:chExt cx="3473558" cy="3473558"/>
          </a:xfrm>
        </p:grpSpPr>
        <p:sp>
          <p:nvSpPr>
            <p:cNvPr id="1192" name="Google Shape;1192;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8"/>
          <p:cNvGrpSpPr/>
          <p:nvPr/>
        </p:nvGrpSpPr>
        <p:grpSpPr>
          <a:xfrm>
            <a:off x="2598300" y="1013625"/>
            <a:ext cx="95400" cy="3116250"/>
            <a:chOff x="4524300" y="1013625"/>
            <a:chExt cx="95400" cy="3116250"/>
          </a:xfrm>
        </p:grpSpPr>
        <p:sp>
          <p:nvSpPr>
            <p:cNvPr id="1225" name="Google Shape;1225;p4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779"/>
        <p:cNvGrpSpPr/>
        <p:nvPr/>
      </p:nvGrpSpPr>
      <p:grpSpPr>
        <a:xfrm>
          <a:off x="0" y="0"/>
          <a:ext cx="0" cy="0"/>
          <a:chOff x="0" y="0"/>
          <a:chExt cx="0" cy="0"/>
        </a:xfrm>
      </p:grpSpPr>
      <p:sp>
        <p:nvSpPr>
          <p:cNvPr id="780" name="Google Shape;780;p34"/>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p>
            <a:pPr marL="0" lvl="0" indent="0"/>
            <a:r>
              <a:rPr lang="en-IN" dirty="0"/>
              <a:t>Laptop</a:t>
            </a:r>
            <a:endParaRPr dirty="0"/>
          </a:p>
        </p:txBody>
      </p:sp>
      <p:sp>
        <p:nvSpPr>
          <p:cNvPr id="781" name="Google Shape;781;p34"/>
          <p:cNvSpPr txBox="1">
            <a:spLocks noGrp="1"/>
          </p:cNvSpPr>
          <p:nvPr>
            <p:ph type="title"/>
          </p:nvPr>
        </p:nvSpPr>
        <p:spPr>
          <a:xfrm>
            <a:off x="248945" y="872509"/>
            <a:ext cx="381043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HARDWARE REQUIREMENTS</a:t>
            </a:r>
            <a:endParaRPr dirty="0"/>
          </a:p>
        </p:txBody>
      </p:sp>
      <p:sp>
        <p:nvSpPr>
          <p:cNvPr id="782" name="Google Shape;782;p34"/>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8GB RAM, i5</a:t>
            </a:r>
            <a:endParaRPr dirty="0"/>
          </a:p>
        </p:txBody>
      </p:sp>
      <p:sp>
        <p:nvSpPr>
          <p:cNvPr id="783" name="Google Shape;783;p34"/>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OS &amp; IDE</a:t>
            </a:r>
            <a:endParaRPr dirty="0"/>
          </a:p>
        </p:txBody>
      </p:sp>
      <p:sp>
        <p:nvSpPr>
          <p:cNvPr id="784" name="Google Shape;784;p34"/>
          <p:cNvSpPr txBox="1">
            <a:spLocks noGrp="1"/>
          </p:cNvSpPr>
          <p:nvPr>
            <p:ph type="subTitle" idx="4"/>
          </p:nvPr>
        </p:nvSpPr>
        <p:spPr>
          <a:xfrm>
            <a:off x="1418153" y="2847022"/>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smtClean="0"/>
              <a:t>Windows or </a:t>
            </a:r>
            <a:r>
              <a:rPr lang="en-US" dirty="0" err="1" smtClean="0"/>
              <a:t>MacOS</a:t>
            </a:r>
            <a:r>
              <a:rPr lang="en-US" dirty="0" smtClean="0"/>
              <a:t> with VS Code</a:t>
            </a:r>
            <a:endParaRPr dirty="0"/>
          </a:p>
        </p:txBody>
      </p:sp>
      <p:sp>
        <p:nvSpPr>
          <p:cNvPr id="785" name="Google Shape;785;p34"/>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p>
            <a:pPr marL="0" lvl="0" indent="0"/>
            <a:r>
              <a:rPr lang="en-IN" dirty="0"/>
              <a:t>Frontend</a:t>
            </a:r>
            <a:endParaRPr dirty="0"/>
          </a:p>
        </p:txBody>
      </p:sp>
      <p:sp>
        <p:nvSpPr>
          <p:cNvPr id="786" name="Google Shape;786;p34"/>
          <p:cNvSpPr txBox="1">
            <a:spLocks noGrp="1"/>
          </p:cNvSpPr>
          <p:nvPr>
            <p:ph type="subTitle" idx="6"/>
          </p:nvPr>
        </p:nvSpPr>
        <p:spPr>
          <a:xfrm>
            <a:off x="5416013" y="1799502"/>
            <a:ext cx="2765096" cy="629100"/>
          </a:xfrm>
          <a:prstGeom prst="rect">
            <a:avLst/>
          </a:prstGeom>
        </p:spPr>
        <p:txBody>
          <a:bodyPr spcFirstLastPara="1" wrap="square" lIns="91425" tIns="91425" rIns="91425" bIns="91425" anchor="t" anchorCtr="0">
            <a:noAutofit/>
          </a:bodyPr>
          <a:lstStyle/>
          <a:p>
            <a:pPr marL="0" lvl="0" indent="0"/>
            <a:r>
              <a:rPr lang="en-US" dirty="0"/>
              <a:t>HTML, CSS, JavaScript, React.js and Tailwind CSS</a:t>
            </a:r>
          </a:p>
        </p:txBody>
      </p:sp>
      <p:sp>
        <p:nvSpPr>
          <p:cNvPr id="787" name="Google Shape;787;p34"/>
          <p:cNvSpPr txBox="1">
            <a:spLocks noGrp="1"/>
          </p:cNvSpPr>
          <p:nvPr>
            <p:ph type="subTitle" idx="7"/>
          </p:nvPr>
        </p:nvSpPr>
        <p:spPr>
          <a:xfrm>
            <a:off x="822145" y="3532307"/>
            <a:ext cx="2918582" cy="389700"/>
          </a:xfrm>
          <a:prstGeom prst="rect">
            <a:avLst/>
          </a:prstGeom>
        </p:spPr>
        <p:txBody>
          <a:bodyPr spcFirstLastPara="1" wrap="square" lIns="91425" tIns="91425" rIns="91425" bIns="91425" anchor="b" anchorCtr="0">
            <a:noAutofit/>
          </a:bodyPr>
          <a:lstStyle/>
          <a:p>
            <a:pPr marL="0" lvl="0" indent="0"/>
            <a:r>
              <a:rPr lang="en-IN" dirty="0"/>
              <a:t>Stable Internet Connection</a:t>
            </a:r>
            <a:endParaRPr dirty="0"/>
          </a:p>
        </p:txBody>
      </p:sp>
      <p:sp>
        <p:nvSpPr>
          <p:cNvPr id="788" name="Google Shape;788;p34"/>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p>
            <a:pPr marL="89999" lvl="0" indent="-89999" algn="r" rtl="0">
              <a:spcBef>
                <a:spcPts val="0"/>
              </a:spcBef>
              <a:spcAft>
                <a:spcPts val="0"/>
              </a:spcAft>
              <a:buNone/>
            </a:pPr>
            <a:r>
              <a:rPr lang="en-IN" dirty="0" smtClean="0"/>
              <a:t>F</a:t>
            </a:r>
            <a:r>
              <a:rPr lang="en" dirty="0" smtClean="0"/>
              <a:t>or effective testing of internet-based features</a:t>
            </a:r>
            <a:endParaRPr dirty="0"/>
          </a:p>
        </p:txBody>
      </p:sp>
      <p:sp>
        <p:nvSpPr>
          <p:cNvPr id="789" name="Google Shape;789;p34"/>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p>
            <a:pPr marL="0" lvl="0" indent="0"/>
            <a:r>
              <a:rPr lang="en-IN" dirty="0"/>
              <a:t>Backend</a:t>
            </a:r>
            <a:endParaRPr dirty="0"/>
          </a:p>
        </p:txBody>
      </p:sp>
      <p:sp>
        <p:nvSpPr>
          <p:cNvPr id="790" name="Google Shape;790;p34"/>
          <p:cNvSpPr txBox="1">
            <a:spLocks noGrp="1"/>
          </p:cNvSpPr>
          <p:nvPr>
            <p:ph type="subTitle" idx="13"/>
          </p:nvPr>
        </p:nvSpPr>
        <p:spPr>
          <a:xfrm>
            <a:off x="5416125" y="2826251"/>
            <a:ext cx="2827330" cy="629100"/>
          </a:xfrm>
          <a:prstGeom prst="rect">
            <a:avLst/>
          </a:prstGeom>
        </p:spPr>
        <p:txBody>
          <a:bodyPr spcFirstLastPara="1" wrap="square" lIns="91425" tIns="91425" rIns="91425" bIns="91425" anchor="t" anchorCtr="0">
            <a:noAutofit/>
          </a:bodyPr>
          <a:lstStyle/>
          <a:p>
            <a:pPr marL="0" lvl="0" indent="0"/>
            <a:r>
              <a:rPr lang="en-US" dirty="0" smtClean="0"/>
              <a:t>Node.js, Express.js, Python, Flask and NLP and ML</a:t>
            </a:r>
            <a:endParaRPr lang="en-US" dirty="0"/>
          </a:p>
        </p:txBody>
      </p:sp>
      <p:sp>
        <p:nvSpPr>
          <p:cNvPr id="791" name="Google Shape;791;p34"/>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p>
            <a:pPr marL="0" lvl="0" indent="0"/>
            <a:r>
              <a:rPr lang="en-IN" dirty="0" smtClean="0"/>
              <a:t>Database	</a:t>
            </a:r>
            <a:endParaRPr dirty="0"/>
          </a:p>
        </p:txBody>
      </p:sp>
      <p:sp>
        <p:nvSpPr>
          <p:cNvPr id="792" name="Google Shape;792;p34"/>
          <p:cNvSpPr txBox="1">
            <a:spLocks noGrp="1"/>
          </p:cNvSpPr>
          <p:nvPr>
            <p:ph type="subTitle" idx="15"/>
          </p:nvPr>
        </p:nvSpPr>
        <p:spPr>
          <a:xfrm>
            <a:off x="5416012" y="3852989"/>
            <a:ext cx="2564205" cy="629100"/>
          </a:xfrm>
          <a:prstGeom prst="rect">
            <a:avLst/>
          </a:prstGeom>
        </p:spPr>
        <p:txBody>
          <a:bodyPr spcFirstLastPara="1" wrap="square" lIns="91425" tIns="91425" rIns="91425" bIns="91425" anchor="t" anchorCtr="0">
            <a:noAutofit/>
          </a:bodyPr>
          <a:lstStyle/>
          <a:p>
            <a:pPr marL="0" marR="62101" lvl="0" indent="0"/>
            <a:r>
              <a:rPr lang="en-US" dirty="0" smtClean="0"/>
              <a:t>MongoDB</a:t>
            </a:r>
            <a:endParaRPr dirty="0"/>
          </a:p>
        </p:txBody>
      </p:sp>
      <p:grpSp>
        <p:nvGrpSpPr>
          <p:cNvPr id="793" name="Google Shape;793;p34"/>
          <p:cNvGrpSpPr/>
          <p:nvPr/>
        </p:nvGrpSpPr>
        <p:grpSpPr>
          <a:xfrm>
            <a:off x="4524300" y="1394625"/>
            <a:ext cx="95400" cy="3116250"/>
            <a:chOff x="4524300" y="1013625"/>
            <a:chExt cx="95400" cy="3116250"/>
          </a:xfrm>
        </p:grpSpPr>
        <p:sp>
          <p:nvSpPr>
            <p:cNvPr id="794" name="Google Shape;794;p3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781;p34"/>
          <p:cNvSpPr txBox="1">
            <a:spLocks/>
          </p:cNvSpPr>
          <p:nvPr/>
        </p:nvSpPr>
        <p:spPr>
          <a:xfrm>
            <a:off x="4723962" y="872508"/>
            <a:ext cx="38104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SOFTWARE REQUIREMENTS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C000"/>
            </a:gs>
            <a:gs pos="100000">
              <a:schemeClr val="tx2">
                <a:lumMod val="50000"/>
                <a:lumOff val="50000"/>
              </a:schemeClr>
            </a:gs>
          </a:gsLst>
          <a:lin ang="5400012" scaled="0"/>
        </a:gradFill>
        <a:effectLst/>
      </p:bgPr>
    </p:bg>
    <p:spTree>
      <p:nvGrpSpPr>
        <p:cNvPr id="1" name="Shape 695"/>
        <p:cNvGrpSpPr/>
        <p:nvPr/>
      </p:nvGrpSpPr>
      <p:grpSpPr>
        <a:xfrm>
          <a:off x="0" y="0"/>
          <a:ext cx="0" cy="0"/>
          <a:chOff x="0" y="0"/>
          <a:chExt cx="0" cy="0"/>
        </a:xfrm>
      </p:grpSpPr>
      <p:sp>
        <p:nvSpPr>
          <p:cNvPr id="696" name="Google Shape;696;p30"/>
          <p:cNvSpPr txBox="1">
            <a:spLocks noGrp="1"/>
          </p:cNvSpPr>
          <p:nvPr>
            <p:ph type="title"/>
          </p:nvPr>
        </p:nvSpPr>
        <p:spPr>
          <a:xfrm>
            <a:off x="-1062273" y="-603855"/>
            <a:ext cx="5338800" cy="135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1" dirty="0" smtClean="0"/>
              <a:t>BENEFITS</a:t>
            </a:r>
            <a:endParaRPr sz="2800" b="1" dirty="0"/>
          </a:p>
        </p:txBody>
      </p:sp>
      <p:sp>
        <p:nvSpPr>
          <p:cNvPr id="6" name="Google Shape;696;p30"/>
          <p:cNvSpPr txBox="1">
            <a:spLocks noGrp="1"/>
          </p:cNvSpPr>
          <p:nvPr>
            <p:ph type="title"/>
          </p:nvPr>
        </p:nvSpPr>
        <p:spPr>
          <a:xfrm>
            <a:off x="475581" y="782783"/>
            <a:ext cx="7795582" cy="3706090"/>
          </a:xfrm>
          <a:prstGeom prst="rect">
            <a:avLst/>
          </a:prstGeom>
        </p:spPr>
        <p:txBody>
          <a:bodyPr spcFirstLastPara="1" wrap="square" lIns="91425" tIns="91425" rIns="91425" bIns="91425" anchor="b" anchorCtr="0">
            <a:noAutofit/>
          </a:bodyPr>
          <a:lstStyle/>
          <a:p>
            <a:pPr lvl="0" algn="l">
              <a:lnSpc>
                <a:spcPct val="200000"/>
              </a:lnSpc>
            </a:pPr>
            <a:r>
              <a:rPr lang="en-US" sz="1200" dirty="0"/>
              <a:t>- Personalized Experience: By analyzing user behavior and preferences, the recommendation system tailors product suggestions, leading to a more personalized shopping experience.</a:t>
            </a:r>
            <a:br>
              <a:rPr lang="en-US" sz="1200" dirty="0"/>
            </a:br>
            <a:r>
              <a:rPr lang="en-US" sz="1200" dirty="0"/>
              <a:t>- Increased Engagement: Users are more likely to interact with products that match their interests, which can lead to higher engagement rates and longer session durations.</a:t>
            </a:r>
            <a:br>
              <a:rPr lang="en-US" sz="1200" dirty="0"/>
            </a:br>
            <a:r>
              <a:rPr lang="en-US" sz="1200" dirty="0"/>
              <a:t>- Boosted Sales: With better product recommendations, users are more likely to make additional purchases, thereby increasing the platform's overall sales.</a:t>
            </a:r>
            <a:br>
              <a:rPr lang="en-US" sz="1200" dirty="0"/>
            </a:br>
            <a:r>
              <a:rPr lang="en-US" sz="1200" dirty="0"/>
              <a:t>- Admin Control: The e-commerce admin panel allows administrators to perform CRUD (Create, Read, Update, Delete) operations on products, view purchase history, and gain insights into consumer behavior.</a:t>
            </a:r>
            <a:br>
              <a:rPr lang="en-US" sz="1200" dirty="0"/>
            </a:br>
            <a:r>
              <a:rPr lang="en-US" sz="1200" dirty="0"/>
              <a:t>- Efficient User Interaction: Users benefit from a streamlined shopping experience, where their preferences and past orders influence future recommendations.</a:t>
            </a:r>
            <a:endParaRPr sz="1200" dirty="0"/>
          </a:p>
        </p:txBody>
      </p:sp>
    </p:spTree>
    <p:extLst>
      <p:ext uri="{BB962C8B-B14F-4D97-AF65-F5344CB8AC3E}">
        <p14:creationId xmlns:p14="http://schemas.microsoft.com/office/powerpoint/2010/main" val="61415926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449</Words>
  <Application>Microsoft Office PowerPoint</Application>
  <PresentationFormat>On-screen Show (16:9)</PresentationFormat>
  <Paragraphs>88</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Montserrat</vt:lpstr>
      <vt:lpstr>Raleway</vt:lpstr>
      <vt:lpstr>Arial</vt:lpstr>
      <vt:lpstr>Roboto</vt:lpstr>
      <vt:lpstr>Montserrat Black</vt:lpstr>
      <vt:lpstr>Oswald</vt:lpstr>
      <vt:lpstr>Software Development Bussines Plan by Slidesgo</vt:lpstr>
      <vt:lpstr>AI-DRIVEN PERSONALIZED CONTENT RECOMMENDATION SYSTEM FOR E-COMMERCE WEB APPLICATIONS</vt:lpstr>
      <vt:lpstr>TABLE OF CONTENTS</vt:lpstr>
      <vt:lpstr>01</vt:lpstr>
      <vt:lpstr>INTRODUCTION</vt:lpstr>
      <vt:lpstr>02</vt:lpstr>
      <vt:lpstr>KEY FEATURES</vt:lpstr>
      <vt:lpstr>03</vt:lpstr>
      <vt:lpstr>HARDWARE REQUIREMENTS</vt:lpstr>
      <vt:lpstr>BENEFITS</vt:lpstr>
      <vt:lpstr>04</vt:lpstr>
      <vt:lpstr>TIMELINE</vt:lpstr>
      <vt:lpstr>PROCESS FLOW</vt:lpstr>
      <vt:lpstr>05</vt:lpstr>
      <vt:lpstr>USER AUTHENTICATION MODULE</vt:lpstr>
      <vt:lpstr>ADMIN MODULE</vt:lpstr>
      <vt:lpstr>USER MODULE</vt:lpstr>
      <vt:lpstr>AI RECOMMENDATION MODULE</vt:lpstr>
      <vt:lpstr>FUTURE SCOPE</vt:lpstr>
      <vt:lpstr>PROTOTYPE</vt:lpstr>
      <vt:lpstr>This AI-powered recommendation system is a step toward revolutionizing the e-commerce experience by providing personalized product recommendations that cater to individual preferences. It not only improves user satisfaction and engagement but also supports the growth of the platform by driving higher sales and fostering customer loyalty. As the system evolves, it holds the potential to become even more sophisticated, benefiting both customers and e-commerce businesses alike.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App</dc:title>
  <dc:creator>Hp</dc:creator>
  <cp:lastModifiedBy>Hp</cp:lastModifiedBy>
  <cp:revision>20</cp:revision>
  <dcterms:modified xsi:type="dcterms:W3CDTF">2025-05-01T16:20:47Z</dcterms:modified>
</cp:coreProperties>
</file>