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3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55D5-79EF-4096-9162-572866ADD1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6EC2-BE5E-4857-980B-336A181F7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55D5-79EF-4096-9162-572866ADD1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6EC2-BE5E-4857-980B-336A181F7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5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55D5-79EF-4096-9162-572866ADD1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6EC2-BE5E-4857-980B-336A181F7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5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55D5-79EF-4096-9162-572866ADD1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6EC2-BE5E-4857-980B-336A181F7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55D5-79EF-4096-9162-572866ADD1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6EC2-BE5E-4857-980B-336A181F7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55D5-79EF-4096-9162-572866ADD1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6EC2-BE5E-4857-980B-336A181F7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9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55D5-79EF-4096-9162-572866ADD1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6EC2-BE5E-4857-980B-336A181F7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3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55D5-79EF-4096-9162-572866ADD1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6EC2-BE5E-4857-980B-336A181F7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2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55D5-79EF-4096-9162-572866ADD1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6EC2-BE5E-4857-980B-336A181F7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67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55D5-79EF-4096-9162-572866ADD1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6EC2-BE5E-4857-980B-336A181F7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13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55D5-79EF-4096-9162-572866ADD1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6EC2-BE5E-4857-980B-336A181F7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0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55D5-79EF-4096-9162-572866ADD19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6EC2-BE5E-4857-980B-336A181F7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7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63429"/>
              </p:ext>
            </p:extLst>
          </p:nvPr>
        </p:nvGraphicFramePr>
        <p:xfrm>
          <a:off x="2535276" y="94672"/>
          <a:ext cx="4374515" cy="284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2503"/>
                <a:gridCol w="238201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USER</a:t>
                      </a:r>
                      <a:endParaRPr lang="en-IN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General User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String Name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String Email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Password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Role</a:t>
                      </a:r>
                      <a:endParaRPr lang="en-US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register()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login()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logout()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44786"/>
              </p:ext>
            </p:extLst>
          </p:nvPr>
        </p:nvGraphicFramePr>
        <p:xfrm>
          <a:off x="1611640" y="3772164"/>
          <a:ext cx="2007362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AUTHENTICATION</a:t>
                      </a:r>
                      <a:endParaRPr lang="en-IN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login()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logout()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resetPassword</a:t>
                      </a:r>
                      <a:r>
                        <a:rPr lang="en-US" dirty="0" smtClean="0"/>
                        <a:t>()</a:t>
                      </a:r>
                      <a:endParaRPr lang="en-IN" dirty="0" smtClean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63005"/>
              </p:ext>
            </p:extLst>
          </p:nvPr>
        </p:nvGraphicFramePr>
        <p:xfrm>
          <a:off x="5623678" y="3765207"/>
          <a:ext cx="312315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3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Recommendation System</a:t>
                      </a:r>
                      <a:endParaRPr lang="en-IN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productName</a:t>
                      </a:r>
                      <a:endParaRPr lang="en-IN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analyzeRecommendations</a:t>
                      </a:r>
                      <a:r>
                        <a:rPr lang="en-US" dirty="0" smtClean="0"/>
                        <a:t>()</a:t>
                      </a:r>
                      <a:endParaRPr lang="en-IN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showRecommendations</a:t>
                      </a:r>
                      <a:r>
                        <a:rPr lang="en-US" dirty="0" smtClean="0"/>
                        <a:t>()</a:t>
                      </a:r>
                      <a:endParaRPr lang="en-US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3188287" y="2939472"/>
            <a:ext cx="137160" cy="358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980007" y="3439852"/>
            <a:ext cx="139700" cy="337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1107" y="3178232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uses</a:t>
            </a:r>
            <a:endParaRPr lang="en-IN" sz="16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8647" y="2939472"/>
            <a:ext cx="282448" cy="377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97399" y="3463728"/>
            <a:ext cx="231648" cy="307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8911" y="3221758"/>
            <a:ext cx="218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product purchase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7125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7276" y="188163"/>
            <a:ext cx="844952" cy="6336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3765398" y="1116067"/>
            <a:ext cx="2395959" cy="6336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4213185" y="2171293"/>
            <a:ext cx="1504709" cy="6336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4038329" y="3307541"/>
            <a:ext cx="1863524" cy="6336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2" idx="2"/>
            <a:endCxn id="22" idx="0"/>
          </p:cNvCxnSpPr>
          <p:nvPr/>
        </p:nvCxnSpPr>
        <p:spPr>
          <a:xfrm>
            <a:off x="4959752" y="821802"/>
            <a:ext cx="3626" cy="294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3" idx="0"/>
          </p:cNvCxnSpPr>
          <p:nvPr/>
        </p:nvCxnSpPr>
        <p:spPr>
          <a:xfrm>
            <a:off x="4963378" y="1749706"/>
            <a:ext cx="2162" cy="421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  <a:endCxn id="24" idx="0"/>
          </p:cNvCxnSpPr>
          <p:nvPr/>
        </p:nvCxnSpPr>
        <p:spPr>
          <a:xfrm>
            <a:off x="4965540" y="2804932"/>
            <a:ext cx="4551" cy="502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92605" y="4221073"/>
            <a:ext cx="1082715" cy="48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7318899" y="5051108"/>
            <a:ext cx="844952" cy="6336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>
            <a:off x="7733963" y="4709160"/>
            <a:ext cx="7412" cy="341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54115" y="4285346"/>
            <a:ext cx="1895111" cy="6336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Curved Connector 35"/>
          <p:cNvCxnSpPr>
            <a:stCxn id="24" idx="1"/>
            <a:endCxn id="37" idx="0"/>
          </p:cNvCxnSpPr>
          <p:nvPr/>
        </p:nvCxnSpPr>
        <p:spPr>
          <a:xfrm rot="10800000" flipV="1">
            <a:off x="2901671" y="3624360"/>
            <a:ext cx="1136658" cy="66098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</p:cNvCxnSpPr>
          <p:nvPr/>
        </p:nvCxnSpPr>
        <p:spPr>
          <a:xfrm rot="16200000" flipH="1">
            <a:off x="3175335" y="4645320"/>
            <a:ext cx="683162" cy="123049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4" idx="3"/>
            <a:endCxn id="30" idx="0"/>
          </p:cNvCxnSpPr>
          <p:nvPr/>
        </p:nvCxnSpPr>
        <p:spPr>
          <a:xfrm>
            <a:off x="5901853" y="3624361"/>
            <a:ext cx="1832110" cy="59671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flipV="1">
            <a:off x="5842416" y="3718341"/>
            <a:ext cx="6097" cy="1903984"/>
          </a:xfrm>
          <a:prstGeom prst="curvedConnector3">
            <a:avLst>
              <a:gd name="adj1" fmla="val 171805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92320" y="325120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442662" y="518621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247774" y="4273666"/>
            <a:ext cx="102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LOGOUT</a:t>
            </a:r>
            <a:endParaRPr lang="en-IN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31921" y="1234902"/>
            <a:ext cx="22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REGISTRATION</a:t>
            </a:r>
            <a:endParaRPr lang="en-IN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278284" y="2292466"/>
            <a:ext cx="22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LOGIN</a:t>
            </a:r>
            <a:endParaRPr lang="en-IN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218248" y="3442394"/>
            <a:ext cx="22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BROWSE APP</a:t>
            </a:r>
            <a:endParaRPr lang="en-IN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816500" y="4298044"/>
            <a:ext cx="2219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PURCHASE AN</a:t>
            </a:r>
          </a:p>
          <a:p>
            <a:pPr algn="ctr"/>
            <a:r>
              <a:rPr lang="en-US" b="1" dirty="0" smtClean="0"/>
              <a:t>ITEM</a:t>
            </a:r>
            <a:endParaRPr lang="en-IN" b="1" dirty="0"/>
          </a:p>
        </p:txBody>
      </p:sp>
      <p:sp>
        <p:nvSpPr>
          <p:cNvPr id="82" name="Rectangle 81"/>
          <p:cNvSpPr/>
          <p:nvPr/>
        </p:nvSpPr>
        <p:spPr>
          <a:xfrm>
            <a:off x="4143736" y="5312780"/>
            <a:ext cx="1911623" cy="543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3770806" y="5280408"/>
            <a:ext cx="26997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/>
              <a:t>RECOMMENDATION</a:t>
            </a:r>
          </a:p>
          <a:p>
            <a:pPr algn="ctr"/>
            <a:r>
              <a:rPr lang="en-US" sz="1700" b="1" dirty="0" smtClean="0"/>
              <a:t>ANALYSIS</a:t>
            </a:r>
            <a:endParaRPr lang="en-IN" sz="17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759201" y="1763222"/>
            <a:ext cx="221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successful</a:t>
            </a:r>
            <a:endParaRPr lang="en-IN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6365241" y="1288242"/>
            <a:ext cx="221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failed</a:t>
            </a:r>
            <a:endParaRPr lang="en-IN" sz="1600" dirty="0"/>
          </a:p>
        </p:txBody>
      </p:sp>
      <p:sp>
        <p:nvSpPr>
          <p:cNvPr id="91" name="Arc 90"/>
          <p:cNvSpPr/>
          <p:nvPr/>
        </p:nvSpPr>
        <p:spPr>
          <a:xfrm>
            <a:off x="5582285" y="1143762"/>
            <a:ext cx="1158875" cy="474218"/>
          </a:xfrm>
          <a:prstGeom prst="arc">
            <a:avLst>
              <a:gd name="adj1" fmla="val 16200000"/>
              <a:gd name="adj2" fmla="val 6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94" name="Arc 93"/>
          <p:cNvSpPr/>
          <p:nvPr/>
        </p:nvSpPr>
        <p:spPr>
          <a:xfrm flipV="1">
            <a:off x="5584363" y="1417320"/>
            <a:ext cx="1151717" cy="322580"/>
          </a:xfrm>
          <a:prstGeom prst="arc">
            <a:avLst>
              <a:gd name="adj1" fmla="val 16200000"/>
              <a:gd name="adj2" fmla="val 6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51237" y="2345806"/>
            <a:ext cx="221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login failed</a:t>
            </a:r>
            <a:endParaRPr lang="en-IN" sz="1600" dirty="0"/>
          </a:p>
        </p:txBody>
      </p:sp>
      <p:sp>
        <p:nvSpPr>
          <p:cNvPr id="96" name="Arc 95"/>
          <p:cNvSpPr/>
          <p:nvPr/>
        </p:nvSpPr>
        <p:spPr>
          <a:xfrm>
            <a:off x="5134321" y="2201326"/>
            <a:ext cx="1158875" cy="474218"/>
          </a:xfrm>
          <a:prstGeom prst="arc">
            <a:avLst>
              <a:gd name="adj1" fmla="val 16200000"/>
              <a:gd name="adj2" fmla="val 6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 flipV="1">
            <a:off x="5136399" y="2474884"/>
            <a:ext cx="1151717" cy="322580"/>
          </a:xfrm>
          <a:prstGeom prst="arc">
            <a:avLst>
              <a:gd name="adj1" fmla="val 16200000"/>
              <a:gd name="adj2" fmla="val 6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6148578" y="1720215"/>
            <a:ext cx="103632" cy="19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5698998" y="2775585"/>
            <a:ext cx="103632" cy="19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86728" y="2885439"/>
            <a:ext cx="221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login successful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3566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265381" y="1634837"/>
            <a:ext cx="1163783" cy="1117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75346" y="2179783"/>
            <a:ext cx="1016000" cy="4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25313" y="1911927"/>
            <a:ext cx="1071418" cy="5357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6188367" y="1533237"/>
            <a:ext cx="1136073" cy="6095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6202221" y="2258292"/>
            <a:ext cx="1136073" cy="6095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/>
          <p:cNvCxnSpPr>
            <a:endCxn id="3" idx="4"/>
          </p:cNvCxnSpPr>
          <p:nvPr/>
        </p:nvCxnSpPr>
        <p:spPr>
          <a:xfrm flipV="1">
            <a:off x="1838036" y="2752437"/>
            <a:ext cx="9237" cy="932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56509" y="3657600"/>
            <a:ext cx="5985164" cy="27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384476" y="2152073"/>
            <a:ext cx="457201" cy="4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841677" y="2161309"/>
            <a:ext cx="9236" cy="152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87054" y="1995054"/>
            <a:ext cx="95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USER</a:t>
            </a:r>
            <a:endParaRPr lang="en-IN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888186" y="1149927"/>
            <a:ext cx="18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DATABASE</a:t>
            </a:r>
            <a:endParaRPr lang="en-IN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290617" y="1754909"/>
            <a:ext cx="12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select product</a:t>
            </a:r>
            <a:endParaRPr lang="en-IN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468254" y="3366654"/>
            <a:ext cx="271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retrieves </a:t>
            </a:r>
            <a:r>
              <a:rPr lang="en-IN" sz="1400" dirty="0" smtClean="0"/>
              <a:t>order confirmation</a:t>
            </a:r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3657601" y="1736435"/>
            <a:ext cx="1136072" cy="840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662218" y="180108"/>
            <a:ext cx="1814945" cy="840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010730" y="2138219"/>
            <a:ext cx="1016000" cy="4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2181" y="1713345"/>
            <a:ext cx="12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confirms order</a:t>
            </a:r>
            <a:endParaRPr lang="en-IN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225636" y="1062182"/>
            <a:ext cx="4619" cy="669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7" idx="1"/>
          </p:cNvCxnSpPr>
          <p:nvPr/>
        </p:nvCxnSpPr>
        <p:spPr>
          <a:xfrm flipV="1">
            <a:off x="1856509" y="600363"/>
            <a:ext cx="1805709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" idx="0"/>
          </p:cNvCxnSpPr>
          <p:nvPr/>
        </p:nvCxnSpPr>
        <p:spPr>
          <a:xfrm>
            <a:off x="1847273" y="618836"/>
            <a:ext cx="0" cy="1016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57963" y="1136072"/>
            <a:ext cx="12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items data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874654" y="1944255"/>
            <a:ext cx="95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CART</a:t>
            </a:r>
            <a:endParaRPr lang="en-IN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02179" y="360218"/>
            <a:ext cx="1921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 smtClean="0"/>
              <a:t>RECOMMENDATION SYSTEM</a:t>
            </a:r>
            <a:endParaRPr lang="en-IN" sz="15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82073" y="87745"/>
            <a:ext cx="347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recommendations based</a:t>
            </a:r>
          </a:p>
          <a:p>
            <a:pPr algn="ctr"/>
            <a:r>
              <a:rPr lang="en-IN" sz="1400" dirty="0" smtClean="0"/>
              <a:t>on selected items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6068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75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25</cp:revision>
  <dcterms:created xsi:type="dcterms:W3CDTF">2025-01-30T07:22:53Z</dcterms:created>
  <dcterms:modified xsi:type="dcterms:W3CDTF">2025-04-28T23:44:34Z</dcterms:modified>
</cp:coreProperties>
</file>