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65" r:id="rId5"/>
    <p:sldId id="263" r:id="rId6"/>
    <p:sldId id="259" r:id="rId7"/>
    <p:sldId id="258" r:id="rId8"/>
    <p:sldId id="261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AD8-06FA-42E3-BF22-F7BDDA9075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812A-B014-41EA-A7B9-D5E147A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4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AD8-06FA-42E3-BF22-F7BDDA9075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812A-B014-41EA-A7B9-D5E147A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1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AD8-06FA-42E3-BF22-F7BDDA9075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812A-B014-41EA-A7B9-D5E147A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0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AD8-06FA-42E3-BF22-F7BDDA9075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812A-B014-41EA-A7B9-D5E147AC6DC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692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AD8-06FA-42E3-BF22-F7BDDA9075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812A-B014-41EA-A7B9-D5E147A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AD8-06FA-42E3-BF22-F7BDDA9075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812A-B014-41EA-A7B9-D5E147A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4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AD8-06FA-42E3-BF22-F7BDDA9075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812A-B014-41EA-A7B9-D5E147A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3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AD8-06FA-42E3-BF22-F7BDDA9075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812A-B014-41EA-A7B9-D5E147A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0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AD8-06FA-42E3-BF22-F7BDDA9075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812A-B014-41EA-A7B9-D5E147A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3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AD8-06FA-42E3-BF22-F7BDDA9075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812A-B014-41EA-A7B9-D5E147A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AD8-06FA-42E3-BF22-F7BDDA9075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812A-B014-41EA-A7B9-D5E147A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1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AD8-06FA-42E3-BF22-F7BDDA9075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812A-B014-41EA-A7B9-D5E147A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6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AD8-06FA-42E3-BF22-F7BDDA9075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812A-B014-41EA-A7B9-D5E147A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AD8-06FA-42E3-BF22-F7BDDA9075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812A-B014-41EA-A7B9-D5E147A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3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AD8-06FA-42E3-BF22-F7BDDA9075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812A-B014-41EA-A7B9-D5E147A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AD8-06FA-42E3-BF22-F7BDDA9075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812A-B014-41EA-A7B9-D5E147A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2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AD8-06FA-42E3-BF22-F7BDDA9075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812A-B014-41EA-A7B9-D5E147A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0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92BAD8-06FA-42E3-BF22-F7BDDA9075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812A-B014-41EA-A7B9-D5E147A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89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5B35-B9B2-FF13-C060-F4F8F3250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Amaan Usmani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E3A7E-28A5-1CD8-BF88-28FD7C729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Science 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708767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E13B10E-7419-742A-FC0B-C7BEADBAA4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804" y="1791855"/>
            <a:ext cx="11355613" cy="31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6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7F33-DE55-2A3B-B50D-947EBB31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Background/Skillsets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A98B-123D-049E-B41A-F24A0447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Java Eclipse | Java NetBeans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7444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C7C5-89A7-6C04-0BF0-D748CF88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75" y="2728735"/>
            <a:ext cx="9404723" cy="1985878"/>
          </a:xfrm>
        </p:spPr>
        <p:txBody>
          <a:bodyPr/>
          <a:lstStyle/>
          <a:p>
            <a:pPr algn="ctr"/>
            <a:r>
              <a:rPr lang="en-US" sz="3200" dirty="0"/>
              <a:t>Automatic Number Plate Recognition System</a:t>
            </a:r>
            <a:br>
              <a:rPr lang="en-US" sz="3200" dirty="0"/>
            </a:br>
            <a:r>
              <a:rPr lang="en-US" sz="3200" dirty="0"/>
              <a:t>(ANPR)</a:t>
            </a:r>
          </a:p>
        </p:txBody>
      </p:sp>
    </p:spTree>
    <p:extLst>
      <p:ext uri="{BB962C8B-B14F-4D97-AF65-F5344CB8AC3E}">
        <p14:creationId xmlns:p14="http://schemas.microsoft.com/office/powerpoint/2010/main" val="150753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88B3-0C19-36FF-C55D-5916CA93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an ANPR and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BF267-94B7-817D-D693-40103D60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ANPR is a system where the text from number plate of a car is extracted</a:t>
            </a:r>
          </a:p>
          <a:p>
            <a:r>
              <a:rPr lang="en-US" dirty="0"/>
              <a:t>It is an algorithm with multiple different image processing techniques like cropping , thresholding , segmentation etc.</a:t>
            </a:r>
          </a:p>
        </p:txBody>
      </p:sp>
    </p:spTree>
    <p:extLst>
      <p:ext uri="{BB962C8B-B14F-4D97-AF65-F5344CB8AC3E}">
        <p14:creationId xmlns:p14="http://schemas.microsoft.com/office/powerpoint/2010/main" val="85477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61A7-C777-23E1-C12D-88E18F16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10CC-0DBE-02CD-F860-7183B771B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already existing ANPR systems in various software's and different methods achieving it.</a:t>
            </a:r>
          </a:p>
          <a:p>
            <a:r>
              <a:rPr lang="en-US" dirty="0"/>
              <a:t>Need to have changes to make it original</a:t>
            </a:r>
          </a:p>
        </p:txBody>
      </p:sp>
    </p:spTree>
    <p:extLst>
      <p:ext uri="{BB962C8B-B14F-4D97-AF65-F5344CB8AC3E}">
        <p14:creationId xmlns:p14="http://schemas.microsoft.com/office/powerpoint/2010/main" val="145633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829A-5C89-E124-CEB4-D21136BE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am I changing from current ANPR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AFEA-66FB-1B8F-69EA-004AC0CF9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Incorporating use of databases</a:t>
            </a:r>
          </a:p>
          <a:p>
            <a:r>
              <a:rPr lang="en-US" dirty="0"/>
              <a:t>Increasing success rate of recognition in different conditions</a:t>
            </a:r>
          </a:p>
        </p:txBody>
      </p:sp>
    </p:spTree>
    <p:extLst>
      <p:ext uri="{BB962C8B-B14F-4D97-AF65-F5344CB8AC3E}">
        <p14:creationId xmlns:p14="http://schemas.microsoft.com/office/powerpoint/2010/main" val="11663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D469-E634-74F5-2C55-F2B609C5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Automatic Number Plate Recognition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B1AC-6AD2-E777-5293-EE2F4DE8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Number Plate Recognition System set up in a parking lot.</a:t>
            </a:r>
          </a:p>
          <a:p>
            <a:r>
              <a:rPr lang="en-US" dirty="0"/>
              <a:t>How its going to operate –</a:t>
            </a:r>
          </a:p>
          <a:p>
            <a:pPr lvl="1"/>
            <a:r>
              <a:rPr lang="en-US" dirty="0"/>
              <a:t>Car appears on camera to enter parking</a:t>
            </a:r>
          </a:p>
          <a:p>
            <a:pPr lvl="1"/>
            <a:r>
              <a:rPr lang="en-US" dirty="0"/>
              <a:t>System checks database if NP exists</a:t>
            </a:r>
          </a:p>
          <a:p>
            <a:pPr lvl="1"/>
            <a:r>
              <a:rPr lang="en-US" dirty="0"/>
              <a:t>If NP doesn’t exist that means the car is entering the parking lot</a:t>
            </a:r>
          </a:p>
          <a:p>
            <a:pPr lvl="1"/>
            <a:r>
              <a:rPr lang="en-US" dirty="0"/>
              <a:t>NP is added to database</a:t>
            </a:r>
          </a:p>
          <a:p>
            <a:pPr lvl="1"/>
            <a:r>
              <a:rPr lang="en-US" dirty="0"/>
              <a:t>Car is allowed to enter</a:t>
            </a:r>
          </a:p>
          <a:p>
            <a:pPr lvl="1"/>
            <a:r>
              <a:rPr lang="en-US" dirty="0"/>
              <a:t>Car appears on camera to leave parking</a:t>
            </a:r>
          </a:p>
          <a:p>
            <a:pPr lvl="1"/>
            <a:r>
              <a:rPr lang="en-US" dirty="0"/>
              <a:t>System checks database if NP exists</a:t>
            </a:r>
          </a:p>
          <a:p>
            <a:pPr lvl="1"/>
            <a:r>
              <a:rPr lang="en-US" dirty="0"/>
              <a:t>If NP exists in database, that means car is leaving the parking lot</a:t>
            </a:r>
          </a:p>
          <a:p>
            <a:pPr lvl="1"/>
            <a:r>
              <a:rPr lang="en-US" dirty="0"/>
              <a:t>NP is removed from database</a:t>
            </a:r>
          </a:p>
          <a:p>
            <a:pPr lvl="1"/>
            <a:r>
              <a:rPr lang="en-US" dirty="0"/>
              <a:t>Car is allowed to leave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7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E6F7-BE0F-87CC-7ED9-200A8C9F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is this project needed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E566-5C68-0DBA-DD28-BA78FA099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Vision is a developing field of AI</a:t>
            </a:r>
          </a:p>
          <a:p>
            <a:r>
              <a:rPr lang="en-US" dirty="0"/>
              <a:t>Even now, the success rate of recognition is nowhere close to 100%</a:t>
            </a:r>
          </a:p>
          <a:p>
            <a:r>
              <a:rPr lang="en-US" dirty="0"/>
              <a:t>My aim is to achieve the highest recognition rate possible, trying out different technologies.</a:t>
            </a:r>
          </a:p>
        </p:txBody>
      </p:sp>
    </p:spTree>
    <p:extLst>
      <p:ext uri="{BB962C8B-B14F-4D97-AF65-F5344CB8AC3E}">
        <p14:creationId xmlns:p14="http://schemas.microsoft.com/office/powerpoint/2010/main" val="263904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3B9C-C889-BC0D-EF6F-2BAC43B2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will I proceed?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74A5C-59F2-FF28-B17B-90D4AD73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Sprints based on Agile Scrum Methodology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sprint – Literature Review (till 30</a:t>
            </a:r>
            <a:r>
              <a:rPr lang="en-US" baseline="30000" dirty="0"/>
              <a:t>th</a:t>
            </a:r>
            <a:r>
              <a:rPr lang="en-US" dirty="0"/>
              <a:t> October)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sprint – Creating Report (till 28</a:t>
            </a:r>
            <a:r>
              <a:rPr lang="en-US" baseline="30000" dirty="0"/>
              <a:t>th</a:t>
            </a:r>
            <a:r>
              <a:rPr lang="en-US" dirty="0"/>
              <a:t> November)</a:t>
            </a:r>
          </a:p>
        </p:txBody>
      </p:sp>
    </p:spTree>
    <p:extLst>
      <p:ext uri="{BB962C8B-B14F-4D97-AF65-F5344CB8AC3E}">
        <p14:creationId xmlns:p14="http://schemas.microsoft.com/office/powerpoint/2010/main" val="348492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494</TotalTime>
  <Words>288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Amaan Usmani</vt:lpstr>
      <vt:lpstr>Background/Skillsets</vt:lpstr>
      <vt:lpstr>Automatic Number Plate Recognition System (ANPR)</vt:lpstr>
      <vt:lpstr>What is an ANPR and how does it work?</vt:lpstr>
      <vt:lpstr>Problem ?</vt:lpstr>
      <vt:lpstr>What am I changing from current ANPR Systems?</vt:lpstr>
      <vt:lpstr>Automatic Number Plate Recognition System</vt:lpstr>
      <vt:lpstr>Why is this project needed ?</vt:lpstr>
      <vt:lpstr>How will I proceed?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Amaan Usmani</dc:title>
  <dc:creator>Usmani, Amaan</dc:creator>
  <cp:lastModifiedBy>Usmani, Amaan</cp:lastModifiedBy>
  <cp:revision>4</cp:revision>
  <dcterms:created xsi:type="dcterms:W3CDTF">2022-10-08T13:40:05Z</dcterms:created>
  <dcterms:modified xsi:type="dcterms:W3CDTF">2022-10-10T22:20:28Z</dcterms:modified>
</cp:coreProperties>
</file>