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7" r:id="rId3"/>
    <p:sldId id="266" r:id="rId4"/>
    <p:sldId id="259" r:id="rId5"/>
    <p:sldId id="261" r:id="rId6"/>
    <p:sldId id="267" r:id="rId7"/>
    <p:sldId id="269" r:id="rId8"/>
    <p:sldId id="274" r:id="rId9"/>
    <p:sldId id="262" r:id="rId10"/>
    <p:sldId id="272" r:id="rId11"/>
    <p:sldId id="268" r:id="rId12"/>
    <p:sldId id="273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21" autoAdjust="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0468-B6C4-4848-9C7D-2C9D64B7C9EB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B11B-2203-42DC-BEFE-1EAFE4C4C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0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0468-B6C4-4848-9C7D-2C9D64B7C9EB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B11B-2203-42DC-BEFE-1EAFE4C4C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7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0468-B6C4-4848-9C7D-2C9D64B7C9EB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B11B-2203-42DC-BEFE-1EAFE4C4C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2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0468-B6C4-4848-9C7D-2C9D64B7C9EB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B11B-2203-42DC-BEFE-1EAFE4C4C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8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0468-B6C4-4848-9C7D-2C9D64B7C9EB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B11B-2203-42DC-BEFE-1EAFE4C4C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6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0468-B6C4-4848-9C7D-2C9D64B7C9EB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B11B-2203-42DC-BEFE-1EAFE4C4C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0468-B6C4-4848-9C7D-2C9D64B7C9EB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B11B-2203-42DC-BEFE-1EAFE4C4C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9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0468-B6C4-4848-9C7D-2C9D64B7C9EB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B11B-2203-42DC-BEFE-1EAFE4C4C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5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0468-B6C4-4848-9C7D-2C9D64B7C9EB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B11B-2203-42DC-BEFE-1EAFE4C4C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2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0468-B6C4-4848-9C7D-2C9D64B7C9EB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B11B-2203-42DC-BEFE-1EAFE4C4C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6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0468-B6C4-4848-9C7D-2C9D64B7C9EB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B11B-2203-42DC-BEFE-1EAFE4C4C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0468-B6C4-4848-9C7D-2C9D64B7C9EB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EB11B-2203-42DC-BEFE-1EAFE4C4C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0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awsifurrahman/covid19-radiography-database" TargetMode="External"/><Relationship Id="rId2" Type="http://schemas.openxmlformats.org/officeDocument/2006/relationships/hyperlink" Target="https://github.com/yonetaniryo/federated_learning_pyto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7labs.com/blog/federated-learning-guide" TargetMode="External"/><Relationship Id="rId4" Type="http://schemas.openxmlformats.org/officeDocument/2006/relationships/hyperlink" Target="https://www.youtube.com/watch?v=X8YYWunttOY&amp;t=125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Federated Learning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for </a:t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cs typeface="Times New Roman" pitchFamily="18" charset="0"/>
              </a:rPr>
              <a:t>Image Classification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7984" y="453992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Times New Roman" pitchFamily="18" charset="0"/>
                <a:cs typeface="Times New Roman" pitchFamily="18" charset="0"/>
              </a:rPr>
              <a:t>Amaan Wani</a:t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cs typeface="Times New Roman" pitchFamily="18" charset="0"/>
              </a:rPr>
              <a:t>B.Tech CSE</a:t>
            </a:r>
          </a:p>
          <a:p>
            <a:pPr algn="r"/>
            <a:r>
              <a:rPr lang="en-GB" dirty="0">
                <a:latin typeface="Times New Roman" pitchFamily="18" charset="0"/>
                <a:cs typeface="Times New Roman" pitchFamily="18" charset="0"/>
              </a:rPr>
              <a:t>University of Kashmir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10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Model Architecture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062"/>
            <a:ext cx="8229600" cy="5694937"/>
          </a:xfrm>
        </p:spPr>
        <p:txBody>
          <a:bodyPr>
            <a:noAutofit/>
          </a:bodyPr>
          <a:lstStyle/>
          <a:p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The model is based on a </a:t>
            </a:r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pre-trained ResNet-18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, modified for the specific classification task:</a:t>
            </a:r>
          </a:p>
          <a:p>
            <a:pPr lvl="1"/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Fully connected layer replaced with: </a:t>
            </a:r>
          </a:p>
          <a:p>
            <a:pPr lvl="2"/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512 hidden units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Batch Normalization</a:t>
            </a:r>
          </a:p>
          <a:p>
            <a:pPr lvl="2"/>
            <a:r>
              <a:rPr lang="en-GB" sz="1600" b="1" dirty="0" err="1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 activation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Dropout (20%)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 for regularization.</a:t>
            </a:r>
          </a:p>
          <a:p>
            <a:pPr lvl="2"/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Final layer with the number of output classes (4).</a:t>
            </a:r>
          </a:p>
          <a:p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Optimizer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Stochastic Gradient Descent (SGD)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 with a learning rate of </a:t>
            </a:r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0.01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 and momentum of </a:t>
            </a:r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0.9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 is used for local training at each hospital.</a:t>
            </a:r>
          </a:p>
          <a:p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Loss Function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1600" b="1" dirty="0" err="1">
                <a:latin typeface="Times New Roman" pitchFamily="18" charset="0"/>
                <a:cs typeface="Times New Roman" pitchFamily="18" charset="0"/>
              </a:rPr>
              <a:t>CrossEntropyLoss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 for classification.</a:t>
            </a:r>
          </a:p>
          <a:p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Federated Aggregation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Weighted averaging of model weights is performed after each round, considering the dataset sizes of individual hospitals.</a:t>
            </a:r>
          </a:p>
          <a:p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Training Configuration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10 rounds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 of federated learning.</a:t>
            </a:r>
          </a:p>
          <a:p>
            <a:pPr lvl="1"/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10 local epochs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 per client in each round.</a:t>
            </a:r>
          </a:p>
          <a:p>
            <a:pPr lvl="1"/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Global validation accuracy and loss was calculated after every round.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Results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2DDF59-01EC-59D9-4FB7-269674F23D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520" y="1700808"/>
            <a:ext cx="8640960" cy="419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model trained iteratively on three hospital datasets, showing consistent improvements over 10 rounds.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Starts at 87.50% (Hospital 1), 91.87% (Hospital 2), and 86.88% (Hospital 3), peaking at 94.37% for Hospitals 1 and 2 by Round 9.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Improved from 88.54% in Round 1 to 90.83% in Round 10.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Loss: Reduced from 0.8423 to 0.7245.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Precision: 90.30%, Recall: 90.21%, F1-Score: 90.09%.</a:t>
            </a:r>
          </a:p>
        </p:txBody>
      </p:sp>
    </p:spTree>
    <p:extLst>
      <p:ext uri="{BB962C8B-B14F-4D97-AF65-F5344CB8AC3E}">
        <p14:creationId xmlns:p14="http://schemas.microsoft.com/office/powerpoint/2010/main" val="292217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https://github.com/yonetaniryo/federated_learning_pytorch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https://www.kaggle.com/datasets/tawsifurrahman/covid19-radiography-database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https://www.youtube.com/watch?v=X8YYWunttOY&amp;t=125s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https://www.v7labs.com/blog/federated-learning-guide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3708" y="3075057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2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exponential growth of digital systems drives the daily generation of massive data volumes, measured in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zettabytes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How can we use this for building more intelligent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models?</a:t>
            </a:r>
          </a:p>
          <a:p>
            <a:pPr lvl="0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What issues would we face?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-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Privacy/Storing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What is Federated Learning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user\Downloads\FEDRATED ARCH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038600" cy="322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Standard machine learning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: Requires storing data centrally for training.</a:t>
            </a:r>
          </a:p>
          <a:p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Federated Learning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: Trains models collaboratively without centralizing data.</a:t>
            </a:r>
          </a:p>
          <a:p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: Devices send model updates, not raw data, to the server.</a:t>
            </a:r>
          </a:p>
          <a:p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: No direct access to raw data, reducing privacy and security risks.</a:t>
            </a:r>
          </a:p>
        </p:txBody>
      </p:sp>
    </p:spTree>
    <p:extLst>
      <p:ext uri="{BB962C8B-B14F-4D97-AF65-F5344CB8AC3E}">
        <p14:creationId xmlns:p14="http://schemas.microsoft.com/office/powerpoint/2010/main" val="179489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Key Properties</a:t>
            </a: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9D21C-7A4E-DBF7-70C9-F3B1B595C966}"/>
              </a:ext>
            </a:extLst>
          </p:cNvPr>
          <p:cNvSpPr txBox="1"/>
          <p:nvPr/>
        </p:nvSpPr>
        <p:spPr>
          <a:xfrm>
            <a:off x="4716016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647E114-2A3D-BC23-A8DB-977DA255E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4677" y="1950259"/>
            <a:ext cx="8010526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 stays local; only model updates are shared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Decentralized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Training occurs across devices without data centralization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Reduces communication with optimized updates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&amp; Scalable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security and supports large-scale deployment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Model Outline</a:t>
            </a: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Fixed set of K clients</a:t>
            </a:r>
          </a:p>
          <a:p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Each client performs a local computation on the given global state and produces an update</a:t>
            </a:r>
          </a:p>
          <a:p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The server sends the current global model to each client</a:t>
            </a:r>
          </a:p>
          <a:p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Each update from each client is aggregated to the global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model/updated to central server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steps are repeated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52596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medical sciences, Federated Learning allows hospitals to jointly train models without sharing sensitive data.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This project simulates Federated Learning for disease classification using hospital-specific image dataset.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81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Dataset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The dataset contains medical imaging data distributed across three hospitals, categorized into four classes: </a:t>
            </a:r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COVID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Lung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Normal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Viral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COVID 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: 3,570 images (Hospital 1: 1,205, Hospital 2: 1,177, Hospital 3: 1,188)</a:t>
            </a:r>
          </a:p>
          <a:p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Lung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: 6,012 images (2,004 in each hospital)</a:t>
            </a:r>
          </a:p>
          <a:p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Normal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: 10,191 images (Hospital 1: 3,398, Hospital 2: 3,397, Hospital 3: 3,396)</a:t>
            </a:r>
          </a:p>
          <a:p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Viral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: 1,338 images (Hospital 1: 447, Hospital 2: 446, Hospital 3: 445)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0269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6CA0-9050-3359-AB20-CA9A0A67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17" y="5541656"/>
            <a:ext cx="7848872" cy="566738"/>
          </a:xfrm>
        </p:spPr>
        <p:txBody>
          <a:bodyPr>
            <a:noAutofit/>
          </a:bodyPr>
          <a:lstStyle/>
          <a:p>
            <a:pPr algn="ctr"/>
            <a:r>
              <a:rPr lang="en-IN" sz="2800" dirty="0"/>
              <a:t>Categorization of images in different classes for each hospital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B974B-619B-E485-7D27-531A80EAA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7373" y="6108394"/>
            <a:ext cx="7848871" cy="804862"/>
          </a:xfrm>
        </p:spPr>
        <p:txBody>
          <a:bodyPr/>
          <a:lstStyle/>
          <a:p>
            <a:pPr algn="ctr"/>
            <a:r>
              <a:rPr lang="en-IN" dirty="0"/>
              <a:t>https://www.kaggle.com/datasets/tawsifurrahman/covid19-radiography-database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7F0B4B-54EF-4DE9-2A42-D1131AA1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7" y="347175"/>
            <a:ext cx="784887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7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Implementation Details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Framework: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PyTorch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Device setup: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CUDA or CPU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Custom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DataLoader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for each hospital (client).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Transformations include resizing all images to 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128x128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normalization, and tensor conversion</a:t>
            </a:r>
          </a:p>
          <a:p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Computational Efficiency:</a:t>
            </a:r>
          </a:p>
          <a:p>
            <a:pPr lvl="1"/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Total CPU time: 13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min 35s</a:t>
            </a:r>
          </a:p>
          <a:p>
            <a:pPr lvl="1"/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Wall time: 14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min 8s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dataset was split into (80-20): 80% for training and 20% for validation</a:t>
            </a:r>
          </a:p>
          <a:p>
            <a:pPr lvl="1"/>
            <a:endParaRPr lang="en-GB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957</TotalTime>
  <Words>711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Federated Learning for  Image Classification</vt:lpstr>
      <vt:lpstr>Introduction</vt:lpstr>
      <vt:lpstr>What is Federated Learning</vt:lpstr>
      <vt:lpstr>Key Properties </vt:lpstr>
      <vt:lpstr>Model Outline </vt:lpstr>
      <vt:lpstr>Implementation</vt:lpstr>
      <vt:lpstr>Dataset</vt:lpstr>
      <vt:lpstr>Categorization of images in different classes for each hospital</vt:lpstr>
      <vt:lpstr>PowerPoint Presentation</vt:lpstr>
      <vt:lpstr>Model Architecture</vt:lpstr>
      <vt:lpstr>Results</vt:lpstr>
      <vt:lpstr>References</vt:lpstr>
      <vt:lpstr>PowerPoint Presentation</vt:lpstr>
    </vt:vector>
  </TitlesOfParts>
  <Company>a-soft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AMAAN 19</cp:lastModifiedBy>
  <cp:revision>27</cp:revision>
  <dcterms:created xsi:type="dcterms:W3CDTF">2024-11-25T10:27:52Z</dcterms:created>
  <dcterms:modified xsi:type="dcterms:W3CDTF">2024-11-27T12:00:03Z</dcterms:modified>
</cp:coreProperties>
</file>