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E422C-F8E9-4085-8AE1-41DDE8B7C059}" v="11" dt="2024-07-17T02:28:23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an Khan" userId="ab245dd2d10fe52a" providerId="LiveId" clId="{1D8E422C-F8E9-4085-8AE1-41DDE8B7C059}"/>
    <pc:docChg chg="undo redo custSel addSld delSld modSld sldOrd addMainMaster delMainMaster">
      <pc:chgData name="Amaan Khan" userId="ab245dd2d10fe52a" providerId="LiveId" clId="{1D8E422C-F8E9-4085-8AE1-41DDE8B7C059}" dt="2024-07-26T23:23:57.587" v="1311"/>
      <pc:docMkLst>
        <pc:docMk/>
      </pc:docMkLst>
      <pc:sldChg chg="addSp delSp modSp mod setBg modClrScheme chgLayout">
        <pc:chgData name="Amaan Khan" userId="ab245dd2d10fe52a" providerId="LiveId" clId="{1D8E422C-F8E9-4085-8AE1-41DDE8B7C059}" dt="2024-07-26T22:59:09.612" v="1160" actId="1076"/>
        <pc:sldMkLst>
          <pc:docMk/>
          <pc:sldMk cId="1873976727" sldId="256"/>
        </pc:sldMkLst>
        <pc:spChg chg="mod">
          <ac:chgData name="Amaan Khan" userId="ab245dd2d10fe52a" providerId="LiveId" clId="{1D8E422C-F8E9-4085-8AE1-41DDE8B7C059}" dt="2024-07-23T23:02:41.879" v="1156" actId="20577"/>
          <ac:spMkLst>
            <pc:docMk/>
            <pc:sldMk cId="1873976727" sldId="256"/>
            <ac:spMk id="2" creationId="{969423DD-6D56-45D1-75FA-B1DF8952F191}"/>
          </ac:spMkLst>
        </pc:spChg>
        <pc:spChg chg="mod">
          <ac:chgData name="Amaan Khan" userId="ab245dd2d10fe52a" providerId="LiveId" clId="{1D8E422C-F8E9-4085-8AE1-41DDE8B7C059}" dt="2024-07-16T01:12:05.970" v="352" actId="27636"/>
          <ac:spMkLst>
            <pc:docMk/>
            <pc:sldMk cId="1873976727" sldId="256"/>
            <ac:spMk id="3" creationId="{750DD1C5-4546-7B90-3EB1-C7D40D280A0A}"/>
          </ac:spMkLst>
        </pc:spChg>
        <pc:spChg chg="add del mod">
          <ac:chgData name="Amaan Khan" userId="ab245dd2d10fe52a" providerId="LiveId" clId="{1D8E422C-F8E9-4085-8AE1-41DDE8B7C059}" dt="2024-07-23T23:03:13.850" v="1159"/>
          <ac:spMkLst>
            <pc:docMk/>
            <pc:sldMk cId="1873976727" sldId="256"/>
            <ac:spMk id="6" creationId="{1BC24438-C032-3ABC-085F-1BF20BDE47B0}"/>
          </ac:spMkLst>
        </pc:spChg>
        <pc:spChg chg="add">
          <ac:chgData name="Amaan Khan" userId="ab245dd2d10fe52a" providerId="LiveId" clId="{1D8E422C-F8E9-4085-8AE1-41DDE8B7C059}" dt="2024-07-16T01:00:39.322" v="0" actId="26606"/>
          <ac:spMkLst>
            <pc:docMk/>
            <pc:sldMk cId="1873976727" sldId="256"/>
            <ac:spMk id="9" creationId="{8EF32ACB-37F7-4E27-BDBC-67A94864F506}"/>
          </ac:spMkLst>
        </pc:spChg>
        <pc:spChg chg="add">
          <ac:chgData name="Amaan Khan" userId="ab245dd2d10fe52a" providerId="LiveId" clId="{1D8E422C-F8E9-4085-8AE1-41DDE8B7C059}" dt="2024-07-16T01:00:39.322" v="0" actId="26606"/>
          <ac:spMkLst>
            <pc:docMk/>
            <pc:sldMk cId="1873976727" sldId="256"/>
            <ac:spMk id="11" creationId="{640449D5-DE6C-45AB-811E-29321C591CD6}"/>
          </ac:spMkLst>
        </pc:spChg>
        <pc:spChg chg="add">
          <ac:chgData name="Amaan Khan" userId="ab245dd2d10fe52a" providerId="LiveId" clId="{1D8E422C-F8E9-4085-8AE1-41DDE8B7C059}" dt="2024-07-16T01:00:39.322" v="0" actId="26606"/>
          <ac:spMkLst>
            <pc:docMk/>
            <pc:sldMk cId="1873976727" sldId="256"/>
            <ac:spMk id="13" creationId="{212462C2-E3DB-4837-B94D-BC580B18384B}"/>
          </ac:spMkLst>
        </pc:spChg>
        <pc:picChg chg="add mod">
          <ac:chgData name="Amaan Khan" userId="ab245dd2d10fe52a" providerId="LiveId" clId="{1D8E422C-F8E9-4085-8AE1-41DDE8B7C059}" dt="2024-07-26T22:59:09.612" v="1160" actId="1076"/>
          <ac:picMkLst>
            <pc:docMk/>
            <pc:sldMk cId="1873976727" sldId="256"/>
            <ac:picMk id="4" creationId="{DF11BD4E-391B-2227-E113-26B79ABB0C62}"/>
          </ac:picMkLst>
        </pc:picChg>
      </pc:sldChg>
      <pc:sldChg chg="modSp new mod">
        <pc:chgData name="Amaan Khan" userId="ab245dd2d10fe52a" providerId="LiveId" clId="{1D8E422C-F8E9-4085-8AE1-41DDE8B7C059}" dt="2024-07-17T02:45:24.977" v="1109" actId="5793"/>
        <pc:sldMkLst>
          <pc:docMk/>
          <pc:sldMk cId="3025013995" sldId="257"/>
        </pc:sldMkLst>
        <pc:spChg chg="mod">
          <ac:chgData name="Amaan Khan" userId="ab245dd2d10fe52a" providerId="LiveId" clId="{1D8E422C-F8E9-4085-8AE1-41DDE8B7C059}" dt="2024-07-16T01:12:35.103" v="359" actId="20577"/>
          <ac:spMkLst>
            <pc:docMk/>
            <pc:sldMk cId="3025013995" sldId="257"/>
            <ac:spMk id="2" creationId="{2F15F3C9-FE59-9AED-C253-91B6D0F91B5B}"/>
          </ac:spMkLst>
        </pc:spChg>
        <pc:spChg chg="mod">
          <ac:chgData name="Amaan Khan" userId="ab245dd2d10fe52a" providerId="LiveId" clId="{1D8E422C-F8E9-4085-8AE1-41DDE8B7C059}" dt="2024-07-17T02:45:24.977" v="1109" actId="5793"/>
          <ac:spMkLst>
            <pc:docMk/>
            <pc:sldMk cId="3025013995" sldId="257"/>
            <ac:spMk id="3" creationId="{14359598-CE79-FB23-DF89-921CA7F99CA6}"/>
          </ac:spMkLst>
        </pc:spChg>
      </pc:sldChg>
      <pc:sldChg chg="modSp new mod">
        <pc:chgData name="Amaan Khan" userId="ab245dd2d10fe52a" providerId="LiveId" clId="{1D8E422C-F8E9-4085-8AE1-41DDE8B7C059}" dt="2024-07-16T01:15:21.917" v="561" actId="20577"/>
        <pc:sldMkLst>
          <pc:docMk/>
          <pc:sldMk cId="1889164014" sldId="258"/>
        </pc:sldMkLst>
        <pc:spChg chg="mod">
          <ac:chgData name="Amaan Khan" userId="ab245dd2d10fe52a" providerId="LiveId" clId="{1D8E422C-F8E9-4085-8AE1-41DDE8B7C059}" dt="2024-07-16T01:03:49.412" v="36" actId="20577"/>
          <ac:spMkLst>
            <pc:docMk/>
            <pc:sldMk cId="1889164014" sldId="258"/>
            <ac:spMk id="2" creationId="{B21B7BC4-DD46-B150-633F-8C7B5956094F}"/>
          </ac:spMkLst>
        </pc:spChg>
        <pc:spChg chg="mod">
          <ac:chgData name="Amaan Khan" userId="ab245dd2d10fe52a" providerId="LiveId" clId="{1D8E422C-F8E9-4085-8AE1-41DDE8B7C059}" dt="2024-07-16T01:15:21.917" v="561" actId="20577"/>
          <ac:spMkLst>
            <pc:docMk/>
            <pc:sldMk cId="1889164014" sldId="258"/>
            <ac:spMk id="3" creationId="{664A874D-3248-C474-6B9A-D0CE68DCC846}"/>
          </ac:spMkLst>
        </pc:spChg>
      </pc:sldChg>
      <pc:sldChg chg="modSp new mod">
        <pc:chgData name="Amaan Khan" userId="ab245dd2d10fe52a" providerId="LiveId" clId="{1D8E422C-F8E9-4085-8AE1-41DDE8B7C059}" dt="2024-07-16T01:17:02.811" v="721" actId="20577"/>
        <pc:sldMkLst>
          <pc:docMk/>
          <pc:sldMk cId="2837059050" sldId="259"/>
        </pc:sldMkLst>
        <pc:spChg chg="mod">
          <ac:chgData name="Amaan Khan" userId="ab245dd2d10fe52a" providerId="LiveId" clId="{1D8E422C-F8E9-4085-8AE1-41DDE8B7C059}" dt="2024-07-16T01:04:02.540" v="69" actId="20577"/>
          <ac:spMkLst>
            <pc:docMk/>
            <pc:sldMk cId="2837059050" sldId="259"/>
            <ac:spMk id="2" creationId="{080BDEF2-325F-1621-E029-DF3B89F91327}"/>
          </ac:spMkLst>
        </pc:spChg>
        <pc:spChg chg="mod">
          <ac:chgData name="Amaan Khan" userId="ab245dd2d10fe52a" providerId="LiveId" clId="{1D8E422C-F8E9-4085-8AE1-41DDE8B7C059}" dt="2024-07-16T01:17:02.811" v="721" actId="20577"/>
          <ac:spMkLst>
            <pc:docMk/>
            <pc:sldMk cId="2837059050" sldId="259"/>
            <ac:spMk id="3" creationId="{7FCEF721-B861-CDFD-8696-F8BDC79F2DCA}"/>
          </ac:spMkLst>
        </pc:spChg>
      </pc:sldChg>
      <pc:sldChg chg="modSp new mod">
        <pc:chgData name="Amaan Khan" userId="ab245dd2d10fe52a" providerId="LiveId" clId="{1D8E422C-F8E9-4085-8AE1-41DDE8B7C059}" dt="2024-07-17T01:59:36.161" v="840" actId="33524"/>
        <pc:sldMkLst>
          <pc:docMk/>
          <pc:sldMk cId="215945264" sldId="260"/>
        </pc:sldMkLst>
        <pc:spChg chg="mod">
          <ac:chgData name="Amaan Khan" userId="ab245dd2d10fe52a" providerId="LiveId" clId="{1D8E422C-F8E9-4085-8AE1-41DDE8B7C059}" dt="2024-07-16T01:04:25.794" v="91" actId="20577"/>
          <ac:spMkLst>
            <pc:docMk/>
            <pc:sldMk cId="215945264" sldId="260"/>
            <ac:spMk id="2" creationId="{2F863BAD-90CB-2D1A-B575-9EB68D515E5D}"/>
          </ac:spMkLst>
        </pc:spChg>
        <pc:spChg chg="mod">
          <ac:chgData name="Amaan Khan" userId="ab245dd2d10fe52a" providerId="LiveId" clId="{1D8E422C-F8E9-4085-8AE1-41DDE8B7C059}" dt="2024-07-17T01:59:36.161" v="840" actId="33524"/>
          <ac:spMkLst>
            <pc:docMk/>
            <pc:sldMk cId="215945264" sldId="260"/>
            <ac:spMk id="3" creationId="{4CB1BE3F-EADE-9578-3131-A09A5DB84D2B}"/>
          </ac:spMkLst>
        </pc:spChg>
      </pc:sldChg>
      <pc:sldChg chg="addSp delSp modSp new mod">
        <pc:chgData name="Amaan Khan" userId="ab245dd2d10fe52a" providerId="LiveId" clId="{1D8E422C-F8E9-4085-8AE1-41DDE8B7C059}" dt="2024-07-17T02:02:00.715" v="848" actId="14100"/>
        <pc:sldMkLst>
          <pc:docMk/>
          <pc:sldMk cId="1348425753" sldId="261"/>
        </pc:sldMkLst>
        <pc:spChg chg="mod">
          <ac:chgData name="Amaan Khan" userId="ab245dd2d10fe52a" providerId="LiveId" clId="{1D8E422C-F8E9-4085-8AE1-41DDE8B7C059}" dt="2024-07-16T01:04:34.845" v="104" actId="20577"/>
          <ac:spMkLst>
            <pc:docMk/>
            <pc:sldMk cId="1348425753" sldId="261"/>
            <ac:spMk id="2" creationId="{6EA752D0-6ACF-F238-167A-77977336F14B}"/>
          </ac:spMkLst>
        </pc:spChg>
        <pc:spChg chg="del">
          <ac:chgData name="Amaan Khan" userId="ab245dd2d10fe52a" providerId="LiveId" clId="{1D8E422C-F8E9-4085-8AE1-41DDE8B7C059}" dt="2024-07-17T02:00:25.396" v="841"/>
          <ac:spMkLst>
            <pc:docMk/>
            <pc:sldMk cId="1348425753" sldId="261"/>
            <ac:spMk id="3" creationId="{D78E662B-52D3-F41B-84EA-A16CEFCD607F}"/>
          </ac:spMkLst>
        </pc:spChg>
        <pc:spChg chg="add del mod">
          <ac:chgData name="Amaan Khan" userId="ab245dd2d10fe52a" providerId="LiveId" clId="{1D8E422C-F8E9-4085-8AE1-41DDE8B7C059}" dt="2024-07-17T02:00:27.102" v="842"/>
          <ac:spMkLst>
            <pc:docMk/>
            <pc:sldMk cId="1348425753" sldId="261"/>
            <ac:spMk id="4" creationId="{7A8C272E-2CCB-3860-F50F-E0605E44FDB7}"/>
          </ac:spMkLst>
        </pc:spChg>
        <pc:spChg chg="add del mod">
          <ac:chgData name="Amaan Khan" userId="ab245dd2d10fe52a" providerId="LiveId" clId="{1D8E422C-F8E9-4085-8AE1-41DDE8B7C059}" dt="2024-07-17T02:00:31.783" v="843" actId="478"/>
          <ac:spMkLst>
            <pc:docMk/>
            <pc:sldMk cId="1348425753" sldId="261"/>
            <ac:spMk id="5" creationId="{D1E74C29-6B05-1FB7-6E9B-136B049242DD}"/>
          </ac:spMkLst>
        </pc:spChg>
        <pc:spChg chg="add">
          <ac:chgData name="Amaan Khan" userId="ab245dd2d10fe52a" providerId="LiveId" clId="{1D8E422C-F8E9-4085-8AE1-41DDE8B7C059}" dt="2024-07-17T02:00:33.531" v="844"/>
          <ac:spMkLst>
            <pc:docMk/>
            <pc:sldMk cId="1348425753" sldId="261"/>
            <ac:spMk id="6" creationId="{30A661AA-9FD1-ED24-D7CE-67A60F3AD48C}"/>
          </ac:spMkLst>
        </pc:spChg>
        <pc:spChg chg="add">
          <ac:chgData name="Amaan Khan" userId="ab245dd2d10fe52a" providerId="LiveId" clId="{1D8E422C-F8E9-4085-8AE1-41DDE8B7C059}" dt="2024-07-17T02:00:45.910" v="845"/>
          <ac:spMkLst>
            <pc:docMk/>
            <pc:sldMk cId="1348425753" sldId="261"/>
            <ac:spMk id="7" creationId="{05E9AC56-7ACD-3816-C140-6EF5C58FD967}"/>
          </ac:spMkLst>
        </pc:spChg>
        <pc:picChg chg="add mod">
          <ac:chgData name="Amaan Khan" userId="ab245dd2d10fe52a" providerId="LiveId" clId="{1D8E422C-F8E9-4085-8AE1-41DDE8B7C059}" dt="2024-07-17T02:02:00.715" v="848" actId="14100"/>
          <ac:picMkLst>
            <pc:docMk/>
            <pc:sldMk cId="1348425753" sldId="261"/>
            <ac:picMk id="9" creationId="{999F40BE-A6DB-5E71-811F-DE0C0B3F450E}"/>
          </ac:picMkLst>
        </pc:picChg>
      </pc:sldChg>
      <pc:sldChg chg="addSp delSp modSp new mod">
        <pc:chgData name="Amaan Khan" userId="ab245dd2d10fe52a" providerId="LiveId" clId="{1D8E422C-F8E9-4085-8AE1-41DDE8B7C059}" dt="2024-07-17T02:22:25.512" v="859" actId="1076"/>
        <pc:sldMkLst>
          <pc:docMk/>
          <pc:sldMk cId="623752753" sldId="262"/>
        </pc:sldMkLst>
        <pc:spChg chg="mod">
          <ac:chgData name="Amaan Khan" userId="ab245dd2d10fe52a" providerId="LiveId" clId="{1D8E422C-F8E9-4085-8AE1-41DDE8B7C059}" dt="2024-07-17T02:22:09.639" v="854" actId="20577"/>
          <ac:spMkLst>
            <pc:docMk/>
            <pc:sldMk cId="623752753" sldId="262"/>
            <ac:spMk id="2" creationId="{DA65646F-811E-C0A3-A623-02A4E32ADAC7}"/>
          </ac:spMkLst>
        </pc:spChg>
        <pc:spChg chg="del">
          <ac:chgData name="Amaan Khan" userId="ab245dd2d10fe52a" providerId="LiveId" clId="{1D8E422C-F8E9-4085-8AE1-41DDE8B7C059}" dt="2024-07-17T02:22:13.488" v="855" actId="478"/>
          <ac:spMkLst>
            <pc:docMk/>
            <pc:sldMk cId="623752753" sldId="262"/>
            <ac:spMk id="3" creationId="{312A67A9-7785-858E-1E99-1B411655CC5A}"/>
          </ac:spMkLst>
        </pc:spChg>
        <pc:picChg chg="add mod">
          <ac:chgData name="Amaan Khan" userId="ab245dd2d10fe52a" providerId="LiveId" clId="{1D8E422C-F8E9-4085-8AE1-41DDE8B7C059}" dt="2024-07-17T02:22:25.512" v="859" actId="1076"/>
          <ac:picMkLst>
            <pc:docMk/>
            <pc:sldMk cId="623752753" sldId="262"/>
            <ac:picMk id="5" creationId="{4AB73D9F-C26C-47AD-4702-116D6E0B8D7C}"/>
          </ac:picMkLst>
        </pc:picChg>
      </pc:sldChg>
      <pc:sldChg chg="modSp new mod ord">
        <pc:chgData name="Amaan Khan" userId="ab245dd2d10fe52a" providerId="LiveId" clId="{1D8E422C-F8E9-4085-8AE1-41DDE8B7C059}" dt="2024-07-26T23:23:57.587" v="1311"/>
        <pc:sldMkLst>
          <pc:docMk/>
          <pc:sldMk cId="2007840241" sldId="263"/>
        </pc:sldMkLst>
        <pc:spChg chg="mod">
          <ac:chgData name="Amaan Khan" userId="ab245dd2d10fe52a" providerId="LiveId" clId="{1D8E422C-F8E9-4085-8AE1-41DDE8B7C059}" dt="2024-07-26T23:22:36.679" v="1238" actId="20577"/>
          <ac:spMkLst>
            <pc:docMk/>
            <pc:sldMk cId="2007840241" sldId="263"/>
            <ac:spMk id="2" creationId="{F8FC369F-A030-8217-50D4-6BA5F1F7F965}"/>
          </ac:spMkLst>
        </pc:spChg>
        <pc:spChg chg="mod">
          <ac:chgData name="Amaan Khan" userId="ab245dd2d10fe52a" providerId="LiveId" clId="{1D8E422C-F8E9-4085-8AE1-41DDE8B7C059}" dt="2024-07-26T23:23:52.066" v="1309" actId="20577"/>
          <ac:spMkLst>
            <pc:docMk/>
            <pc:sldMk cId="2007840241" sldId="263"/>
            <ac:spMk id="3" creationId="{DC47A545-2547-51E4-9325-DFEB1A51E271}"/>
          </ac:spMkLst>
        </pc:spChg>
      </pc:sldChg>
      <pc:sldChg chg="addSp delSp modSp new mod">
        <pc:chgData name="Amaan Khan" userId="ab245dd2d10fe52a" providerId="LiveId" clId="{1D8E422C-F8E9-4085-8AE1-41DDE8B7C059}" dt="2024-07-17T02:42:03.487" v="998" actId="20577"/>
        <pc:sldMkLst>
          <pc:docMk/>
          <pc:sldMk cId="3230032309" sldId="264"/>
        </pc:sldMkLst>
        <pc:spChg chg="mod">
          <ac:chgData name="Amaan Khan" userId="ab245dd2d10fe52a" providerId="LiveId" clId="{1D8E422C-F8E9-4085-8AE1-41DDE8B7C059}" dt="2024-07-16T01:09:44.779" v="193" actId="20577"/>
          <ac:spMkLst>
            <pc:docMk/>
            <pc:sldMk cId="3230032309" sldId="264"/>
            <ac:spMk id="2" creationId="{E2A97E15-FF38-D34F-CC76-175EB6CD7E03}"/>
          </ac:spMkLst>
        </pc:spChg>
        <pc:spChg chg="del">
          <ac:chgData name="Amaan Khan" userId="ab245dd2d10fe52a" providerId="LiveId" clId="{1D8E422C-F8E9-4085-8AE1-41DDE8B7C059}" dt="2024-07-17T02:27:55.662" v="861" actId="478"/>
          <ac:spMkLst>
            <pc:docMk/>
            <pc:sldMk cId="3230032309" sldId="264"/>
            <ac:spMk id="3" creationId="{AD1BEB10-9170-E944-E3FA-FA9912F379CF}"/>
          </ac:spMkLst>
        </pc:spChg>
        <pc:spChg chg="add mod">
          <ac:chgData name="Amaan Khan" userId="ab245dd2d10fe52a" providerId="LiveId" clId="{1D8E422C-F8E9-4085-8AE1-41DDE8B7C059}" dt="2024-07-17T02:42:03.487" v="998" actId="20577"/>
          <ac:spMkLst>
            <pc:docMk/>
            <pc:sldMk cId="3230032309" sldId="264"/>
            <ac:spMk id="6" creationId="{8C69D527-3105-BF28-2D35-9CC5D6946AA7}"/>
          </ac:spMkLst>
        </pc:spChg>
        <pc:spChg chg="add mod">
          <ac:chgData name="Amaan Khan" userId="ab245dd2d10fe52a" providerId="LiveId" clId="{1D8E422C-F8E9-4085-8AE1-41DDE8B7C059}" dt="2024-07-17T02:38:56.365" v="897" actId="113"/>
          <ac:spMkLst>
            <pc:docMk/>
            <pc:sldMk cId="3230032309" sldId="264"/>
            <ac:spMk id="8" creationId="{BF974523-CA3F-08F0-FF19-E6471EBAEDA4}"/>
          </ac:spMkLst>
        </pc:spChg>
        <pc:picChg chg="add mod">
          <ac:chgData name="Amaan Khan" userId="ab245dd2d10fe52a" providerId="LiveId" clId="{1D8E422C-F8E9-4085-8AE1-41DDE8B7C059}" dt="2024-07-17T02:37:30.541" v="884" actId="1076"/>
          <ac:picMkLst>
            <pc:docMk/>
            <pc:sldMk cId="3230032309" sldId="264"/>
            <ac:picMk id="4" creationId="{7EEF0662-5C75-6D15-9D75-73BC667E6F99}"/>
          </ac:picMkLst>
        </pc:picChg>
        <pc:picChg chg="add mod">
          <ac:chgData name="Amaan Khan" userId="ab245dd2d10fe52a" providerId="LiveId" clId="{1D8E422C-F8E9-4085-8AE1-41DDE8B7C059}" dt="2024-07-17T02:37:33.191" v="885" actId="1076"/>
          <ac:picMkLst>
            <pc:docMk/>
            <pc:sldMk cId="3230032309" sldId="264"/>
            <ac:picMk id="5" creationId="{4D3DEE55-F5EA-4164-A0EF-B053AD3693DA}"/>
          </ac:picMkLst>
        </pc:picChg>
      </pc:sldChg>
      <pc:sldChg chg="modSp new del mod">
        <pc:chgData name="Amaan Khan" userId="ab245dd2d10fe52a" providerId="LiveId" clId="{1D8E422C-F8E9-4085-8AE1-41DDE8B7C059}" dt="2024-07-17T02:42:28.640" v="999" actId="47"/>
        <pc:sldMkLst>
          <pc:docMk/>
          <pc:sldMk cId="1427126612" sldId="265"/>
        </pc:sldMkLst>
        <pc:spChg chg="mod">
          <ac:chgData name="Amaan Khan" userId="ab245dd2d10fe52a" providerId="LiveId" clId="{1D8E422C-F8E9-4085-8AE1-41DDE8B7C059}" dt="2024-07-16T01:09:58.731" v="215" actId="20577"/>
          <ac:spMkLst>
            <pc:docMk/>
            <pc:sldMk cId="1427126612" sldId="265"/>
            <ac:spMk id="2" creationId="{1DC9E45F-0509-B42D-5A61-E5A05501E2FB}"/>
          </ac:spMkLst>
        </pc:spChg>
      </pc:sldChg>
      <pc:sldChg chg="modSp new mod">
        <pc:chgData name="Amaan Khan" userId="ab245dd2d10fe52a" providerId="LiveId" clId="{1D8E422C-F8E9-4085-8AE1-41DDE8B7C059}" dt="2024-07-17T02:44:43.566" v="1095" actId="20577"/>
        <pc:sldMkLst>
          <pc:docMk/>
          <pc:sldMk cId="2021409913" sldId="266"/>
        </pc:sldMkLst>
        <pc:spChg chg="mod">
          <ac:chgData name="Amaan Khan" userId="ab245dd2d10fe52a" providerId="LiveId" clId="{1D8E422C-F8E9-4085-8AE1-41DDE8B7C059}" dt="2024-07-16T01:10:13.338" v="239" actId="20577"/>
          <ac:spMkLst>
            <pc:docMk/>
            <pc:sldMk cId="2021409913" sldId="266"/>
            <ac:spMk id="2" creationId="{1684E1D4-00F5-A3A0-ABCC-0617264BA187}"/>
          </ac:spMkLst>
        </pc:spChg>
        <pc:spChg chg="mod">
          <ac:chgData name="Amaan Khan" userId="ab245dd2d10fe52a" providerId="LiveId" clId="{1D8E422C-F8E9-4085-8AE1-41DDE8B7C059}" dt="2024-07-17T02:44:43.566" v="1095" actId="20577"/>
          <ac:spMkLst>
            <pc:docMk/>
            <pc:sldMk cId="2021409913" sldId="266"/>
            <ac:spMk id="3" creationId="{B8C5E3EF-8EF2-CD5D-D53D-F3647CA2E9B5}"/>
          </ac:spMkLst>
        </pc:spChg>
      </pc:sldChg>
      <pc:sldChg chg="modSp new del mod">
        <pc:chgData name="Amaan Khan" userId="ab245dd2d10fe52a" providerId="LiveId" clId="{1D8E422C-F8E9-4085-8AE1-41DDE8B7C059}" dt="2024-07-26T23:04:32.560" v="1161" actId="47"/>
        <pc:sldMkLst>
          <pc:docMk/>
          <pc:sldMk cId="2076721447" sldId="267"/>
        </pc:sldMkLst>
        <pc:spChg chg="mod">
          <ac:chgData name="Amaan Khan" userId="ab245dd2d10fe52a" providerId="LiveId" clId="{1D8E422C-F8E9-4085-8AE1-41DDE8B7C059}" dt="2024-07-23T23:01:49.762" v="1134" actId="20577"/>
          <ac:spMkLst>
            <pc:docMk/>
            <pc:sldMk cId="2076721447" sldId="267"/>
            <ac:spMk id="2" creationId="{476EFC88-3B49-BBCD-2DA7-3C706C207863}"/>
          </ac:spMkLst>
        </pc:spChg>
      </pc:sldChg>
      <pc:sldChg chg="modSp new del mod">
        <pc:chgData name="Amaan Khan" userId="ab245dd2d10fe52a" providerId="LiveId" clId="{1D8E422C-F8E9-4085-8AE1-41DDE8B7C059}" dt="2024-07-26T23:22:29.091" v="1219" actId="47"/>
        <pc:sldMkLst>
          <pc:docMk/>
          <pc:sldMk cId="2350428290" sldId="267"/>
        </pc:sldMkLst>
        <pc:spChg chg="mod">
          <ac:chgData name="Amaan Khan" userId="ab245dd2d10fe52a" providerId="LiveId" clId="{1D8E422C-F8E9-4085-8AE1-41DDE8B7C059}" dt="2024-07-26T23:17:45.952" v="1198" actId="20577"/>
          <ac:spMkLst>
            <pc:docMk/>
            <pc:sldMk cId="2350428290" sldId="267"/>
            <ac:spMk id="2" creationId="{D272F5FB-BFFD-CC69-98DE-CB27BF412564}"/>
          </ac:spMkLst>
        </pc:spChg>
        <pc:spChg chg="mod">
          <ac:chgData name="Amaan Khan" userId="ab245dd2d10fe52a" providerId="LiveId" clId="{1D8E422C-F8E9-4085-8AE1-41DDE8B7C059}" dt="2024-07-26T23:22:14.020" v="1218" actId="20577"/>
          <ac:spMkLst>
            <pc:docMk/>
            <pc:sldMk cId="2350428290" sldId="267"/>
            <ac:spMk id="3" creationId="{52C023CA-D940-19F5-6ACD-9027DC624555}"/>
          </ac:spMkLst>
        </pc:spChg>
      </pc:sldChg>
      <pc:sldMasterChg chg="del delSldLayout">
        <pc:chgData name="Amaan Khan" userId="ab245dd2d10fe52a" providerId="LiveId" clId="{1D8E422C-F8E9-4085-8AE1-41DDE8B7C059}" dt="2024-07-16T01:00:39.322" v="0" actId="26606"/>
        <pc:sldMasterMkLst>
          <pc:docMk/>
          <pc:sldMasterMk cId="269707769" sldId="2147483648"/>
        </pc:sldMasterMkLst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3525913487" sldId="2147483649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999449296" sldId="2147483650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1732232150" sldId="2147483651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214792054" sldId="2147483652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930747645" sldId="2147483653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4217869527" sldId="2147483654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1223414028" sldId="2147483655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3260544300" sldId="2147483656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988466799" sldId="2147483657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2524682132" sldId="2147483658"/>
          </pc:sldLayoutMkLst>
        </pc:sldLayoutChg>
        <pc:sldLayoutChg chg="del">
          <pc:chgData name="Amaan Khan" userId="ab245dd2d10fe52a" providerId="LiveId" clId="{1D8E422C-F8E9-4085-8AE1-41DDE8B7C059}" dt="2024-07-16T01:00:39.322" v="0" actId="26606"/>
          <pc:sldLayoutMkLst>
            <pc:docMk/>
            <pc:sldMasterMk cId="269707769" sldId="2147483648"/>
            <pc:sldLayoutMk cId="34112425" sldId="2147483659"/>
          </pc:sldLayoutMkLst>
        </pc:sldLayoutChg>
      </pc:sldMasterChg>
      <pc:sldMasterChg chg="add replId addSldLayout">
        <pc:chgData name="Amaan Khan" userId="ab245dd2d10fe52a" providerId="LiveId" clId="{1D8E422C-F8E9-4085-8AE1-41DDE8B7C059}" dt="2024-07-16T01:00:39.322" v="0" actId="26606"/>
        <pc:sldMasterMkLst>
          <pc:docMk/>
          <pc:sldMasterMk cId="4126335810" sldId="2147483660"/>
        </pc:sldMasterMkLst>
        <pc:sldLayoutChg chg="ad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3516060807" sldId="2147483661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3487935344" sldId="2147483662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457758908" sldId="2147483663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3450985270" sldId="2147483664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539068399" sldId="2147483665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3661483887" sldId="2147483666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2423986484" sldId="2147483667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3724882055" sldId="2147483668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1250533779" sldId="2147483669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807435601" sldId="2147483670"/>
          </pc:sldLayoutMkLst>
        </pc:sldLayoutChg>
        <pc:sldLayoutChg chg="add replId">
          <pc:chgData name="Amaan Khan" userId="ab245dd2d10fe52a" providerId="LiveId" clId="{1D8E422C-F8E9-4085-8AE1-41DDE8B7C059}" dt="2024-07-16T01:00:39.322" v="0" actId="26606"/>
          <pc:sldLayoutMkLst>
            <pc:docMk/>
            <pc:sldMasterMk cId="4126335810" sldId="2147483660"/>
            <pc:sldLayoutMk cId="698161588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23A56-5108-4D8A-9EC9-369F295AEC37}" type="datetimeFigureOut">
              <a:rPr lang="en-CA" smtClean="0"/>
              <a:t>2024-07-26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E425-2512-494B-9159-9B4BD3CEA7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572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3E425-2512-494B-9159-9B4BD3CEA77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59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35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8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8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8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7/26/2024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35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maan58231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DF11BD4E-391B-2227-E113-26B79ABB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5467" b="10122"/>
          <a:stretch/>
        </p:blipFill>
        <p:spPr>
          <a:xfrm>
            <a:off x="20" y="338027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423DD-6D56-45D1-75FA-B1DF8952F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en-US" sz="4000" dirty="0"/>
              <a:t>Final Presentation</a:t>
            </a:r>
            <a:endParaRPr lang="en-CA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DD1C5-4546-7B90-3EB1-C7D40D28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4429387"/>
            <a:ext cx="5471720" cy="22901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Amaan Khan</a:t>
            </a:r>
          </a:p>
          <a:p>
            <a:r>
              <a:rPr lang="en-US" dirty="0">
                <a:solidFill>
                  <a:srgbClr val="FFFFFF"/>
                </a:solidFill>
                <a:hlinkClick r:id="rId4"/>
              </a:rPr>
              <a:t>amaan58231@gmail.com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Canada</a:t>
            </a:r>
          </a:p>
          <a:p>
            <a:r>
              <a:rPr lang="en-US" dirty="0">
                <a:solidFill>
                  <a:srgbClr val="FFFFFF"/>
                </a:solidFill>
              </a:rPr>
              <a:t>York University</a:t>
            </a:r>
          </a:p>
          <a:p>
            <a:r>
              <a:rPr lang="en-US" dirty="0">
                <a:solidFill>
                  <a:srgbClr val="FFFFFF"/>
                </a:solidFill>
              </a:rPr>
              <a:t>Data Analyst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7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E1D4-00F5-A3A0-ABCC-0617264B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5E3EF-8EF2-CD5D-D53D-F3647CA2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Gradient Boosting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Logistic Regression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14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F3C9-FE59-9AED-C253-91B6D0F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9598-CE79-FB23-DF89-921CA7F9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</a:t>
            </a: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selling recommendation - Group Project - How to increase cross selling of Banking Product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Description: The problem here is that they need to increase credit union’s cross selling. The bank wants to sell their customers more than one product.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501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7BC4-DD46-B150-633F-8C7B5956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874D-3248-C474-6B9A-D0CE68DC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contains different types information:</a:t>
            </a:r>
          </a:p>
          <a:p>
            <a:pPr lvl="1"/>
            <a:r>
              <a:rPr lang="en-US" dirty="0"/>
              <a:t>Customer Demographics</a:t>
            </a:r>
          </a:p>
          <a:p>
            <a:pPr lvl="1"/>
            <a:r>
              <a:rPr lang="en-US" dirty="0"/>
              <a:t>Bank Products</a:t>
            </a:r>
          </a:p>
          <a:p>
            <a:pPr lvl="1"/>
            <a:r>
              <a:rPr lang="en-US" dirty="0"/>
              <a:t>Customer Economic information</a:t>
            </a:r>
          </a:p>
          <a:p>
            <a:pPr lvl="1"/>
            <a:r>
              <a:rPr lang="en-US" dirty="0"/>
              <a:t>Customer’s relationship with the bank</a:t>
            </a:r>
          </a:p>
          <a:p>
            <a:pPr lvl="1"/>
            <a:r>
              <a:rPr lang="en-US" dirty="0"/>
              <a:t>Residence information of the customer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1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DEF2-325F-1621-E029-DF3B89F9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Transformation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F721-B861-CDFD-8696-F8BDC79F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missing values </a:t>
            </a:r>
          </a:p>
          <a:p>
            <a:r>
              <a:rPr lang="en-US" dirty="0"/>
              <a:t>Feature scaling</a:t>
            </a:r>
          </a:p>
          <a:p>
            <a:r>
              <a:rPr lang="en-US" dirty="0"/>
              <a:t>Data type conversion</a:t>
            </a:r>
          </a:p>
          <a:p>
            <a:r>
              <a:rPr lang="en-US" dirty="0"/>
              <a:t>Encoding categorical variables</a:t>
            </a:r>
          </a:p>
          <a:p>
            <a:r>
              <a:rPr lang="en-US" dirty="0"/>
              <a:t>Outlier treatment and detection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705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BAD-90CB-2D1A-B575-9EB68D51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BE3F-EADE-9578-3131-A09A5DB8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The largest number of customers belong to the ‘</a:t>
            </a:r>
            <a:r>
              <a:rPr lang="en-US" dirty="0" err="1"/>
              <a:t>Particulares</a:t>
            </a:r>
            <a:r>
              <a:rPr lang="en-US" dirty="0"/>
              <a:t>’ segment, making up approximately 59.15% of the total customer base.</a:t>
            </a:r>
          </a:p>
          <a:p>
            <a:pPr marL="0" indent="0">
              <a:buNone/>
            </a:pPr>
            <a:r>
              <a:rPr lang="en-US" dirty="0"/>
              <a:t>- The ‘Universitario’ segment is the second biggest one, with around 36.67% of the customers.</a:t>
            </a:r>
          </a:p>
          <a:p>
            <a:pPr marL="0" indent="0">
              <a:buNone/>
            </a:pPr>
            <a:r>
              <a:rPr lang="en-US" dirty="0"/>
              <a:t>- The ‘Top’ segment is the least amount, with only about 4.18% of the customers.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52D0-6ACF-F238-167A-77977336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Age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9F40BE-A6DB-5E71-811F-DE0C0B3F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059509"/>
            <a:ext cx="6685676" cy="457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646F-811E-C0A3-A623-02A4E32A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3D9F-C26C-47AD-4702-116D6E0B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68" y="2298583"/>
            <a:ext cx="5293903" cy="425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5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7E15-FF38-D34F-CC76-175EB6CD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F0662-5C75-6D15-9D75-73BC667E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509"/>
            <a:ext cx="4880583" cy="3343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DEE55-F5EA-4164-A0EF-B053AD36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83" y="2059509"/>
            <a:ext cx="4006547" cy="3222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9D527-3105-BF28-2D35-9CC5D6946AA7}"/>
              </a:ext>
            </a:extLst>
          </p:cNvPr>
          <p:cNvSpPr txBox="1"/>
          <p:nvPr/>
        </p:nvSpPr>
        <p:spPr>
          <a:xfrm>
            <a:off x="1551963" y="5704514"/>
            <a:ext cx="8598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KPIs:</a:t>
            </a:r>
          </a:p>
          <a:p>
            <a:r>
              <a:rPr lang="en-US" dirty="0"/>
              <a:t>- Cross Sell Ratio, Product Penetration Rate, Revenue from Cross Selling, Customer Retention Rate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74523-CA3F-08F0-FF19-E6471EBAEDA4}"/>
              </a:ext>
            </a:extLst>
          </p:cNvPr>
          <p:cNvSpPr txBox="1"/>
          <p:nvPr/>
        </p:nvSpPr>
        <p:spPr>
          <a:xfrm>
            <a:off x="8887130" y="1768235"/>
            <a:ext cx="3635382" cy="4111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- The largest number of customers belong to the ‘</a:t>
            </a:r>
            <a:r>
              <a:rPr lang="en-US" b="1" dirty="0" err="1">
                <a:solidFill>
                  <a:srgbClr val="FF0000"/>
                </a:solidFill>
              </a:rPr>
              <a:t>Particulares</a:t>
            </a:r>
            <a:r>
              <a:rPr lang="en-US" b="1" dirty="0">
                <a:solidFill>
                  <a:srgbClr val="FF0000"/>
                </a:solidFill>
              </a:rPr>
              <a:t>’ segment, making up approximately 59.15% of the total customer base.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- The ‘Universitario’ segment is the second biggest one, with around 36.67% of the customers.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- The ‘Top’ segment is the least amount, with only about 4.18% of the customers.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3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369F-A030-8217-50D4-6BA5F1F7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Recommendations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A545-2547-51E4-9325-DFEB1A51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TARGETED MARKETING: The bank should try to target higher paid customers some high value banking products or investment opportunities</a:t>
            </a: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CUSTOMIZATION: The bank should offer different age groups different things. For example, seniors could be offered retirement products or accounts.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Bank should also offer products to young adults and students, like student accounts or tuition loans.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784024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Consolas</vt:lpstr>
      <vt:lpstr>Franklin Gothic Heavy</vt:lpstr>
      <vt:lpstr>AfterhoursVTI</vt:lpstr>
      <vt:lpstr>Final Presentation</vt:lpstr>
      <vt:lpstr>Problem</vt:lpstr>
      <vt:lpstr>Data Understanding</vt:lpstr>
      <vt:lpstr>Data Cleaning and Transformation</vt:lpstr>
      <vt:lpstr>Customer Segmentation</vt:lpstr>
      <vt:lpstr>Customer Age</vt:lpstr>
      <vt:lpstr>Income</vt:lpstr>
      <vt:lpstr>Dashboard</vt:lpstr>
      <vt:lpstr>EDA Recommendations</vt:lpstr>
      <vt:lpstr>Model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Khan</dc:creator>
  <cp:lastModifiedBy>Amaan Khan</cp:lastModifiedBy>
  <cp:revision>1</cp:revision>
  <dcterms:created xsi:type="dcterms:W3CDTF">2024-07-16T01:00:10Z</dcterms:created>
  <dcterms:modified xsi:type="dcterms:W3CDTF">2024-07-26T23:24:06Z</dcterms:modified>
</cp:coreProperties>
</file>