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an Khan" userId="ab245dd2d10fe52a" providerId="LiveId" clId="{B7ED5D90-6B6F-4DDC-BB32-420159E37B8C}"/>
    <pc:docChg chg="undo custSel addSld delSld modSld addMainMaster delMainMaster">
      <pc:chgData name="Amaan Khan" userId="ab245dd2d10fe52a" providerId="LiveId" clId="{B7ED5D90-6B6F-4DDC-BB32-420159E37B8C}" dt="2024-05-21T02:34:57.646" v="1525" actId="20577"/>
      <pc:docMkLst>
        <pc:docMk/>
      </pc:docMkLst>
      <pc:sldChg chg="addSp modSp mod setBg modClrScheme chgLayout">
        <pc:chgData name="Amaan Khan" userId="ab245dd2d10fe52a" providerId="LiveId" clId="{B7ED5D90-6B6F-4DDC-BB32-420159E37B8C}" dt="2024-05-20T17:52:35.104" v="38" actId="20577"/>
        <pc:sldMkLst>
          <pc:docMk/>
          <pc:sldMk cId="2558624113" sldId="256"/>
        </pc:sldMkLst>
        <pc:spChg chg="mod">
          <ac:chgData name="Amaan Khan" userId="ab245dd2d10fe52a" providerId="LiveId" clId="{B7ED5D90-6B6F-4DDC-BB32-420159E37B8C}" dt="2024-05-20T17:52:26.309" v="20" actId="20577"/>
          <ac:spMkLst>
            <pc:docMk/>
            <pc:sldMk cId="2558624113" sldId="256"/>
            <ac:spMk id="2" creationId="{403FB2A1-52F2-DE5A-A7A8-6CA3B8CB11AE}"/>
          </ac:spMkLst>
        </pc:spChg>
        <pc:spChg chg="mod">
          <ac:chgData name="Amaan Khan" userId="ab245dd2d10fe52a" providerId="LiveId" clId="{B7ED5D90-6B6F-4DDC-BB32-420159E37B8C}" dt="2024-05-20T17:52:35.104" v="38" actId="20577"/>
          <ac:spMkLst>
            <pc:docMk/>
            <pc:sldMk cId="2558624113" sldId="256"/>
            <ac:spMk id="3" creationId="{DF4D20B7-F17D-6536-98E8-8BECCEC54567}"/>
          </ac:spMkLst>
        </pc:spChg>
        <pc:spChg chg="add">
          <ac:chgData name="Amaan Khan" userId="ab245dd2d10fe52a" providerId="LiveId" clId="{B7ED5D90-6B6F-4DDC-BB32-420159E37B8C}" dt="2024-05-20T17:52:09.290" v="0" actId="26606"/>
          <ac:spMkLst>
            <pc:docMk/>
            <pc:sldMk cId="2558624113" sldId="256"/>
            <ac:spMk id="9" creationId="{733E0473-C315-42D8-A82A-A2FE49DC67DA}"/>
          </ac:spMkLst>
        </pc:spChg>
        <pc:spChg chg="add">
          <ac:chgData name="Amaan Khan" userId="ab245dd2d10fe52a" providerId="LiveId" clId="{B7ED5D90-6B6F-4DDC-BB32-420159E37B8C}" dt="2024-05-20T17:52:09.290" v="0" actId="26606"/>
          <ac:spMkLst>
            <pc:docMk/>
            <pc:sldMk cId="2558624113" sldId="256"/>
            <ac:spMk id="11" creationId="{AD23A251-68F2-43E5-812B-4BBAE1AF535E}"/>
          </ac:spMkLst>
        </pc:spChg>
        <pc:grpChg chg="add">
          <ac:chgData name="Amaan Khan" userId="ab245dd2d10fe52a" providerId="LiveId" clId="{B7ED5D90-6B6F-4DDC-BB32-420159E37B8C}" dt="2024-05-20T17:52:09.290" v="0" actId="26606"/>
          <ac:grpSpMkLst>
            <pc:docMk/>
            <pc:sldMk cId="2558624113" sldId="256"/>
            <ac:grpSpMk id="13" creationId="{0350AF23-2606-421F-AB7B-23D9B48F3E9B}"/>
          </ac:grpSpMkLst>
        </pc:grpChg>
        <pc:picChg chg="add">
          <ac:chgData name="Amaan Khan" userId="ab245dd2d10fe52a" providerId="LiveId" clId="{B7ED5D90-6B6F-4DDC-BB32-420159E37B8C}" dt="2024-05-20T17:52:09.290" v="0" actId="26606"/>
          <ac:picMkLst>
            <pc:docMk/>
            <pc:sldMk cId="2558624113" sldId="256"/>
            <ac:picMk id="4" creationId="{CA4674B3-0E1E-559B-FA28-55873D6FD54C}"/>
          </ac:picMkLst>
        </pc:picChg>
      </pc:sldChg>
      <pc:sldChg chg="modSp new mod">
        <pc:chgData name="Amaan Khan" userId="ab245dd2d10fe52a" providerId="LiveId" clId="{B7ED5D90-6B6F-4DDC-BB32-420159E37B8C}" dt="2024-05-21T02:32:29.986" v="1472" actId="20577"/>
        <pc:sldMkLst>
          <pc:docMk/>
          <pc:sldMk cId="1887988626" sldId="257"/>
        </pc:sldMkLst>
        <pc:spChg chg="mod">
          <ac:chgData name="Amaan Khan" userId="ab245dd2d10fe52a" providerId="LiveId" clId="{B7ED5D90-6B6F-4DDC-BB32-420159E37B8C}" dt="2024-05-21T02:32:29.986" v="1472" actId="20577"/>
          <ac:spMkLst>
            <pc:docMk/>
            <pc:sldMk cId="1887988626" sldId="257"/>
            <ac:spMk id="2" creationId="{691DFE2F-7EA2-FB5F-4F7D-B351D4071745}"/>
          </ac:spMkLst>
        </pc:spChg>
        <pc:spChg chg="mod">
          <ac:chgData name="Amaan Khan" userId="ab245dd2d10fe52a" providerId="LiveId" clId="{B7ED5D90-6B6F-4DDC-BB32-420159E37B8C}" dt="2024-05-21T02:22:05.221" v="377" actId="20577"/>
          <ac:spMkLst>
            <pc:docMk/>
            <pc:sldMk cId="1887988626" sldId="257"/>
            <ac:spMk id="3" creationId="{411496B3-45FA-F620-336D-0B07796E4CD5}"/>
          </ac:spMkLst>
        </pc:spChg>
      </pc:sldChg>
      <pc:sldChg chg="addSp delSp modSp new mod">
        <pc:chgData name="Amaan Khan" userId="ab245dd2d10fe52a" providerId="LiveId" clId="{B7ED5D90-6B6F-4DDC-BB32-420159E37B8C}" dt="2024-05-21T01:17:55.495" v="249" actId="22"/>
        <pc:sldMkLst>
          <pc:docMk/>
          <pc:sldMk cId="4226436470" sldId="258"/>
        </pc:sldMkLst>
        <pc:spChg chg="mod">
          <ac:chgData name="Amaan Khan" userId="ab245dd2d10fe52a" providerId="LiveId" clId="{B7ED5D90-6B6F-4DDC-BB32-420159E37B8C}" dt="2024-05-20T18:33:11.876" v="214" actId="20577"/>
          <ac:spMkLst>
            <pc:docMk/>
            <pc:sldMk cId="4226436470" sldId="258"/>
            <ac:spMk id="2" creationId="{AD84E4C0-4FF9-397B-8C53-1A4F4C9A5FD2}"/>
          </ac:spMkLst>
        </pc:spChg>
        <pc:spChg chg="del">
          <ac:chgData name="Amaan Khan" userId="ab245dd2d10fe52a" providerId="LiveId" clId="{B7ED5D90-6B6F-4DDC-BB32-420159E37B8C}" dt="2024-05-21T01:17:55.495" v="249" actId="22"/>
          <ac:spMkLst>
            <pc:docMk/>
            <pc:sldMk cId="4226436470" sldId="258"/>
            <ac:spMk id="3" creationId="{0014A961-D29F-032F-7E42-22AC269468C9}"/>
          </ac:spMkLst>
        </pc:spChg>
        <pc:picChg chg="add mod ord">
          <ac:chgData name="Amaan Khan" userId="ab245dd2d10fe52a" providerId="LiveId" clId="{B7ED5D90-6B6F-4DDC-BB32-420159E37B8C}" dt="2024-05-21T01:17:55.495" v="249" actId="22"/>
          <ac:picMkLst>
            <pc:docMk/>
            <pc:sldMk cId="4226436470" sldId="258"/>
            <ac:picMk id="5" creationId="{AC5A600C-C3B3-D74D-858E-D5DCE6BE0F6A}"/>
          </ac:picMkLst>
        </pc:picChg>
      </pc:sldChg>
      <pc:sldChg chg="addSp delSp modSp new mod">
        <pc:chgData name="Amaan Khan" userId="ab245dd2d10fe52a" providerId="LiveId" clId="{B7ED5D90-6B6F-4DDC-BB32-420159E37B8C}" dt="2024-05-21T01:32:04.788" v="263" actId="22"/>
        <pc:sldMkLst>
          <pc:docMk/>
          <pc:sldMk cId="1281025246" sldId="259"/>
        </pc:sldMkLst>
        <pc:spChg chg="mod">
          <ac:chgData name="Amaan Khan" userId="ab245dd2d10fe52a" providerId="LiveId" clId="{B7ED5D90-6B6F-4DDC-BB32-420159E37B8C}" dt="2024-05-21T01:31:44.717" v="259" actId="20577"/>
          <ac:spMkLst>
            <pc:docMk/>
            <pc:sldMk cId="1281025246" sldId="259"/>
            <ac:spMk id="2" creationId="{70E90309-9581-2B1D-4073-3C5E2806EA7F}"/>
          </ac:spMkLst>
        </pc:spChg>
        <pc:spChg chg="del mod">
          <ac:chgData name="Amaan Khan" userId="ab245dd2d10fe52a" providerId="LiveId" clId="{B7ED5D90-6B6F-4DDC-BB32-420159E37B8C}" dt="2024-05-21T01:32:04.788" v="263" actId="22"/>
          <ac:spMkLst>
            <pc:docMk/>
            <pc:sldMk cId="1281025246" sldId="259"/>
            <ac:spMk id="3" creationId="{9713BE3C-58A5-53BF-C666-D319A069348A}"/>
          </ac:spMkLst>
        </pc:spChg>
        <pc:picChg chg="add mod ord">
          <ac:chgData name="Amaan Khan" userId="ab245dd2d10fe52a" providerId="LiveId" clId="{B7ED5D90-6B6F-4DDC-BB32-420159E37B8C}" dt="2024-05-21T01:32:04.788" v="263" actId="22"/>
          <ac:picMkLst>
            <pc:docMk/>
            <pc:sldMk cId="1281025246" sldId="259"/>
            <ac:picMk id="5" creationId="{972EBB0E-C9BB-46C9-04FF-349B7066925C}"/>
          </ac:picMkLst>
        </pc:picChg>
      </pc:sldChg>
      <pc:sldChg chg="addSp delSp modSp new del mod">
        <pc:chgData name="Amaan Khan" userId="ab245dd2d10fe52a" providerId="LiveId" clId="{B7ED5D90-6B6F-4DDC-BB32-420159E37B8C}" dt="2024-05-20T18:43:09.768" v="235" actId="47"/>
        <pc:sldMkLst>
          <pc:docMk/>
          <pc:sldMk cId="4012338228" sldId="259"/>
        </pc:sldMkLst>
        <pc:spChg chg="mod">
          <ac:chgData name="Amaan Khan" userId="ab245dd2d10fe52a" providerId="LiveId" clId="{B7ED5D90-6B6F-4DDC-BB32-420159E37B8C}" dt="2024-05-20T18:38:36.761" v="233" actId="20577"/>
          <ac:spMkLst>
            <pc:docMk/>
            <pc:sldMk cId="4012338228" sldId="259"/>
            <ac:spMk id="2" creationId="{44CA6D4A-1CEB-DCF7-523A-9C4006206482}"/>
          </ac:spMkLst>
        </pc:spChg>
        <pc:spChg chg="del">
          <ac:chgData name="Amaan Khan" userId="ab245dd2d10fe52a" providerId="LiveId" clId="{B7ED5D90-6B6F-4DDC-BB32-420159E37B8C}" dt="2024-05-20T18:38:40.331" v="234" actId="22"/>
          <ac:spMkLst>
            <pc:docMk/>
            <pc:sldMk cId="4012338228" sldId="259"/>
            <ac:spMk id="3" creationId="{F05B52A6-83F2-5BDF-E5A6-A779A0E64E2A}"/>
          </ac:spMkLst>
        </pc:spChg>
        <pc:picChg chg="add mod ord">
          <ac:chgData name="Amaan Khan" userId="ab245dd2d10fe52a" providerId="LiveId" clId="{B7ED5D90-6B6F-4DDC-BB32-420159E37B8C}" dt="2024-05-20T18:38:40.331" v="234" actId="22"/>
          <ac:picMkLst>
            <pc:docMk/>
            <pc:sldMk cId="4012338228" sldId="259"/>
            <ac:picMk id="5" creationId="{FFC57D08-60F8-AF75-305A-67FE95CF33E5}"/>
          </ac:picMkLst>
        </pc:picChg>
      </pc:sldChg>
      <pc:sldChg chg="addSp delSp modSp new mod">
        <pc:chgData name="Amaan Khan" userId="ab245dd2d10fe52a" providerId="LiveId" clId="{B7ED5D90-6B6F-4DDC-BB32-420159E37B8C}" dt="2024-05-21T02:02:55.208" v="283" actId="22"/>
        <pc:sldMkLst>
          <pc:docMk/>
          <pc:sldMk cId="1676239247" sldId="260"/>
        </pc:sldMkLst>
        <pc:spChg chg="mod">
          <ac:chgData name="Amaan Khan" userId="ab245dd2d10fe52a" providerId="LiveId" clId="{B7ED5D90-6B6F-4DDC-BB32-420159E37B8C}" dt="2024-05-21T02:02:53.405" v="282" actId="20577"/>
          <ac:spMkLst>
            <pc:docMk/>
            <pc:sldMk cId="1676239247" sldId="260"/>
            <ac:spMk id="2" creationId="{E2C762FB-75AB-C8D0-3528-3076ED8368A8}"/>
          </ac:spMkLst>
        </pc:spChg>
        <pc:spChg chg="del">
          <ac:chgData name="Amaan Khan" userId="ab245dd2d10fe52a" providerId="LiveId" clId="{B7ED5D90-6B6F-4DDC-BB32-420159E37B8C}" dt="2024-05-21T02:02:55.208" v="283" actId="22"/>
          <ac:spMkLst>
            <pc:docMk/>
            <pc:sldMk cId="1676239247" sldId="260"/>
            <ac:spMk id="3" creationId="{E92D9F86-95EF-6461-9DDF-27E87683DF58}"/>
          </ac:spMkLst>
        </pc:spChg>
        <pc:picChg chg="add mod ord">
          <ac:chgData name="Amaan Khan" userId="ab245dd2d10fe52a" providerId="LiveId" clId="{B7ED5D90-6B6F-4DDC-BB32-420159E37B8C}" dt="2024-05-21T02:02:55.208" v="283" actId="22"/>
          <ac:picMkLst>
            <pc:docMk/>
            <pc:sldMk cId="1676239247" sldId="260"/>
            <ac:picMk id="5" creationId="{25728CBC-7A91-7833-673E-23883BFB854E}"/>
          </ac:picMkLst>
        </pc:picChg>
      </pc:sldChg>
      <pc:sldChg chg="addSp delSp modSp new mod">
        <pc:chgData name="Amaan Khan" userId="ab245dd2d10fe52a" providerId="LiveId" clId="{B7ED5D90-6B6F-4DDC-BB32-420159E37B8C}" dt="2024-05-21T02:06:34.809" v="301" actId="22"/>
        <pc:sldMkLst>
          <pc:docMk/>
          <pc:sldMk cId="1058456516" sldId="261"/>
        </pc:sldMkLst>
        <pc:spChg chg="mod">
          <ac:chgData name="Amaan Khan" userId="ab245dd2d10fe52a" providerId="LiveId" clId="{B7ED5D90-6B6F-4DDC-BB32-420159E37B8C}" dt="2024-05-21T02:05:03.967" v="300" actId="20577"/>
          <ac:spMkLst>
            <pc:docMk/>
            <pc:sldMk cId="1058456516" sldId="261"/>
            <ac:spMk id="2" creationId="{55FCF029-2B51-6E85-DC8A-FD22499A3E3E}"/>
          </ac:spMkLst>
        </pc:spChg>
        <pc:spChg chg="del">
          <ac:chgData name="Amaan Khan" userId="ab245dd2d10fe52a" providerId="LiveId" clId="{B7ED5D90-6B6F-4DDC-BB32-420159E37B8C}" dt="2024-05-21T02:06:34.809" v="301" actId="22"/>
          <ac:spMkLst>
            <pc:docMk/>
            <pc:sldMk cId="1058456516" sldId="261"/>
            <ac:spMk id="3" creationId="{032C4150-43CB-20E1-1B83-F607E7772666}"/>
          </ac:spMkLst>
        </pc:spChg>
        <pc:picChg chg="add mod ord">
          <ac:chgData name="Amaan Khan" userId="ab245dd2d10fe52a" providerId="LiveId" clId="{B7ED5D90-6B6F-4DDC-BB32-420159E37B8C}" dt="2024-05-21T02:06:34.809" v="301" actId="22"/>
          <ac:picMkLst>
            <pc:docMk/>
            <pc:sldMk cId="1058456516" sldId="261"/>
            <ac:picMk id="5" creationId="{1F0F738C-7D60-4057-998B-A076EB8E72A7}"/>
          </ac:picMkLst>
        </pc:picChg>
      </pc:sldChg>
      <pc:sldChg chg="addSp delSp modSp new mod">
        <pc:chgData name="Amaan Khan" userId="ab245dd2d10fe52a" providerId="LiveId" clId="{B7ED5D90-6B6F-4DDC-BB32-420159E37B8C}" dt="2024-05-21T02:17:44.877" v="311" actId="22"/>
        <pc:sldMkLst>
          <pc:docMk/>
          <pc:sldMk cId="2726004106" sldId="262"/>
        </pc:sldMkLst>
        <pc:spChg chg="mod">
          <ac:chgData name="Amaan Khan" userId="ab245dd2d10fe52a" providerId="LiveId" clId="{B7ED5D90-6B6F-4DDC-BB32-420159E37B8C}" dt="2024-05-21T02:17:41.002" v="310" actId="20577"/>
          <ac:spMkLst>
            <pc:docMk/>
            <pc:sldMk cId="2726004106" sldId="262"/>
            <ac:spMk id="2" creationId="{A43A5C2A-28F6-BAFD-39B2-1BDD17C62299}"/>
          </ac:spMkLst>
        </pc:spChg>
        <pc:spChg chg="del">
          <ac:chgData name="Amaan Khan" userId="ab245dd2d10fe52a" providerId="LiveId" clId="{B7ED5D90-6B6F-4DDC-BB32-420159E37B8C}" dt="2024-05-21T02:17:44.877" v="311" actId="22"/>
          <ac:spMkLst>
            <pc:docMk/>
            <pc:sldMk cId="2726004106" sldId="262"/>
            <ac:spMk id="3" creationId="{BB7FEC4E-1967-7A40-A3A4-B4B3519E76DE}"/>
          </ac:spMkLst>
        </pc:spChg>
        <pc:picChg chg="add mod ord">
          <ac:chgData name="Amaan Khan" userId="ab245dd2d10fe52a" providerId="LiveId" clId="{B7ED5D90-6B6F-4DDC-BB32-420159E37B8C}" dt="2024-05-21T02:17:44.877" v="311" actId="22"/>
          <ac:picMkLst>
            <pc:docMk/>
            <pc:sldMk cId="2726004106" sldId="262"/>
            <ac:picMk id="5" creationId="{56205702-874D-B343-CD82-AD43A2A0833C}"/>
          </ac:picMkLst>
        </pc:picChg>
      </pc:sldChg>
      <pc:sldChg chg="modSp new mod">
        <pc:chgData name="Amaan Khan" userId="ab245dd2d10fe52a" providerId="LiveId" clId="{B7ED5D90-6B6F-4DDC-BB32-420159E37B8C}" dt="2024-05-21T02:34:27.007" v="1473" actId="33524"/>
        <pc:sldMkLst>
          <pc:docMk/>
          <pc:sldMk cId="2680597734" sldId="263"/>
        </pc:sldMkLst>
        <pc:spChg chg="mod">
          <ac:chgData name="Amaan Khan" userId="ab245dd2d10fe52a" providerId="LiveId" clId="{B7ED5D90-6B6F-4DDC-BB32-420159E37B8C}" dt="2024-05-21T02:21:46.636" v="320" actId="20577"/>
          <ac:spMkLst>
            <pc:docMk/>
            <pc:sldMk cId="2680597734" sldId="263"/>
            <ac:spMk id="2" creationId="{924F9220-5F09-FBBB-4F91-44865CB409FD}"/>
          </ac:spMkLst>
        </pc:spChg>
        <pc:spChg chg="mod">
          <ac:chgData name="Amaan Khan" userId="ab245dd2d10fe52a" providerId="LiveId" clId="{B7ED5D90-6B6F-4DDC-BB32-420159E37B8C}" dt="2024-05-21T02:34:27.007" v="1473" actId="33524"/>
          <ac:spMkLst>
            <pc:docMk/>
            <pc:sldMk cId="2680597734" sldId="263"/>
            <ac:spMk id="3" creationId="{45DD9C8A-2527-82B5-2471-5EAD07D4A941}"/>
          </ac:spMkLst>
        </pc:spChg>
      </pc:sldChg>
      <pc:sldChg chg="modSp new mod">
        <pc:chgData name="Amaan Khan" userId="ab245dd2d10fe52a" providerId="LiveId" clId="{B7ED5D90-6B6F-4DDC-BB32-420159E37B8C}" dt="2024-05-21T02:34:57.646" v="1525" actId="20577"/>
        <pc:sldMkLst>
          <pc:docMk/>
          <pc:sldMk cId="3832851634" sldId="264"/>
        </pc:sldMkLst>
        <pc:spChg chg="mod">
          <ac:chgData name="Amaan Khan" userId="ab245dd2d10fe52a" providerId="LiveId" clId="{B7ED5D90-6B6F-4DDC-BB32-420159E37B8C}" dt="2024-05-21T02:34:47.746" v="1480" actId="20577"/>
          <ac:spMkLst>
            <pc:docMk/>
            <pc:sldMk cId="3832851634" sldId="264"/>
            <ac:spMk id="2" creationId="{9904FA78-A29F-E61A-1E0F-E13D4B93AE9F}"/>
          </ac:spMkLst>
        </pc:spChg>
        <pc:spChg chg="mod">
          <ac:chgData name="Amaan Khan" userId="ab245dd2d10fe52a" providerId="LiveId" clId="{B7ED5D90-6B6F-4DDC-BB32-420159E37B8C}" dt="2024-05-21T02:34:57.646" v="1525" actId="20577"/>
          <ac:spMkLst>
            <pc:docMk/>
            <pc:sldMk cId="3832851634" sldId="264"/>
            <ac:spMk id="3" creationId="{1E23A16F-90F8-B062-CC7D-0678F81D5308}"/>
          </ac:spMkLst>
        </pc:spChg>
      </pc:sldChg>
      <pc:sldMasterChg chg="del delSldLayout">
        <pc:chgData name="Amaan Khan" userId="ab245dd2d10fe52a" providerId="LiveId" clId="{B7ED5D90-6B6F-4DDC-BB32-420159E37B8C}" dt="2024-05-20T17:52:09.290" v="0" actId="26606"/>
        <pc:sldMasterMkLst>
          <pc:docMk/>
          <pc:sldMasterMk cId="1965949062" sldId="2147483648"/>
        </pc:sldMasterMkLst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780587940" sldId="2147483649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1177065706" sldId="2147483650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2835174857" sldId="2147483651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3250957063" sldId="2147483652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1345626291" sldId="2147483653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1295811154" sldId="2147483654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368832427" sldId="2147483655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3375632302" sldId="2147483656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3582176292" sldId="2147483657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3184268069" sldId="2147483658"/>
          </pc:sldLayoutMkLst>
        </pc:sldLayoutChg>
        <pc:sldLayoutChg chg="del">
          <pc:chgData name="Amaan Khan" userId="ab245dd2d10fe52a" providerId="LiveId" clId="{B7ED5D90-6B6F-4DDC-BB32-420159E37B8C}" dt="2024-05-20T17:52:09.290" v="0" actId="26606"/>
          <pc:sldLayoutMkLst>
            <pc:docMk/>
            <pc:sldMasterMk cId="1965949062" sldId="2147483648"/>
            <pc:sldLayoutMk cId="711049510" sldId="2147483659"/>
          </pc:sldLayoutMkLst>
        </pc:sldLayoutChg>
      </pc:sldMasterChg>
      <pc:sldMasterChg chg="add addSldLayout">
        <pc:chgData name="Amaan Khan" userId="ab245dd2d10fe52a" providerId="LiveId" clId="{B7ED5D90-6B6F-4DDC-BB32-420159E37B8C}" dt="2024-05-20T17:52:09.290" v="0" actId="26606"/>
        <pc:sldMasterMkLst>
          <pc:docMk/>
          <pc:sldMasterMk cId="1023364394" sldId="2147483686"/>
        </pc:sldMasterMkLst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2040935199" sldId="2147483675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904643755" sldId="2147483676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1651771837" sldId="2147483677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994620750" sldId="2147483678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1703282680" sldId="2147483679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3209536574" sldId="2147483680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2714051004" sldId="2147483681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571767454" sldId="2147483682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1493033965" sldId="2147483683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484308125" sldId="2147483684"/>
          </pc:sldLayoutMkLst>
        </pc:sldLayoutChg>
        <pc:sldLayoutChg chg="add">
          <pc:chgData name="Amaan Khan" userId="ab245dd2d10fe52a" providerId="LiveId" clId="{B7ED5D90-6B6F-4DDC-BB32-420159E37B8C}" dt="2024-05-20T17:52:09.290" v="0" actId="26606"/>
          <pc:sldLayoutMkLst>
            <pc:docMk/>
            <pc:sldMasterMk cId="1023364394" sldId="2147483686"/>
            <pc:sldLayoutMk cId="4039417141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7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5/20/2024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3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CA4674B3-0E1E-559B-FA28-55873D6FD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89" r="-1" b="1516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3FB2A1-52F2-DE5A-A7A8-6CA3B8CB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G2M Case Study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D20B7-F17D-6536-98E8-8BECCEC54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Amaan Khan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FE2F-7EA2-FB5F-4F7D-B351D407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96B3-45FA-F620-336D-0B07796E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this case study, I chose several different theories that I would test out: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Preference</a:t>
            </a:r>
          </a:p>
          <a:p>
            <a:pPr lvl="1"/>
            <a:r>
              <a:rPr lang="en-US" dirty="0"/>
              <a:t>Distance Travelled</a:t>
            </a:r>
          </a:p>
          <a:p>
            <a:pPr lvl="1"/>
            <a:r>
              <a:rPr lang="en-US" dirty="0"/>
              <a:t>Average Fare</a:t>
            </a:r>
          </a:p>
          <a:p>
            <a:pPr lvl="1"/>
            <a:r>
              <a:rPr lang="en-US" dirty="0"/>
              <a:t>Age factor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98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E4C0-4FF9-397B-8C53-1A4F4C9A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A600C-C3B3-D74D-858E-D5DCE6BE0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799" y="1825625"/>
            <a:ext cx="5026627" cy="4351338"/>
          </a:xfrm>
        </p:spPr>
      </p:pic>
    </p:spTree>
    <p:extLst>
      <p:ext uri="{BB962C8B-B14F-4D97-AF65-F5344CB8AC3E}">
        <p14:creationId xmlns:p14="http://schemas.microsoft.com/office/powerpoint/2010/main" val="42264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0309-9581-2B1D-4073-3C5E2806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EBB0E-C9BB-46C9-04FF-349B70669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036" y="1825625"/>
            <a:ext cx="5616152" cy="4351338"/>
          </a:xfrm>
        </p:spPr>
      </p:pic>
    </p:spTree>
    <p:extLst>
      <p:ext uri="{BB962C8B-B14F-4D97-AF65-F5344CB8AC3E}">
        <p14:creationId xmlns:p14="http://schemas.microsoft.com/office/powerpoint/2010/main" val="128102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62FB-75AB-C8D0-3528-3076ED8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Travelled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28CBC-7A91-7833-673E-23883BFB8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608" y="1825625"/>
            <a:ext cx="7009009" cy="4351338"/>
          </a:xfrm>
        </p:spPr>
      </p:pic>
    </p:spTree>
    <p:extLst>
      <p:ext uri="{BB962C8B-B14F-4D97-AF65-F5344CB8AC3E}">
        <p14:creationId xmlns:p14="http://schemas.microsoft.com/office/powerpoint/2010/main" val="16762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F029-2B51-6E85-DC8A-FD22499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Fare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F738C-7D60-4057-998B-A076EB8E7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082" y="1825625"/>
            <a:ext cx="7170061" cy="4351338"/>
          </a:xfrm>
        </p:spPr>
      </p:pic>
    </p:spTree>
    <p:extLst>
      <p:ext uri="{BB962C8B-B14F-4D97-AF65-F5344CB8AC3E}">
        <p14:creationId xmlns:p14="http://schemas.microsoft.com/office/powerpoint/2010/main" val="105845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5C2A-28F6-BAFD-39B2-1BDD17C6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05702-874D-B343-CD82-AD43A2A08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067" y="1825625"/>
            <a:ext cx="4842090" cy="4351338"/>
          </a:xfrm>
        </p:spPr>
      </p:pic>
    </p:spTree>
    <p:extLst>
      <p:ext uri="{BB962C8B-B14F-4D97-AF65-F5344CB8AC3E}">
        <p14:creationId xmlns:p14="http://schemas.microsoft.com/office/powerpoint/2010/main" val="272600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9220-5F09-FBBB-4F91-44865CB4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9C8A-2527-82B5-2471-5EAD07D4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clear to me that investing into yellow cab would be the smart decision, as the graphs show this:</a:t>
            </a:r>
          </a:p>
          <a:p>
            <a:pPr lvl="1"/>
            <a:r>
              <a:rPr lang="en-US" dirty="0"/>
              <a:t>Profitability graph shows  that yellow cab generates significantly more profit than pink cab</a:t>
            </a:r>
          </a:p>
          <a:p>
            <a:pPr lvl="1"/>
            <a:r>
              <a:rPr lang="en-US" dirty="0"/>
              <a:t>Preference graph shows that yellow cab has much transactions than pink cab, showing that more people prefer yellow cab</a:t>
            </a:r>
          </a:p>
          <a:p>
            <a:pPr lvl="1"/>
            <a:r>
              <a:rPr lang="en-US" dirty="0"/>
              <a:t>Distance travelled graph shows that more people take short distance trips with yellow cab, which is a more common practice when people use cabs</a:t>
            </a:r>
          </a:p>
          <a:p>
            <a:pPr lvl="1"/>
            <a:r>
              <a:rPr lang="en-US" dirty="0"/>
              <a:t>Average fare graph appears to show that yellow cab is more expensive than pink cab, showing that is higher quality</a:t>
            </a:r>
          </a:p>
          <a:p>
            <a:pPr lvl="1"/>
            <a:r>
              <a:rPr lang="en-US" dirty="0"/>
              <a:t>Age graph appears to be neutral here, as it does not seem to affect the two companies.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59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FA78-A29F-E61A-1E0F-E13D4B9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A16F-90F8-B062-CC7D-0678F81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reading my presentation!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85163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ConfettiVTI</vt:lpstr>
      <vt:lpstr>G2M Case Study</vt:lpstr>
      <vt:lpstr>Hypotheses</vt:lpstr>
      <vt:lpstr>Profitability</vt:lpstr>
      <vt:lpstr>Preference</vt:lpstr>
      <vt:lpstr>Distance Travelled</vt:lpstr>
      <vt:lpstr>Average Fare</vt:lpstr>
      <vt:lpstr>Age </vt:lpstr>
      <vt:lpstr>Thoughts</vt:lpstr>
      <vt:lpstr>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Amaan Khan</dc:creator>
  <cp:lastModifiedBy>Amaan Khan</cp:lastModifiedBy>
  <cp:revision>1</cp:revision>
  <dcterms:created xsi:type="dcterms:W3CDTF">2024-05-20T17:51:34Z</dcterms:created>
  <dcterms:modified xsi:type="dcterms:W3CDTF">2024-05-21T02:35:03Z</dcterms:modified>
</cp:coreProperties>
</file>