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65" r:id="rId5"/>
    <p:sldId id="267" r:id="rId6"/>
    <p:sldId id="266" r:id="rId7"/>
    <p:sldId id="260" r:id="rId8"/>
    <p:sldId id="261" r:id="rId9"/>
    <p:sldId id="262"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4268E-5261-46A9-9C91-90040158CFA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254591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4268E-5261-46A9-9C91-90040158CFA4}"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351037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974268E-5261-46A9-9C91-90040158CFA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2141854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974268E-5261-46A9-9C91-90040158CFA4}"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400739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4268E-5261-46A9-9C91-90040158CFA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3467182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4268E-5261-46A9-9C91-90040158CFA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390462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4268E-5261-46A9-9C91-90040158CFA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59421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4268E-5261-46A9-9C91-90040158CFA4}"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376953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4268E-5261-46A9-9C91-90040158CFA4}"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133223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4268E-5261-46A9-9C91-90040158CFA4}"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79604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4268E-5261-46A9-9C91-90040158CFA4}"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107976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4268E-5261-46A9-9C91-90040158CFA4}"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277918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4268E-5261-46A9-9C91-90040158CFA4}"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429458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974268E-5261-46A9-9C91-90040158CFA4}" type="datetimeFigureOut">
              <a:rPr lang="en-US" smtClean="0"/>
              <a:t>12/5/2020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55BBCF6-6A57-4659-A2CF-835EF9F1AA46}" type="slidenum">
              <a:rPr lang="en-US" smtClean="0"/>
              <a:t>‹#›</a:t>
            </a:fld>
            <a:endParaRPr lang="en-US"/>
          </a:p>
        </p:txBody>
      </p:sp>
    </p:spTree>
    <p:extLst>
      <p:ext uri="{BB962C8B-B14F-4D97-AF65-F5344CB8AC3E}">
        <p14:creationId xmlns:p14="http://schemas.microsoft.com/office/powerpoint/2010/main" val="298866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974268E-5261-46A9-9C91-90040158CFA4}" type="datetimeFigureOut">
              <a:rPr lang="en-US" smtClean="0"/>
              <a:t>12/5/2020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55BBCF6-6A57-4659-A2CF-835EF9F1AA46}" type="slidenum">
              <a:rPr lang="en-US" smtClean="0"/>
              <a:t>‹#›</a:t>
            </a:fld>
            <a:endParaRPr lang="en-US"/>
          </a:p>
        </p:txBody>
      </p:sp>
    </p:spTree>
    <p:extLst>
      <p:ext uri="{BB962C8B-B14F-4D97-AF65-F5344CB8AC3E}">
        <p14:creationId xmlns:p14="http://schemas.microsoft.com/office/powerpoint/2010/main" val="308557618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p200602@pwr.nu.edu.p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EsBqb5_yNN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BDE1-A8BC-4F17-9339-F93BDF2398B3}"/>
              </a:ext>
            </a:extLst>
          </p:cNvPr>
          <p:cNvSpPr>
            <a:spLocks noGrp="1"/>
          </p:cNvSpPr>
          <p:nvPr>
            <p:ph type="ctrTitle"/>
          </p:nvPr>
        </p:nvSpPr>
        <p:spPr>
          <a:xfrm>
            <a:off x="810000" y="3724777"/>
            <a:ext cx="10572000" cy="2084886"/>
          </a:xfrm>
        </p:spPr>
        <p:txBody>
          <a:bodyPr>
            <a:normAutofit fontScale="90000"/>
          </a:bodyPr>
          <a:lstStyle/>
          <a:p>
            <a:br>
              <a:rPr lang="en-US" dirty="0"/>
            </a:br>
            <a:br>
              <a:rPr lang="en-US" dirty="0"/>
            </a:br>
            <a:br>
              <a:rPr lang="en-US" dirty="0"/>
            </a:br>
            <a:br>
              <a:rPr lang="en-US" dirty="0"/>
            </a:br>
            <a:br>
              <a:rPr lang="en-US" dirty="0"/>
            </a:br>
            <a:r>
              <a:rPr lang="en-US" dirty="0"/>
              <a:t>NAME :- Amaan Khalid</a:t>
            </a:r>
            <a:br>
              <a:rPr lang="en-US" dirty="0"/>
            </a:br>
            <a:r>
              <a:rPr lang="en-US" dirty="0"/>
              <a:t>ROLL NO :- 20P-0602</a:t>
            </a:r>
            <a:br>
              <a:rPr lang="en-US" dirty="0"/>
            </a:br>
            <a:r>
              <a:rPr lang="en-US" dirty="0"/>
              <a:t>CLASS :- 1-A</a:t>
            </a:r>
            <a:br>
              <a:rPr lang="en-US" dirty="0"/>
            </a:br>
            <a:r>
              <a:rPr lang="en-US" dirty="0"/>
              <a:t>TEACHER :- Muhammad Yousaf    </a:t>
            </a:r>
            <a:br>
              <a:rPr lang="en-US" dirty="0"/>
            </a:br>
            <a:r>
              <a:rPr lang="en-US" dirty="0"/>
              <a:t>         </a:t>
            </a:r>
            <a:br>
              <a:rPr lang="en-US" dirty="0"/>
            </a:br>
            <a:r>
              <a:rPr lang="en-US" dirty="0"/>
              <a:t>				ICT PRESENTATION # 2</a:t>
            </a:r>
          </a:p>
        </p:txBody>
      </p:sp>
    </p:spTree>
    <p:extLst>
      <p:ext uri="{BB962C8B-B14F-4D97-AF65-F5344CB8AC3E}">
        <p14:creationId xmlns:p14="http://schemas.microsoft.com/office/powerpoint/2010/main" val="381216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2192-6C83-4CCF-8F17-C2A01C9C9B6F}"/>
              </a:ext>
            </a:extLst>
          </p:cNvPr>
          <p:cNvSpPr>
            <a:spLocks noGrp="1"/>
          </p:cNvSpPr>
          <p:nvPr>
            <p:ph type="title"/>
          </p:nvPr>
        </p:nvSpPr>
        <p:spPr/>
        <p:txBody>
          <a:bodyPr/>
          <a:lstStyle/>
          <a:p>
            <a:r>
              <a:rPr lang="en-US" dirty="0"/>
              <a:t>FOR ANY KIND OF QUERY </a:t>
            </a:r>
          </a:p>
        </p:txBody>
      </p:sp>
      <p:sp>
        <p:nvSpPr>
          <p:cNvPr id="3" name="Content Placeholder 2">
            <a:extLst>
              <a:ext uri="{FF2B5EF4-FFF2-40B4-BE49-F238E27FC236}">
                <a16:creationId xmlns:a16="http://schemas.microsoft.com/office/drawing/2014/main" id="{F25C0789-FC8D-419F-A67B-D2EF26C83475}"/>
              </a:ext>
            </a:extLst>
          </p:cNvPr>
          <p:cNvSpPr>
            <a:spLocks noGrp="1"/>
          </p:cNvSpPr>
          <p:nvPr>
            <p:ph idx="1"/>
          </p:nvPr>
        </p:nvSpPr>
        <p:spPr/>
        <p:txBody>
          <a:bodyPr/>
          <a:lstStyle/>
          <a:p>
            <a:pPr marL="0" indent="0">
              <a:buNone/>
            </a:pPr>
            <a:r>
              <a:rPr lang="en-US" dirty="0"/>
              <a:t>You can mail me on </a:t>
            </a:r>
            <a:r>
              <a:rPr lang="en-US" dirty="0">
                <a:hlinkClick r:id="rId2"/>
              </a:rPr>
              <a:t>p200602@pwr.nu.edu.pk</a:t>
            </a:r>
            <a:r>
              <a:rPr lang="en-US" dirty="0"/>
              <a:t> .</a:t>
            </a:r>
          </a:p>
        </p:txBody>
      </p:sp>
    </p:spTree>
    <p:extLst>
      <p:ext uri="{BB962C8B-B14F-4D97-AF65-F5344CB8AC3E}">
        <p14:creationId xmlns:p14="http://schemas.microsoft.com/office/powerpoint/2010/main" val="254465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4D2C-C82B-4546-A413-2C0E4A9DABE9}"/>
              </a:ext>
            </a:extLst>
          </p:cNvPr>
          <p:cNvSpPr>
            <a:spLocks noGrp="1"/>
          </p:cNvSpPr>
          <p:nvPr>
            <p:ph type="title"/>
          </p:nvPr>
        </p:nvSpPr>
        <p:spPr>
          <a:xfrm>
            <a:off x="810001" y="929101"/>
            <a:ext cx="10571998" cy="970450"/>
          </a:xfrm>
        </p:spPr>
        <p:txBody>
          <a:bodyPr/>
          <a:lstStyle/>
          <a:p>
            <a:pPr algn="ctr"/>
            <a:r>
              <a:rPr lang="en-US" sz="5400" dirty="0">
                <a:solidFill>
                  <a:srgbClr val="FFFF00"/>
                </a:solidFill>
              </a:rPr>
              <a:t>THE END</a:t>
            </a:r>
          </a:p>
        </p:txBody>
      </p:sp>
    </p:spTree>
    <p:extLst>
      <p:ext uri="{BB962C8B-B14F-4D97-AF65-F5344CB8AC3E}">
        <p14:creationId xmlns:p14="http://schemas.microsoft.com/office/powerpoint/2010/main" val="405985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F91B-0296-4DAE-99F2-2DFFFAFBDAB8}"/>
              </a:ext>
            </a:extLst>
          </p:cNvPr>
          <p:cNvSpPr>
            <a:spLocks noGrp="1"/>
          </p:cNvSpPr>
          <p:nvPr>
            <p:ph type="title"/>
          </p:nvPr>
        </p:nvSpPr>
        <p:spPr>
          <a:xfrm>
            <a:off x="810000" y="447188"/>
            <a:ext cx="10571998" cy="1208618"/>
          </a:xfrm>
        </p:spPr>
        <p:txBody>
          <a:bodyPr/>
          <a:lstStyle/>
          <a:p>
            <a:r>
              <a:rPr lang="en-US" dirty="0">
                <a:solidFill>
                  <a:srgbClr val="FFFF00"/>
                </a:solidFill>
              </a:rPr>
              <a:t>HEART MONITORING T-SHIRT &amp; CANCER 						DETECTING NEEDLE</a:t>
            </a:r>
          </a:p>
        </p:txBody>
      </p:sp>
      <p:sp>
        <p:nvSpPr>
          <p:cNvPr id="3" name="TextBox 2">
            <a:extLst>
              <a:ext uri="{FF2B5EF4-FFF2-40B4-BE49-F238E27FC236}">
                <a16:creationId xmlns:a16="http://schemas.microsoft.com/office/drawing/2014/main" id="{26A1FC57-8640-4B1E-AB3F-C0BFE2FE5684}"/>
              </a:ext>
            </a:extLst>
          </p:cNvPr>
          <p:cNvSpPr txBox="1"/>
          <p:nvPr/>
        </p:nvSpPr>
        <p:spPr>
          <a:xfrm>
            <a:off x="810000" y="2953265"/>
            <a:ext cx="9915665" cy="2308324"/>
          </a:xfrm>
          <a:prstGeom prst="rect">
            <a:avLst/>
          </a:prstGeom>
          <a:noFill/>
        </p:spPr>
        <p:txBody>
          <a:bodyPr wrap="square" rtlCol="0">
            <a:spAutoFit/>
          </a:bodyPr>
          <a:lstStyle/>
          <a:p>
            <a:r>
              <a:rPr lang="en-US" dirty="0"/>
              <a:t>Humans are always trying to increase their life span and also trying to live a healthy life and for this they are always developing new technologies. The above mentioned technologies Heart Monitoring T-Shirt and Cancer Detecting Needle are also to prolong and make human life better. Both the technology will help a lot in medical science because one of it can be used to monitor your heart rate without going to hospital and the other is used to detect cancer in your body.</a:t>
            </a:r>
          </a:p>
          <a:p>
            <a:endParaRPr lang="en-US" dirty="0"/>
          </a:p>
          <a:p>
            <a:r>
              <a:rPr lang="en-US" dirty="0"/>
              <a:t>If this technology is used wisely it can help a lot of humans.</a:t>
            </a:r>
          </a:p>
        </p:txBody>
      </p:sp>
    </p:spTree>
    <p:extLst>
      <p:ext uri="{BB962C8B-B14F-4D97-AF65-F5344CB8AC3E}">
        <p14:creationId xmlns:p14="http://schemas.microsoft.com/office/powerpoint/2010/main" val="160409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0A60-F86B-4F3D-B2B3-E50BCAC7D869}"/>
              </a:ext>
            </a:extLst>
          </p:cNvPr>
          <p:cNvSpPr>
            <a:spLocks noGrp="1"/>
          </p:cNvSpPr>
          <p:nvPr>
            <p:ph type="title"/>
          </p:nvPr>
        </p:nvSpPr>
        <p:spPr/>
        <p:txBody>
          <a:bodyPr/>
          <a:lstStyle/>
          <a:p>
            <a:pPr algn="ctr"/>
            <a:r>
              <a:rPr lang="en-US" sz="3600" dirty="0"/>
              <a:t>YOUTUBE VIDEO LINK</a:t>
            </a:r>
          </a:p>
        </p:txBody>
      </p:sp>
      <p:sp>
        <p:nvSpPr>
          <p:cNvPr id="3" name="Content Placeholder 2">
            <a:extLst>
              <a:ext uri="{FF2B5EF4-FFF2-40B4-BE49-F238E27FC236}">
                <a16:creationId xmlns:a16="http://schemas.microsoft.com/office/drawing/2014/main" id="{2096632A-B87D-4094-8FA3-FE96709E3526}"/>
              </a:ext>
            </a:extLst>
          </p:cNvPr>
          <p:cNvSpPr>
            <a:spLocks noGrp="1"/>
          </p:cNvSpPr>
          <p:nvPr>
            <p:ph idx="1"/>
          </p:nvPr>
        </p:nvSpPr>
        <p:spPr>
          <a:xfrm>
            <a:off x="818713" y="2704201"/>
            <a:ext cx="10554574" cy="2423854"/>
          </a:xfrm>
        </p:spPr>
        <p:txBody>
          <a:bodyPr/>
          <a:lstStyle/>
          <a:p>
            <a:pPr marL="0" indent="0">
              <a:buNone/>
            </a:pPr>
            <a:r>
              <a:rPr lang="en-US" dirty="0"/>
              <a:t>The link to the video </a:t>
            </a:r>
            <a:r>
              <a:rPr lang="en-US"/>
              <a:t>is </a:t>
            </a:r>
            <a:r>
              <a:rPr lang="en-US">
                <a:hlinkClick r:id="rId2"/>
              </a:rPr>
              <a:t>You Tube</a:t>
            </a:r>
            <a:r>
              <a:rPr lang="en-US"/>
              <a:t> </a:t>
            </a:r>
            <a:endParaRPr lang="en-US" dirty="0"/>
          </a:p>
        </p:txBody>
      </p:sp>
    </p:spTree>
    <p:extLst>
      <p:ext uri="{BB962C8B-B14F-4D97-AF65-F5344CB8AC3E}">
        <p14:creationId xmlns:p14="http://schemas.microsoft.com/office/powerpoint/2010/main" val="40972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58AF1-241D-4AB1-A4F2-7FE30F6504D9}"/>
              </a:ext>
            </a:extLst>
          </p:cNvPr>
          <p:cNvSpPr txBox="1"/>
          <p:nvPr/>
        </p:nvSpPr>
        <p:spPr>
          <a:xfrm>
            <a:off x="444843" y="395416"/>
            <a:ext cx="5770606" cy="584775"/>
          </a:xfrm>
          <a:prstGeom prst="rect">
            <a:avLst/>
          </a:prstGeom>
          <a:noFill/>
        </p:spPr>
        <p:txBody>
          <a:bodyPr wrap="square" rtlCol="0">
            <a:spAutoFit/>
          </a:bodyPr>
          <a:lstStyle/>
          <a:p>
            <a:r>
              <a:rPr lang="en-US" sz="3200" dirty="0">
                <a:solidFill>
                  <a:srgbClr val="FF0000"/>
                </a:solidFill>
              </a:rPr>
              <a:t>Heart MONITORING T-SHIRT</a:t>
            </a:r>
            <a:endParaRPr lang="en-US" dirty="0">
              <a:solidFill>
                <a:srgbClr val="FF0000"/>
              </a:solidFill>
            </a:endParaRPr>
          </a:p>
        </p:txBody>
      </p:sp>
      <p:sp>
        <p:nvSpPr>
          <p:cNvPr id="3" name="TextBox 2">
            <a:extLst>
              <a:ext uri="{FF2B5EF4-FFF2-40B4-BE49-F238E27FC236}">
                <a16:creationId xmlns:a16="http://schemas.microsoft.com/office/drawing/2014/main" id="{68192D71-8B16-4A6C-A39D-AE5BAADF349F}"/>
              </a:ext>
            </a:extLst>
          </p:cNvPr>
          <p:cNvSpPr txBox="1"/>
          <p:nvPr/>
        </p:nvSpPr>
        <p:spPr>
          <a:xfrm>
            <a:off x="444843" y="1058339"/>
            <a:ext cx="3719384" cy="523220"/>
          </a:xfrm>
          <a:prstGeom prst="rect">
            <a:avLst/>
          </a:prstGeom>
          <a:noFill/>
        </p:spPr>
        <p:txBody>
          <a:bodyPr wrap="square" rtlCol="0">
            <a:spAutoFit/>
          </a:bodyPr>
          <a:lstStyle/>
          <a:p>
            <a:r>
              <a:rPr lang="en-US" sz="2800" dirty="0">
                <a:solidFill>
                  <a:srgbClr val="FFFF00"/>
                </a:solidFill>
              </a:rPr>
              <a:t>BACK GROUND</a:t>
            </a:r>
            <a:endParaRPr lang="en-US" dirty="0"/>
          </a:p>
        </p:txBody>
      </p:sp>
      <p:sp>
        <p:nvSpPr>
          <p:cNvPr id="4" name="TextBox 3">
            <a:extLst>
              <a:ext uri="{FF2B5EF4-FFF2-40B4-BE49-F238E27FC236}">
                <a16:creationId xmlns:a16="http://schemas.microsoft.com/office/drawing/2014/main" id="{0FC0B8C7-23B3-4DAB-9C49-5915AD406A4C}"/>
              </a:ext>
            </a:extLst>
          </p:cNvPr>
          <p:cNvSpPr txBox="1"/>
          <p:nvPr/>
        </p:nvSpPr>
        <p:spPr>
          <a:xfrm>
            <a:off x="444843" y="1754659"/>
            <a:ext cx="752526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Heart Monitoring is one of the must test which must be taken to check the condition of heart in hospital.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Heart Monitoring was first made with a lot of things attached on the chest.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Heart monitoring then was put into Our Smart phones and Smart watches but they were not so much authentic and trust worthy.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scientist in Spain in 2011 said that they have created a intelligent T-Shirt which could measure a persons heart beat and temperature.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T-Shirt does not make the heart patients to be stuck on the bed but they can move freely and if they feel there is problem with the heart they can check on the spot and go to Hospital</a:t>
            </a:r>
          </a:p>
        </p:txBody>
      </p:sp>
      <p:pic>
        <p:nvPicPr>
          <p:cNvPr id="6" name="Picture 5">
            <a:extLst>
              <a:ext uri="{FF2B5EF4-FFF2-40B4-BE49-F238E27FC236}">
                <a16:creationId xmlns:a16="http://schemas.microsoft.com/office/drawing/2014/main" id="{8CEA186E-3033-4E77-977C-E2C9205D8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0108" y="419236"/>
            <a:ext cx="4134365" cy="1801426"/>
          </a:xfrm>
          <a:prstGeom prst="rect">
            <a:avLst/>
          </a:prstGeom>
        </p:spPr>
      </p:pic>
      <p:sp>
        <p:nvSpPr>
          <p:cNvPr id="7" name="Arrow: Down 6">
            <a:extLst>
              <a:ext uri="{FF2B5EF4-FFF2-40B4-BE49-F238E27FC236}">
                <a16:creationId xmlns:a16="http://schemas.microsoft.com/office/drawing/2014/main" id="{4B7FD96E-2A90-4547-99B3-C93581FCCC59}"/>
              </a:ext>
            </a:extLst>
          </p:cNvPr>
          <p:cNvSpPr/>
          <p:nvPr/>
        </p:nvSpPr>
        <p:spPr>
          <a:xfrm>
            <a:off x="9425631" y="2364542"/>
            <a:ext cx="407773" cy="370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E9489C0-5A94-4047-BB4F-34B6DCA58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1355" y="2835913"/>
            <a:ext cx="4040661" cy="1801426"/>
          </a:xfrm>
          <a:prstGeom prst="rect">
            <a:avLst/>
          </a:prstGeom>
        </p:spPr>
      </p:pic>
      <p:sp>
        <p:nvSpPr>
          <p:cNvPr id="11" name="Arrow: Down 10">
            <a:extLst>
              <a:ext uri="{FF2B5EF4-FFF2-40B4-BE49-F238E27FC236}">
                <a16:creationId xmlns:a16="http://schemas.microsoft.com/office/drawing/2014/main" id="{A1664C05-D038-4869-9ABE-36F1478AE379}"/>
              </a:ext>
            </a:extLst>
          </p:cNvPr>
          <p:cNvSpPr/>
          <p:nvPr/>
        </p:nvSpPr>
        <p:spPr>
          <a:xfrm>
            <a:off x="9579318" y="4738008"/>
            <a:ext cx="305315" cy="259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C48FF1-C8F7-437F-A05D-4233183C4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108" y="5078826"/>
            <a:ext cx="4134366" cy="1621027"/>
          </a:xfrm>
          <a:prstGeom prst="rect">
            <a:avLst/>
          </a:prstGeom>
        </p:spPr>
      </p:pic>
    </p:spTree>
    <p:extLst>
      <p:ext uri="{BB962C8B-B14F-4D97-AF65-F5344CB8AC3E}">
        <p14:creationId xmlns:p14="http://schemas.microsoft.com/office/powerpoint/2010/main" val="373009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B2874A-142F-4AAF-B30F-1B272860B404}"/>
              </a:ext>
            </a:extLst>
          </p:cNvPr>
          <p:cNvSpPr txBox="1"/>
          <p:nvPr/>
        </p:nvSpPr>
        <p:spPr>
          <a:xfrm>
            <a:off x="444843" y="395416"/>
            <a:ext cx="5770606" cy="584775"/>
          </a:xfrm>
          <a:prstGeom prst="rect">
            <a:avLst/>
          </a:prstGeom>
          <a:noFill/>
        </p:spPr>
        <p:txBody>
          <a:bodyPr wrap="square" rtlCol="0">
            <a:spAutoFit/>
          </a:bodyPr>
          <a:lstStyle/>
          <a:p>
            <a:r>
              <a:rPr lang="en-US" sz="3200" dirty="0">
                <a:solidFill>
                  <a:srgbClr val="FFFF00"/>
                </a:solidFill>
              </a:rPr>
              <a:t>Heart MONITORING T-SHIRT</a:t>
            </a:r>
            <a:endParaRPr lang="en-US" dirty="0">
              <a:solidFill>
                <a:srgbClr val="FFFF00"/>
              </a:solidFill>
            </a:endParaRPr>
          </a:p>
        </p:txBody>
      </p:sp>
      <p:sp>
        <p:nvSpPr>
          <p:cNvPr id="3" name="TextBox 2">
            <a:extLst>
              <a:ext uri="{FF2B5EF4-FFF2-40B4-BE49-F238E27FC236}">
                <a16:creationId xmlns:a16="http://schemas.microsoft.com/office/drawing/2014/main" id="{27092074-69C3-44AA-B087-B454B2C20273}"/>
              </a:ext>
            </a:extLst>
          </p:cNvPr>
          <p:cNvSpPr txBox="1"/>
          <p:nvPr/>
        </p:nvSpPr>
        <p:spPr>
          <a:xfrm>
            <a:off x="411892" y="1443841"/>
            <a:ext cx="7385222" cy="507831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mj-lt"/>
              </a:rPr>
              <a:t>The smart clothing is made from conductive 'e-textiles' which have electrodes integrated into the fabric. This is used to measure a person's heart rate and can even take an ECG.</a:t>
            </a:r>
          </a:p>
          <a:p>
            <a:pPr marL="285750" indent="-285750" algn="l">
              <a:buFont typeface="Arial" panose="020B0604020202020204" pitchFamily="34" charset="0"/>
              <a:buChar char="•"/>
            </a:pPr>
            <a:endParaRPr lang="en-US" b="0" i="0" dirty="0">
              <a:effectLst/>
              <a:latin typeface="+mj-lt"/>
            </a:endParaRPr>
          </a:p>
          <a:p>
            <a:pPr marL="285750" indent="-285750" algn="l">
              <a:buFont typeface="Arial" panose="020B0604020202020204" pitchFamily="34" charset="0"/>
              <a:buChar char="•"/>
            </a:pPr>
            <a:r>
              <a:rPr lang="en-US" b="0" i="0" dirty="0">
                <a:effectLst/>
                <a:latin typeface="+mj-lt"/>
              </a:rPr>
              <a:t>The raw data is collected by an 'acquisition device' (AD) worn around the neck under the T-shirt, which sends it on wirelessly to a management system, which interprets the results.</a:t>
            </a:r>
          </a:p>
          <a:p>
            <a:pPr marL="285750" indent="-285750" algn="l">
              <a:buFont typeface="Arial" panose="020B0604020202020204" pitchFamily="34" charset="0"/>
              <a:buChar char="•"/>
            </a:pPr>
            <a:endParaRPr lang="en-US" dirty="0">
              <a:latin typeface="+mj-lt"/>
            </a:endParaRPr>
          </a:p>
          <a:p>
            <a:pPr marL="285750" indent="-285750" algn="l">
              <a:buFont typeface="Arial" panose="020B0604020202020204" pitchFamily="34" charset="0"/>
              <a:buChar char="•"/>
            </a:pPr>
            <a:r>
              <a:rPr lang="en-US" dirty="0">
                <a:latin typeface="+mj-lt"/>
              </a:rPr>
              <a:t>You just have to wear the shirt and the sensors will start automatically.</a:t>
            </a:r>
          </a:p>
          <a:p>
            <a:pPr marL="285750" indent="-285750" algn="l">
              <a:buFont typeface="Arial" panose="020B0604020202020204" pitchFamily="34" charset="0"/>
              <a:buChar char="•"/>
            </a:pPr>
            <a:endParaRPr lang="en-US" b="0" i="0" dirty="0">
              <a:effectLst/>
              <a:latin typeface="+mj-lt"/>
            </a:endParaRPr>
          </a:p>
          <a:p>
            <a:pPr marL="285750" indent="-285750" algn="l">
              <a:buFont typeface="Arial" panose="020B0604020202020204" pitchFamily="34" charset="0"/>
              <a:buChar char="•"/>
            </a:pPr>
            <a:r>
              <a:rPr lang="en-US" dirty="0">
                <a:latin typeface="+mj-lt"/>
              </a:rPr>
              <a:t>The Heart Monitoring Shirt is like a normal shirt you just have to wear it and there are no extra components the wires are fixed in such a way that you don’t feel  mush of a difference.</a:t>
            </a:r>
          </a:p>
          <a:p>
            <a:pPr marL="285750" indent="-285750" algn="l">
              <a:buFont typeface="Arial" panose="020B0604020202020204" pitchFamily="34" charset="0"/>
              <a:buChar char="•"/>
            </a:pPr>
            <a:endParaRPr lang="en-US" dirty="0">
              <a:latin typeface="+mj-lt"/>
            </a:endParaRPr>
          </a:p>
          <a:p>
            <a:pPr marL="285750" indent="-285750" algn="l">
              <a:buFont typeface="Arial" panose="020B0604020202020204" pitchFamily="34" charset="0"/>
              <a:buChar char="•"/>
            </a:pPr>
            <a:r>
              <a:rPr lang="en-US" dirty="0">
                <a:latin typeface="+mj-lt"/>
              </a:rPr>
              <a:t>The electrodes are on the chest which are used to calculate the heart beat data.</a:t>
            </a:r>
            <a:endParaRPr lang="en-US" b="0" i="0" dirty="0">
              <a:effectLst/>
              <a:latin typeface="+mj-lt"/>
            </a:endParaRPr>
          </a:p>
          <a:p>
            <a:endParaRPr lang="en-US" dirty="0"/>
          </a:p>
        </p:txBody>
      </p:sp>
      <p:pic>
        <p:nvPicPr>
          <p:cNvPr id="5" name="Picture 4">
            <a:extLst>
              <a:ext uri="{FF2B5EF4-FFF2-40B4-BE49-F238E27FC236}">
                <a16:creationId xmlns:a16="http://schemas.microsoft.com/office/drawing/2014/main" id="{03C98F05-1158-4667-B90E-333135E8E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324" y="1079692"/>
            <a:ext cx="4161550" cy="5185184"/>
          </a:xfrm>
          <a:prstGeom prst="rect">
            <a:avLst/>
          </a:prstGeom>
        </p:spPr>
      </p:pic>
    </p:spTree>
    <p:extLst>
      <p:ext uri="{BB962C8B-B14F-4D97-AF65-F5344CB8AC3E}">
        <p14:creationId xmlns:p14="http://schemas.microsoft.com/office/powerpoint/2010/main" val="341522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F3DF3-11BC-4EC7-AEA4-4C42FC019648}"/>
              </a:ext>
            </a:extLst>
          </p:cNvPr>
          <p:cNvSpPr txBox="1"/>
          <p:nvPr/>
        </p:nvSpPr>
        <p:spPr>
          <a:xfrm>
            <a:off x="395416" y="308919"/>
            <a:ext cx="6643559" cy="523220"/>
          </a:xfrm>
          <a:prstGeom prst="rect">
            <a:avLst/>
          </a:prstGeom>
          <a:noFill/>
        </p:spPr>
        <p:txBody>
          <a:bodyPr wrap="square" rtlCol="0">
            <a:spAutoFit/>
          </a:bodyPr>
          <a:lstStyle/>
          <a:p>
            <a:r>
              <a:rPr lang="en-US" sz="2800" dirty="0">
                <a:solidFill>
                  <a:srgbClr val="FFFF00"/>
                </a:solidFill>
              </a:rPr>
              <a:t>Benefits of Heart Monitoring T-Shirt</a:t>
            </a:r>
            <a:endParaRPr lang="en-US" dirty="0">
              <a:solidFill>
                <a:srgbClr val="FFFF00"/>
              </a:solidFill>
            </a:endParaRPr>
          </a:p>
        </p:txBody>
      </p:sp>
      <p:sp>
        <p:nvSpPr>
          <p:cNvPr id="4" name="TextBox 3">
            <a:extLst>
              <a:ext uri="{FF2B5EF4-FFF2-40B4-BE49-F238E27FC236}">
                <a16:creationId xmlns:a16="http://schemas.microsoft.com/office/drawing/2014/main" id="{FCE33BD0-B427-4AD6-9228-F9585A3F10D0}"/>
              </a:ext>
            </a:extLst>
          </p:cNvPr>
          <p:cNvSpPr txBox="1"/>
          <p:nvPr/>
        </p:nvSpPr>
        <p:spPr>
          <a:xfrm>
            <a:off x="395417" y="1235675"/>
            <a:ext cx="756233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Heart Monitoring T-Shirt can be used to monitor a person heart beat any 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person does not need to be stuck in the bed.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has more accurate reading than the smart watches and Smart phones.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Athletes can check there condition while running with better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Heart Monitoring T-Shirt can help person know about his heart condition on basis of which he can know when to visit the hospital.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6567940-80AC-4EE0-ADBC-297D04109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676" y="188595"/>
            <a:ext cx="4014091" cy="6480810"/>
          </a:xfrm>
          <a:prstGeom prst="rect">
            <a:avLst/>
          </a:prstGeom>
        </p:spPr>
      </p:pic>
    </p:spTree>
    <p:extLst>
      <p:ext uri="{BB962C8B-B14F-4D97-AF65-F5344CB8AC3E}">
        <p14:creationId xmlns:p14="http://schemas.microsoft.com/office/powerpoint/2010/main" val="206290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B07E7-51D7-465B-A5B2-D19207025357}"/>
              </a:ext>
            </a:extLst>
          </p:cNvPr>
          <p:cNvSpPr txBox="1"/>
          <p:nvPr/>
        </p:nvSpPr>
        <p:spPr>
          <a:xfrm>
            <a:off x="321276" y="135924"/>
            <a:ext cx="8167816" cy="861774"/>
          </a:xfrm>
          <a:prstGeom prst="rect">
            <a:avLst/>
          </a:prstGeom>
          <a:noFill/>
        </p:spPr>
        <p:txBody>
          <a:bodyPr wrap="square" rtlCol="0">
            <a:spAutoFit/>
          </a:bodyPr>
          <a:lstStyle/>
          <a:p>
            <a:endParaRPr lang="en-US" dirty="0"/>
          </a:p>
          <a:p>
            <a:r>
              <a:rPr lang="en-US" sz="3200" dirty="0">
                <a:solidFill>
                  <a:schemeClr val="accent5">
                    <a:lumMod val="75000"/>
                  </a:schemeClr>
                </a:solidFill>
              </a:rPr>
              <a:t>CANCER DETECTING NEEDLE</a:t>
            </a:r>
            <a:endParaRPr lang="en-US" dirty="0">
              <a:solidFill>
                <a:schemeClr val="accent5">
                  <a:lumMod val="75000"/>
                </a:schemeClr>
              </a:solidFill>
            </a:endParaRPr>
          </a:p>
        </p:txBody>
      </p:sp>
      <p:pic>
        <p:nvPicPr>
          <p:cNvPr id="4" name="Picture 3">
            <a:extLst>
              <a:ext uri="{FF2B5EF4-FFF2-40B4-BE49-F238E27FC236}">
                <a16:creationId xmlns:a16="http://schemas.microsoft.com/office/drawing/2014/main" id="{4A28E45E-34F2-4267-88E2-C5695984D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914" y="192253"/>
            <a:ext cx="4530810" cy="2711586"/>
          </a:xfrm>
          <a:prstGeom prst="rect">
            <a:avLst/>
          </a:prstGeom>
        </p:spPr>
      </p:pic>
      <p:sp>
        <p:nvSpPr>
          <p:cNvPr id="5" name="TextBox 4">
            <a:extLst>
              <a:ext uri="{FF2B5EF4-FFF2-40B4-BE49-F238E27FC236}">
                <a16:creationId xmlns:a16="http://schemas.microsoft.com/office/drawing/2014/main" id="{91D9D728-C1E2-44B8-B545-9E504FA9D605}"/>
              </a:ext>
            </a:extLst>
          </p:cNvPr>
          <p:cNvSpPr txBox="1"/>
          <p:nvPr/>
        </p:nvSpPr>
        <p:spPr>
          <a:xfrm>
            <a:off x="185352" y="1845622"/>
            <a:ext cx="700628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Cancer detecting needle was developed by multidisciplinary teams of experts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team has proved that the needle can differentiate between healthy and diseased tissue by demonstrating its accuracy in 68 patients sample test with in the laboratory.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Professor Nick Stone from the university of Exeter is the  project lead  and he said “</a:t>
            </a:r>
            <a:r>
              <a:rPr lang="en-US" b="0" i="0" dirty="0">
                <a:effectLst/>
                <a:latin typeface="+mj-lt"/>
              </a:rPr>
              <a:t>The Raman smart needle can measure the molecular changes associated with disease in tissues and cells at the end of the needle. Provided we can reach a lump or bump of interest with the needle tip, we should be able to assess if it is healthy or not</a:t>
            </a:r>
            <a:r>
              <a:rPr lang="en-US" b="0" i="0" dirty="0">
                <a:effectLst/>
                <a:latin typeface="Open Sans"/>
              </a:rPr>
              <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first prototype was created by Dr John Day of the University of Bristol’s School of Physics and he continues to work on optimizing the design if the needle.</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8619BC20-DD89-4FCE-B0CB-90B21FF22A9C}"/>
              </a:ext>
            </a:extLst>
          </p:cNvPr>
          <p:cNvSpPr txBox="1"/>
          <p:nvPr/>
        </p:nvSpPr>
        <p:spPr>
          <a:xfrm>
            <a:off x="185352" y="1129272"/>
            <a:ext cx="3373394" cy="584775"/>
          </a:xfrm>
          <a:prstGeom prst="rect">
            <a:avLst/>
          </a:prstGeom>
          <a:noFill/>
        </p:spPr>
        <p:txBody>
          <a:bodyPr wrap="square" rtlCol="0">
            <a:spAutoFit/>
          </a:bodyPr>
          <a:lstStyle/>
          <a:p>
            <a:r>
              <a:rPr lang="en-US" sz="3200" dirty="0">
                <a:solidFill>
                  <a:srgbClr val="FFFF00"/>
                </a:solidFill>
              </a:rPr>
              <a:t>BACK GROUND</a:t>
            </a:r>
            <a:endParaRPr lang="en-US" dirty="0">
              <a:solidFill>
                <a:srgbClr val="FFFF00"/>
              </a:solidFill>
            </a:endParaRPr>
          </a:p>
        </p:txBody>
      </p:sp>
    </p:spTree>
    <p:extLst>
      <p:ext uri="{BB962C8B-B14F-4D97-AF65-F5344CB8AC3E}">
        <p14:creationId xmlns:p14="http://schemas.microsoft.com/office/powerpoint/2010/main" val="276999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55276-48E5-4BB1-B0CB-97EA52E57DED}"/>
              </a:ext>
            </a:extLst>
          </p:cNvPr>
          <p:cNvSpPr txBox="1"/>
          <p:nvPr/>
        </p:nvSpPr>
        <p:spPr>
          <a:xfrm>
            <a:off x="383058" y="1000897"/>
            <a:ext cx="701863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Cancer detecting needle is a new techniques in medical sciences because as in the name the needle can be used to find out if there are any kind of cancer cells in the body.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needle uses a technique known as Raman Spectroscopy in which </a:t>
            </a:r>
            <a:r>
              <a:rPr lang="en-US" b="0" i="0" dirty="0">
                <a:effectLst/>
              </a:rPr>
              <a:t> the light scattered by tissues when a low-power laser is shone onto it. Light is scattered differently from healthy or diseased tissues</a:t>
            </a:r>
            <a:r>
              <a:rPr lang="en-US" dirty="0"/>
              <a:t> with the help of which the doctors can detect the presence of cancer in the matter of seconds.</a:t>
            </a:r>
          </a:p>
          <a:p>
            <a:endParaRPr lang="en-US" dirty="0"/>
          </a:p>
          <a:p>
            <a:pPr marL="285750" indent="-285750">
              <a:buFont typeface="Arial" panose="020B0604020202020204" pitchFamily="34" charset="0"/>
              <a:buChar char="•"/>
            </a:pPr>
            <a:r>
              <a:rPr lang="en-US" dirty="0"/>
              <a:t>The needle can detect most common kinds of cancer cells in seconds which will take around 2 weeks to be identified by the Laboratory.</a:t>
            </a:r>
          </a:p>
          <a:p>
            <a:endParaRPr lang="en-US" dirty="0"/>
          </a:p>
          <a:p>
            <a:pPr marL="285750" indent="-285750">
              <a:buFont typeface="Arial" panose="020B0604020202020204" pitchFamily="34" charset="0"/>
              <a:buChar char="•"/>
            </a:pPr>
            <a:r>
              <a:rPr lang="en-US" dirty="0"/>
              <a:t>The needle can be used to find out cancers cells in any part of the body.</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C52F64B0-7CA9-42DC-9E13-5752F9D9898B}"/>
              </a:ext>
            </a:extLst>
          </p:cNvPr>
          <p:cNvSpPr txBox="1"/>
          <p:nvPr/>
        </p:nvSpPr>
        <p:spPr>
          <a:xfrm>
            <a:off x="383058" y="185352"/>
            <a:ext cx="5560542" cy="523220"/>
          </a:xfrm>
          <a:prstGeom prst="rect">
            <a:avLst/>
          </a:prstGeom>
          <a:noFill/>
        </p:spPr>
        <p:txBody>
          <a:bodyPr wrap="square" rtlCol="0">
            <a:spAutoFit/>
          </a:bodyPr>
          <a:lstStyle/>
          <a:p>
            <a:r>
              <a:rPr lang="en-US" sz="2800" dirty="0">
                <a:solidFill>
                  <a:srgbClr val="FFFF00"/>
                </a:solidFill>
              </a:rPr>
              <a:t>CANCER DETECTING  NEEDLE</a:t>
            </a:r>
            <a:endParaRPr lang="en-US" dirty="0">
              <a:solidFill>
                <a:srgbClr val="FFFF00"/>
              </a:solidFill>
            </a:endParaRPr>
          </a:p>
        </p:txBody>
      </p:sp>
      <p:pic>
        <p:nvPicPr>
          <p:cNvPr id="4" name="Picture 3">
            <a:extLst>
              <a:ext uri="{FF2B5EF4-FFF2-40B4-BE49-F238E27FC236}">
                <a16:creationId xmlns:a16="http://schemas.microsoft.com/office/drawing/2014/main" id="{9B9314E5-3474-487F-9F11-FC8093D141FE}"/>
              </a:ext>
            </a:extLst>
          </p:cNvPr>
          <p:cNvPicPr>
            <a:picLocks noChangeAspect="1"/>
          </p:cNvPicPr>
          <p:nvPr/>
        </p:nvPicPr>
        <p:blipFill>
          <a:blip r:embed="rId2"/>
          <a:stretch>
            <a:fillRect/>
          </a:stretch>
        </p:blipFill>
        <p:spPr>
          <a:xfrm>
            <a:off x="7513998" y="1816078"/>
            <a:ext cx="4529721" cy="2706859"/>
          </a:xfrm>
          <a:prstGeom prst="rect">
            <a:avLst/>
          </a:prstGeom>
        </p:spPr>
      </p:pic>
    </p:spTree>
    <p:extLst>
      <p:ext uri="{BB962C8B-B14F-4D97-AF65-F5344CB8AC3E}">
        <p14:creationId xmlns:p14="http://schemas.microsoft.com/office/powerpoint/2010/main" val="298213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B1DD3-BB86-453B-8671-EEF3AAC42EDB}"/>
              </a:ext>
            </a:extLst>
          </p:cNvPr>
          <p:cNvSpPr txBox="1"/>
          <p:nvPr/>
        </p:nvSpPr>
        <p:spPr>
          <a:xfrm>
            <a:off x="395416" y="308919"/>
            <a:ext cx="6643559" cy="523220"/>
          </a:xfrm>
          <a:prstGeom prst="rect">
            <a:avLst/>
          </a:prstGeom>
          <a:noFill/>
        </p:spPr>
        <p:txBody>
          <a:bodyPr wrap="square" rtlCol="0">
            <a:spAutoFit/>
          </a:bodyPr>
          <a:lstStyle/>
          <a:p>
            <a:r>
              <a:rPr lang="en-US" sz="2800" dirty="0">
                <a:solidFill>
                  <a:srgbClr val="FFFF00"/>
                </a:solidFill>
              </a:rPr>
              <a:t>Benefits of Cancer Detecting Needle</a:t>
            </a:r>
            <a:endParaRPr lang="en-US" dirty="0">
              <a:solidFill>
                <a:srgbClr val="FFFF00"/>
              </a:solidFill>
            </a:endParaRPr>
          </a:p>
        </p:txBody>
      </p:sp>
      <p:sp>
        <p:nvSpPr>
          <p:cNvPr id="4" name="TextBox 3">
            <a:extLst>
              <a:ext uri="{FF2B5EF4-FFF2-40B4-BE49-F238E27FC236}">
                <a16:creationId xmlns:a16="http://schemas.microsoft.com/office/drawing/2014/main" id="{7C985D94-0817-4796-8555-0DB4F5FA6710}"/>
              </a:ext>
            </a:extLst>
          </p:cNvPr>
          <p:cNvSpPr txBox="1"/>
          <p:nvPr/>
        </p:nvSpPr>
        <p:spPr>
          <a:xfrm>
            <a:off x="395416" y="1251379"/>
            <a:ext cx="6314302" cy="4801314"/>
          </a:xfrm>
          <a:prstGeom prst="rect">
            <a:avLst/>
          </a:prstGeom>
          <a:noFill/>
        </p:spPr>
        <p:txBody>
          <a:bodyPr wrap="square" rtlCol="0">
            <a:spAutoFit/>
          </a:bodyPr>
          <a:lstStyle/>
          <a:p>
            <a:r>
              <a:rPr lang="en-US" dirty="0"/>
              <a:t>There are many benefits of Cancer detecting needles.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needle can detect the cells faster as compared to Laboratory.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people can be saved as compared to before.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people don’t have to wait so long to start there treatment when they can know instantly that they have Cancer.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can be considered cheaper as compared to the laboratory test where you have to give different samples to get checked if you have activated cancer cells in your body.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7DC7631-A2B9-4100-A333-F1FCC2D0E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267" y="1016601"/>
            <a:ext cx="5151589" cy="3130102"/>
          </a:xfrm>
          <a:prstGeom prst="rect">
            <a:avLst/>
          </a:prstGeom>
        </p:spPr>
      </p:pic>
    </p:spTree>
    <p:extLst>
      <p:ext uri="{BB962C8B-B14F-4D97-AF65-F5344CB8AC3E}">
        <p14:creationId xmlns:p14="http://schemas.microsoft.com/office/powerpoint/2010/main" val="3547726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603</TotalTime>
  <Words>889</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Open Sans</vt:lpstr>
      <vt:lpstr>Wingdings 2</vt:lpstr>
      <vt:lpstr>Quotable</vt:lpstr>
      <vt:lpstr>     NAME :- Amaan Khalid ROLL NO :- 20P-0602 CLASS :- 1-A TEACHER :- Muhammad Yousaf                   ICT PRESENTATION # 2</vt:lpstr>
      <vt:lpstr>HEART MONITORING T-SHIRT &amp; CANCER       DETECTING NEEDLE</vt:lpstr>
      <vt:lpstr>YOUTUBE VIDEO LINK</vt:lpstr>
      <vt:lpstr>PowerPoint Presentation</vt:lpstr>
      <vt:lpstr>PowerPoint Presentation</vt:lpstr>
      <vt:lpstr>PowerPoint Presentation</vt:lpstr>
      <vt:lpstr>PowerPoint Presentation</vt:lpstr>
      <vt:lpstr>PowerPoint Presentation</vt:lpstr>
      <vt:lpstr>PowerPoint Presentation</vt:lpstr>
      <vt:lpstr>FOR ANY KIND OF QUERY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Amaan Khalid ROLL NO :- 20P-0602 CLASS :- 1-A TEACHER :- Muhammad Yousaf                   ICT PRESENTATION # 2</dc:title>
  <dc:creator>Amaan Khalid</dc:creator>
  <cp:lastModifiedBy>Amaan Khalid</cp:lastModifiedBy>
  <cp:revision>21</cp:revision>
  <dcterms:created xsi:type="dcterms:W3CDTF">2020-12-04T13:30:48Z</dcterms:created>
  <dcterms:modified xsi:type="dcterms:W3CDTF">2020-12-05T18:16:13Z</dcterms:modified>
</cp:coreProperties>
</file>