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rab Haider" initials="DH" lastIdx="1" clrIdx="0">
    <p:extLst>
      <p:ext uri="{19B8F6BF-5375-455C-9EA6-DF929625EA0E}">
        <p15:presenceInfo xmlns:p15="http://schemas.microsoft.com/office/powerpoint/2012/main" userId="3f42e3402605f8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99D57-C82F-4552-B010-9D8AA296138D}" type="doc">
      <dgm:prSet loTypeId="urn:microsoft.com/office/officeart/2005/8/layout/process4" loCatId="process" qsTypeId="urn:microsoft.com/office/officeart/2005/8/quickstyle/3d2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F1C61ED5-B613-44A5-A5B6-E28270524045}">
      <dgm:prSet phldrT="[Text]" custT="1"/>
      <dgm:spPr/>
      <dgm:t>
        <a:bodyPr/>
        <a:lstStyle/>
        <a:p>
          <a:r>
            <a:rPr lang="en-US" sz="2000" dirty="0" smtClean="0"/>
            <a:t>Introduction</a:t>
          </a:r>
          <a:endParaRPr lang="en-US" sz="2000" dirty="0"/>
        </a:p>
      </dgm:t>
    </dgm:pt>
    <dgm:pt modelId="{53E2734B-B07A-40B2-8826-1A75E0BD3C71}" type="parTrans" cxnId="{DC7F8B33-8828-473E-A47A-48DE47233908}">
      <dgm:prSet/>
      <dgm:spPr/>
      <dgm:t>
        <a:bodyPr/>
        <a:lstStyle/>
        <a:p>
          <a:endParaRPr lang="en-US"/>
        </a:p>
      </dgm:t>
    </dgm:pt>
    <dgm:pt modelId="{54D3D93A-CDA1-49AB-9037-85B0F906F85E}" type="sibTrans" cxnId="{DC7F8B33-8828-473E-A47A-48DE47233908}">
      <dgm:prSet/>
      <dgm:spPr/>
      <dgm:t>
        <a:bodyPr/>
        <a:lstStyle/>
        <a:p>
          <a:endParaRPr lang="en-US"/>
        </a:p>
      </dgm:t>
    </dgm:pt>
    <dgm:pt modelId="{2D434A48-9425-477B-8C6F-40C2F85CBA55}">
      <dgm:prSet phldrT="[Text]" custT="1"/>
      <dgm:spPr/>
      <dgm:t>
        <a:bodyPr/>
        <a:lstStyle/>
        <a:p>
          <a:r>
            <a:rPr lang="en-US" sz="2000" dirty="0" smtClean="0"/>
            <a:t>Goals &amp; Features</a:t>
          </a:r>
          <a:endParaRPr lang="en-US" sz="2000" dirty="0"/>
        </a:p>
      </dgm:t>
    </dgm:pt>
    <dgm:pt modelId="{3A23E636-FDC3-469C-8F81-71F91B45D7F4}" type="parTrans" cxnId="{61C159B0-57EA-40C6-A7D6-95110A25DCC9}">
      <dgm:prSet/>
      <dgm:spPr/>
      <dgm:t>
        <a:bodyPr/>
        <a:lstStyle/>
        <a:p>
          <a:endParaRPr lang="en-US"/>
        </a:p>
      </dgm:t>
    </dgm:pt>
    <dgm:pt modelId="{0272643B-4A1A-4D83-8420-9F55532369BC}" type="sibTrans" cxnId="{61C159B0-57EA-40C6-A7D6-95110A25DCC9}">
      <dgm:prSet/>
      <dgm:spPr/>
      <dgm:t>
        <a:bodyPr/>
        <a:lstStyle/>
        <a:p>
          <a:endParaRPr lang="en-US"/>
        </a:p>
      </dgm:t>
    </dgm:pt>
    <dgm:pt modelId="{098D9F73-B229-4386-AAA0-EBA7A5B3394F}">
      <dgm:prSet phldrT="[Text]" custT="1"/>
      <dgm:spPr/>
      <dgm:t>
        <a:bodyPr/>
        <a:lstStyle/>
        <a:p>
          <a:r>
            <a:rPr lang="en-US" sz="2000" dirty="0" smtClean="0"/>
            <a:t>Web Crawler Architecture</a:t>
          </a:r>
          <a:endParaRPr lang="en-US" sz="2000" dirty="0"/>
        </a:p>
      </dgm:t>
    </dgm:pt>
    <dgm:pt modelId="{0382576E-65E0-4B63-AB10-088C64586ACC}" type="parTrans" cxnId="{C4ADC135-1BD2-4F0B-B77F-9066C3341B8A}">
      <dgm:prSet/>
      <dgm:spPr/>
      <dgm:t>
        <a:bodyPr/>
        <a:lstStyle/>
        <a:p>
          <a:endParaRPr lang="en-US"/>
        </a:p>
      </dgm:t>
    </dgm:pt>
    <dgm:pt modelId="{318589B5-9AF9-479F-9FE7-8F4388A2AB0E}" type="sibTrans" cxnId="{C4ADC135-1BD2-4F0B-B77F-9066C3341B8A}">
      <dgm:prSet/>
      <dgm:spPr/>
      <dgm:t>
        <a:bodyPr/>
        <a:lstStyle/>
        <a:p>
          <a:endParaRPr lang="en-US"/>
        </a:p>
      </dgm:t>
    </dgm:pt>
    <dgm:pt modelId="{87B8A211-5DDE-4BC2-A420-13F0758DCA6E}">
      <dgm:prSet custT="1"/>
      <dgm:spPr/>
      <dgm:t>
        <a:bodyPr/>
        <a:lstStyle/>
        <a:p>
          <a:r>
            <a:rPr lang="en-US" sz="2000" dirty="0" smtClean="0"/>
            <a:t>Implementation</a:t>
          </a:r>
          <a:endParaRPr lang="en-US" sz="2000" dirty="0"/>
        </a:p>
      </dgm:t>
    </dgm:pt>
    <dgm:pt modelId="{C89AEC5F-85D9-4E5B-8D06-54E4256027DC}" type="parTrans" cxnId="{EB97E687-39AC-4551-80D0-39A56F689F19}">
      <dgm:prSet/>
      <dgm:spPr/>
      <dgm:t>
        <a:bodyPr/>
        <a:lstStyle/>
        <a:p>
          <a:endParaRPr lang="en-US"/>
        </a:p>
      </dgm:t>
    </dgm:pt>
    <dgm:pt modelId="{28582F29-8315-4C3B-8D8D-6BF7F077B32A}" type="sibTrans" cxnId="{EB97E687-39AC-4551-80D0-39A56F689F19}">
      <dgm:prSet/>
      <dgm:spPr/>
      <dgm:t>
        <a:bodyPr/>
        <a:lstStyle/>
        <a:p>
          <a:endParaRPr lang="en-US"/>
        </a:p>
      </dgm:t>
    </dgm:pt>
    <dgm:pt modelId="{852BAA5C-3DB3-4826-A40C-2792088CB4BB}">
      <dgm:prSet custT="1"/>
      <dgm:spPr/>
      <dgm:t>
        <a:bodyPr/>
        <a:lstStyle/>
        <a:p>
          <a:r>
            <a:rPr lang="en-US" sz="2000" dirty="0" smtClean="0"/>
            <a:t>Technologies</a:t>
          </a:r>
          <a:endParaRPr lang="en-US" sz="2000" dirty="0"/>
        </a:p>
      </dgm:t>
    </dgm:pt>
    <dgm:pt modelId="{C385E1DB-11E2-40FE-8B4C-0630ABCB07DD}" type="parTrans" cxnId="{702DB16C-8787-40E5-8CC5-D26127EAE76F}">
      <dgm:prSet/>
      <dgm:spPr/>
      <dgm:t>
        <a:bodyPr/>
        <a:lstStyle/>
        <a:p>
          <a:endParaRPr lang="en-US"/>
        </a:p>
      </dgm:t>
    </dgm:pt>
    <dgm:pt modelId="{A123C505-AFD1-4B5A-83DC-514A3009202C}" type="sibTrans" cxnId="{702DB16C-8787-40E5-8CC5-D26127EAE76F}">
      <dgm:prSet/>
      <dgm:spPr/>
      <dgm:t>
        <a:bodyPr/>
        <a:lstStyle/>
        <a:p>
          <a:endParaRPr lang="en-US"/>
        </a:p>
      </dgm:t>
    </dgm:pt>
    <dgm:pt modelId="{B85B2D03-E8EB-41C8-8F08-5D6FC4F32409}">
      <dgm:prSet custT="1"/>
      <dgm:spPr/>
      <dgm:t>
        <a:bodyPr/>
        <a:lstStyle/>
        <a:p>
          <a:r>
            <a:rPr lang="en-US" sz="2000" dirty="0" smtClean="0"/>
            <a:t>Challenges &amp; Solutions</a:t>
          </a:r>
          <a:endParaRPr lang="en-US" sz="2000" dirty="0"/>
        </a:p>
      </dgm:t>
    </dgm:pt>
    <dgm:pt modelId="{EC27FC1F-B100-4808-8EA2-31C511B1E499}" type="parTrans" cxnId="{0EB5F9FE-A049-415D-A721-0B244350E7C4}">
      <dgm:prSet/>
      <dgm:spPr/>
      <dgm:t>
        <a:bodyPr/>
        <a:lstStyle/>
        <a:p>
          <a:endParaRPr lang="en-US"/>
        </a:p>
      </dgm:t>
    </dgm:pt>
    <dgm:pt modelId="{BEF41A1C-285B-48FE-B93D-2572BEEB3B14}" type="sibTrans" cxnId="{0EB5F9FE-A049-415D-A721-0B244350E7C4}">
      <dgm:prSet/>
      <dgm:spPr/>
      <dgm:t>
        <a:bodyPr/>
        <a:lstStyle/>
        <a:p>
          <a:endParaRPr lang="en-US"/>
        </a:p>
      </dgm:t>
    </dgm:pt>
    <dgm:pt modelId="{A5E38E37-D354-478A-98B4-5AD2AA9A8462}">
      <dgm:prSet custT="1"/>
      <dgm:spPr/>
      <dgm:t>
        <a:bodyPr/>
        <a:lstStyle/>
        <a:p>
          <a:r>
            <a:rPr lang="en-US" sz="2000" dirty="0" smtClean="0"/>
            <a:t>Conclusion</a:t>
          </a:r>
          <a:endParaRPr lang="en-US" sz="2000" dirty="0"/>
        </a:p>
      </dgm:t>
    </dgm:pt>
    <dgm:pt modelId="{69749080-9364-4647-86F4-7F9835BE07B4}" type="parTrans" cxnId="{F5E86339-1CC1-4ACD-B4A5-8BB00E0CED58}">
      <dgm:prSet/>
      <dgm:spPr/>
      <dgm:t>
        <a:bodyPr/>
        <a:lstStyle/>
        <a:p>
          <a:endParaRPr lang="en-US"/>
        </a:p>
      </dgm:t>
    </dgm:pt>
    <dgm:pt modelId="{A48BA14F-17DA-4350-A67F-3F80840EA770}" type="sibTrans" cxnId="{F5E86339-1CC1-4ACD-B4A5-8BB00E0CED58}">
      <dgm:prSet/>
      <dgm:spPr/>
      <dgm:t>
        <a:bodyPr/>
        <a:lstStyle/>
        <a:p>
          <a:endParaRPr lang="en-US"/>
        </a:p>
      </dgm:t>
    </dgm:pt>
    <dgm:pt modelId="{3F41CE4B-3503-4DE4-8494-9425D125CA6F}" type="pres">
      <dgm:prSet presAssocID="{FDF99D57-C82F-4552-B010-9D8AA29613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90B751-2508-44E1-859E-5172C9CFEC49}" type="pres">
      <dgm:prSet presAssocID="{A5E38E37-D354-478A-98B4-5AD2AA9A8462}" presName="boxAndChildren" presStyleCnt="0"/>
      <dgm:spPr/>
      <dgm:t>
        <a:bodyPr/>
        <a:lstStyle/>
        <a:p>
          <a:endParaRPr lang="en-US"/>
        </a:p>
      </dgm:t>
    </dgm:pt>
    <dgm:pt modelId="{9DC507E4-95B1-49D2-AD98-30F288B05592}" type="pres">
      <dgm:prSet presAssocID="{A5E38E37-D354-478A-98B4-5AD2AA9A8462}" presName="parentTextBox" presStyleLbl="node1" presStyleIdx="0" presStyleCnt="7"/>
      <dgm:spPr/>
      <dgm:t>
        <a:bodyPr/>
        <a:lstStyle/>
        <a:p>
          <a:endParaRPr lang="en-US"/>
        </a:p>
      </dgm:t>
    </dgm:pt>
    <dgm:pt modelId="{20825C94-4DAB-4D2A-89AB-12687CB9B72D}" type="pres">
      <dgm:prSet presAssocID="{BEF41A1C-285B-48FE-B93D-2572BEEB3B14}" presName="sp" presStyleCnt="0"/>
      <dgm:spPr/>
      <dgm:t>
        <a:bodyPr/>
        <a:lstStyle/>
        <a:p>
          <a:endParaRPr lang="en-US"/>
        </a:p>
      </dgm:t>
    </dgm:pt>
    <dgm:pt modelId="{4084D62F-81A8-47F0-A8CC-0E2E99CEDAFD}" type="pres">
      <dgm:prSet presAssocID="{B85B2D03-E8EB-41C8-8F08-5D6FC4F32409}" presName="arrowAndChildren" presStyleCnt="0"/>
      <dgm:spPr/>
      <dgm:t>
        <a:bodyPr/>
        <a:lstStyle/>
        <a:p>
          <a:endParaRPr lang="en-US"/>
        </a:p>
      </dgm:t>
    </dgm:pt>
    <dgm:pt modelId="{C8531515-FF6A-44AF-B962-FB715FBA7D4E}" type="pres">
      <dgm:prSet presAssocID="{B85B2D03-E8EB-41C8-8F08-5D6FC4F32409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38F7969F-94EC-4C17-B6D4-1AA890D23B57}" type="pres">
      <dgm:prSet presAssocID="{A123C505-AFD1-4B5A-83DC-514A3009202C}" presName="sp" presStyleCnt="0"/>
      <dgm:spPr/>
      <dgm:t>
        <a:bodyPr/>
        <a:lstStyle/>
        <a:p>
          <a:endParaRPr lang="en-US"/>
        </a:p>
      </dgm:t>
    </dgm:pt>
    <dgm:pt modelId="{C5EDFCA8-CF5B-4E37-9EBA-56A42C9951D9}" type="pres">
      <dgm:prSet presAssocID="{852BAA5C-3DB3-4826-A40C-2792088CB4BB}" presName="arrowAndChildren" presStyleCnt="0"/>
      <dgm:spPr/>
      <dgm:t>
        <a:bodyPr/>
        <a:lstStyle/>
        <a:p>
          <a:endParaRPr lang="en-US"/>
        </a:p>
      </dgm:t>
    </dgm:pt>
    <dgm:pt modelId="{E793E78D-70CC-49B3-8AE8-A28B9D06562C}" type="pres">
      <dgm:prSet presAssocID="{852BAA5C-3DB3-4826-A40C-2792088CB4BB}" presName="parentTextArrow" presStyleLbl="node1" presStyleIdx="2" presStyleCnt="7"/>
      <dgm:spPr/>
      <dgm:t>
        <a:bodyPr/>
        <a:lstStyle/>
        <a:p>
          <a:endParaRPr lang="en-US"/>
        </a:p>
      </dgm:t>
    </dgm:pt>
    <dgm:pt modelId="{9A9D331B-1F58-4DC7-B097-AC851753A71C}" type="pres">
      <dgm:prSet presAssocID="{28582F29-8315-4C3B-8D8D-6BF7F077B32A}" presName="sp" presStyleCnt="0"/>
      <dgm:spPr/>
      <dgm:t>
        <a:bodyPr/>
        <a:lstStyle/>
        <a:p>
          <a:endParaRPr lang="en-US"/>
        </a:p>
      </dgm:t>
    </dgm:pt>
    <dgm:pt modelId="{94AA03BE-83EE-43F7-A223-DACAF90833C4}" type="pres">
      <dgm:prSet presAssocID="{87B8A211-5DDE-4BC2-A420-13F0758DCA6E}" presName="arrowAndChildren" presStyleCnt="0"/>
      <dgm:spPr/>
      <dgm:t>
        <a:bodyPr/>
        <a:lstStyle/>
        <a:p>
          <a:endParaRPr lang="en-US"/>
        </a:p>
      </dgm:t>
    </dgm:pt>
    <dgm:pt modelId="{882513A3-730D-4838-9F9B-89AFBEE2AD3F}" type="pres">
      <dgm:prSet presAssocID="{87B8A211-5DDE-4BC2-A420-13F0758DCA6E}" presName="parentTextArrow" presStyleLbl="node1" presStyleIdx="3" presStyleCnt="7"/>
      <dgm:spPr/>
      <dgm:t>
        <a:bodyPr/>
        <a:lstStyle/>
        <a:p>
          <a:endParaRPr lang="en-US"/>
        </a:p>
      </dgm:t>
    </dgm:pt>
    <dgm:pt modelId="{61C52968-49E1-45C4-B687-611A01AEE2C7}" type="pres">
      <dgm:prSet presAssocID="{318589B5-9AF9-479F-9FE7-8F4388A2AB0E}" presName="sp" presStyleCnt="0"/>
      <dgm:spPr/>
      <dgm:t>
        <a:bodyPr/>
        <a:lstStyle/>
        <a:p>
          <a:endParaRPr lang="en-US"/>
        </a:p>
      </dgm:t>
    </dgm:pt>
    <dgm:pt modelId="{C33FA47D-27BA-48F0-8B18-B51F0D422641}" type="pres">
      <dgm:prSet presAssocID="{098D9F73-B229-4386-AAA0-EBA7A5B3394F}" presName="arrowAndChildren" presStyleCnt="0"/>
      <dgm:spPr/>
      <dgm:t>
        <a:bodyPr/>
        <a:lstStyle/>
        <a:p>
          <a:endParaRPr lang="en-US"/>
        </a:p>
      </dgm:t>
    </dgm:pt>
    <dgm:pt modelId="{B83D10D6-226D-474A-949C-B7455C58E711}" type="pres">
      <dgm:prSet presAssocID="{098D9F73-B229-4386-AAA0-EBA7A5B3394F}" presName="parentTextArrow" presStyleLbl="node1" presStyleIdx="4" presStyleCnt="7"/>
      <dgm:spPr/>
      <dgm:t>
        <a:bodyPr/>
        <a:lstStyle/>
        <a:p>
          <a:endParaRPr lang="en-US"/>
        </a:p>
      </dgm:t>
    </dgm:pt>
    <dgm:pt modelId="{35A5A41E-406A-4DD0-B116-A1373294941E}" type="pres">
      <dgm:prSet presAssocID="{0272643B-4A1A-4D83-8420-9F55532369BC}" presName="sp" presStyleCnt="0"/>
      <dgm:spPr/>
      <dgm:t>
        <a:bodyPr/>
        <a:lstStyle/>
        <a:p>
          <a:endParaRPr lang="en-US"/>
        </a:p>
      </dgm:t>
    </dgm:pt>
    <dgm:pt modelId="{E67D15DE-F92A-41E4-BDE3-5F39E2FC80B4}" type="pres">
      <dgm:prSet presAssocID="{2D434A48-9425-477B-8C6F-40C2F85CBA55}" presName="arrowAndChildren" presStyleCnt="0"/>
      <dgm:spPr/>
      <dgm:t>
        <a:bodyPr/>
        <a:lstStyle/>
        <a:p>
          <a:endParaRPr lang="en-US"/>
        </a:p>
      </dgm:t>
    </dgm:pt>
    <dgm:pt modelId="{082AE9D1-E7F5-49C6-BC8F-A1BE03A1FFC3}" type="pres">
      <dgm:prSet presAssocID="{2D434A48-9425-477B-8C6F-40C2F85CBA55}" presName="parentTextArrow" presStyleLbl="node1" presStyleIdx="5" presStyleCnt="7"/>
      <dgm:spPr/>
      <dgm:t>
        <a:bodyPr/>
        <a:lstStyle/>
        <a:p>
          <a:endParaRPr lang="en-US"/>
        </a:p>
      </dgm:t>
    </dgm:pt>
    <dgm:pt modelId="{CF7C85A3-38A7-4A10-985F-14A31D5E230E}" type="pres">
      <dgm:prSet presAssocID="{54D3D93A-CDA1-49AB-9037-85B0F906F85E}" presName="sp" presStyleCnt="0"/>
      <dgm:spPr/>
      <dgm:t>
        <a:bodyPr/>
        <a:lstStyle/>
        <a:p>
          <a:endParaRPr lang="en-US"/>
        </a:p>
      </dgm:t>
    </dgm:pt>
    <dgm:pt modelId="{98FF65A7-3E23-480D-A64A-A4EF085DD004}" type="pres">
      <dgm:prSet presAssocID="{F1C61ED5-B613-44A5-A5B6-E28270524045}" presName="arrowAndChildren" presStyleCnt="0"/>
      <dgm:spPr/>
      <dgm:t>
        <a:bodyPr/>
        <a:lstStyle/>
        <a:p>
          <a:endParaRPr lang="en-US"/>
        </a:p>
      </dgm:t>
    </dgm:pt>
    <dgm:pt modelId="{F5931804-DE1B-4A89-AC18-0F56E1EFADB4}" type="pres">
      <dgm:prSet presAssocID="{F1C61ED5-B613-44A5-A5B6-E28270524045}" presName="parentTextArrow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397A83C1-0518-44B6-A801-95D9DF72491C}" type="presOf" srcId="{098D9F73-B229-4386-AAA0-EBA7A5B3394F}" destId="{B83D10D6-226D-474A-949C-B7455C58E711}" srcOrd="0" destOrd="0" presId="urn:microsoft.com/office/officeart/2005/8/layout/process4"/>
    <dgm:cxn modelId="{E1E3EFB6-A03C-41DC-8AFE-528729131765}" type="presOf" srcId="{A5E38E37-D354-478A-98B4-5AD2AA9A8462}" destId="{9DC507E4-95B1-49D2-AD98-30F288B05592}" srcOrd="0" destOrd="0" presId="urn:microsoft.com/office/officeart/2005/8/layout/process4"/>
    <dgm:cxn modelId="{0EB5F9FE-A049-415D-A721-0B244350E7C4}" srcId="{FDF99D57-C82F-4552-B010-9D8AA296138D}" destId="{B85B2D03-E8EB-41C8-8F08-5D6FC4F32409}" srcOrd="5" destOrd="0" parTransId="{EC27FC1F-B100-4808-8EA2-31C511B1E499}" sibTransId="{BEF41A1C-285B-48FE-B93D-2572BEEB3B14}"/>
    <dgm:cxn modelId="{DC7F8B33-8828-473E-A47A-48DE47233908}" srcId="{FDF99D57-C82F-4552-B010-9D8AA296138D}" destId="{F1C61ED5-B613-44A5-A5B6-E28270524045}" srcOrd="0" destOrd="0" parTransId="{53E2734B-B07A-40B2-8826-1A75E0BD3C71}" sibTransId="{54D3D93A-CDA1-49AB-9037-85B0F906F85E}"/>
    <dgm:cxn modelId="{702DB16C-8787-40E5-8CC5-D26127EAE76F}" srcId="{FDF99D57-C82F-4552-B010-9D8AA296138D}" destId="{852BAA5C-3DB3-4826-A40C-2792088CB4BB}" srcOrd="4" destOrd="0" parTransId="{C385E1DB-11E2-40FE-8B4C-0630ABCB07DD}" sibTransId="{A123C505-AFD1-4B5A-83DC-514A3009202C}"/>
    <dgm:cxn modelId="{A797B90E-51BB-4F2A-B93B-83B89C6DDA59}" type="presOf" srcId="{852BAA5C-3DB3-4826-A40C-2792088CB4BB}" destId="{E793E78D-70CC-49B3-8AE8-A28B9D06562C}" srcOrd="0" destOrd="0" presId="urn:microsoft.com/office/officeart/2005/8/layout/process4"/>
    <dgm:cxn modelId="{F5E86339-1CC1-4ACD-B4A5-8BB00E0CED58}" srcId="{FDF99D57-C82F-4552-B010-9D8AA296138D}" destId="{A5E38E37-D354-478A-98B4-5AD2AA9A8462}" srcOrd="6" destOrd="0" parTransId="{69749080-9364-4647-86F4-7F9835BE07B4}" sibTransId="{A48BA14F-17DA-4350-A67F-3F80840EA770}"/>
    <dgm:cxn modelId="{50342C24-8889-45E6-A621-2EBE26790B4F}" type="presOf" srcId="{2D434A48-9425-477B-8C6F-40C2F85CBA55}" destId="{082AE9D1-E7F5-49C6-BC8F-A1BE03A1FFC3}" srcOrd="0" destOrd="0" presId="urn:microsoft.com/office/officeart/2005/8/layout/process4"/>
    <dgm:cxn modelId="{D74B2494-7A71-411C-B4D4-8FF7417288A7}" type="presOf" srcId="{B85B2D03-E8EB-41C8-8F08-5D6FC4F32409}" destId="{C8531515-FF6A-44AF-B962-FB715FBA7D4E}" srcOrd="0" destOrd="0" presId="urn:microsoft.com/office/officeart/2005/8/layout/process4"/>
    <dgm:cxn modelId="{EB97E687-39AC-4551-80D0-39A56F689F19}" srcId="{FDF99D57-C82F-4552-B010-9D8AA296138D}" destId="{87B8A211-5DDE-4BC2-A420-13F0758DCA6E}" srcOrd="3" destOrd="0" parTransId="{C89AEC5F-85D9-4E5B-8D06-54E4256027DC}" sibTransId="{28582F29-8315-4C3B-8D8D-6BF7F077B32A}"/>
    <dgm:cxn modelId="{E26E732A-1826-44FA-87CE-59A03BDE1271}" type="presOf" srcId="{FDF99D57-C82F-4552-B010-9D8AA296138D}" destId="{3F41CE4B-3503-4DE4-8494-9425D125CA6F}" srcOrd="0" destOrd="0" presId="urn:microsoft.com/office/officeart/2005/8/layout/process4"/>
    <dgm:cxn modelId="{61C159B0-57EA-40C6-A7D6-95110A25DCC9}" srcId="{FDF99D57-C82F-4552-B010-9D8AA296138D}" destId="{2D434A48-9425-477B-8C6F-40C2F85CBA55}" srcOrd="1" destOrd="0" parTransId="{3A23E636-FDC3-469C-8F81-71F91B45D7F4}" sibTransId="{0272643B-4A1A-4D83-8420-9F55532369BC}"/>
    <dgm:cxn modelId="{9F5923A3-63CB-45BD-9A3C-744C0FEDFE87}" type="presOf" srcId="{87B8A211-5DDE-4BC2-A420-13F0758DCA6E}" destId="{882513A3-730D-4838-9F9B-89AFBEE2AD3F}" srcOrd="0" destOrd="0" presId="urn:microsoft.com/office/officeart/2005/8/layout/process4"/>
    <dgm:cxn modelId="{8986F63A-03A2-4D7A-AD6F-5C0CCD9A1B4C}" type="presOf" srcId="{F1C61ED5-B613-44A5-A5B6-E28270524045}" destId="{F5931804-DE1B-4A89-AC18-0F56E1EFADB4}" srcOrd="0" destOrd="0" presId="urn:microsoft.com/office/officeart/2005/8/layout/process4"/>
    <dgm:cxn modelId="{C4ADC135-1BD2-4F0B-B77F-9066C3341B8A}" srcId="{FDF99D57-C82F-4552-B010-9D8AA296138D}" destId="{098D9F73-B229-4386-AAA0-EBA7A5B3394F}" srcOrd="2" destOrd="0" parTransId="{0382576E-65E0-4B63-AB10-088C64586ACC}" sibTransId="{318589B5-9AF9-479F-9FE7-8F4388A2AB0E}"/>
    <dgm:cxn modelId="{888FB0FC-22E3-406B-A0FB-770B6DA6D331}" type="presParOf" srcId="{3F41CE4B-3503-4DE4-8494-9425D125CA6F}" destId="{8D90B751-2508-44E1-859E-5172C9CFEC49}" srcOrd="0" destOrd="0" presId="urn:microsoft.com/office/officeart/2005/8/layout/process4"/>
    <dgm:cxn modelId="{722A6FB1-652A-4338-BC4F-AD1EF0AE0148}" type="presParOf" srcId="{8D90B751-2508-44E1-859E-5172C9CFEC49}" destId="{9DC507E4-95B1-49D2-AD98-30F288B05592}" srcOrd="0" destOrd="0" presId="urn:microsoft.com/office/officeart/2005/8/layout/process4"/>
    <dgm:cxn modelId="{CFC0CF75-E2DD-43C9-B19C-84BF824D6A09}" type="presParOf" srcId="{3F41CE4B-3503-4DE4-8494-9425D125CA6F}" destId="{20825C94-4DAB-4D2A-89AB-12687CB9B72D}" srcOrd="1" destOrd="0" presId="urn:microsoft.com/office/officeart/2005/8/layout/process4"/>
    <dgm:cxn modelId="{925BF11D-7BE9-4E1D-B0BF-2277A57EC603}" type="presParOf" srcId="{3F41CE4B-3503-4DE4-8494-9425D125CA6F}" destId="{4084D62F-81A8-47F0-A8CC-0E2E99CEDAFD}" srcOrd="2" destOrd="0" presId="urn:microsoft.com/office/officeart/2005/8/layout/process4"/>
    <dgm:cxn modelId="{616920B9-6951-402F-B666-081723401B33}" type="presParOf" srcId="{4084D62F-81A8-47F0-A8CC-0E2E99CEDAFD}" destId="{C8531515-FF6A-44AF-B962-FB715FBA7D4E}" srcOrd="0" destOrd="0" presId="urn:microsoft.com/office/officeart/2005/8/layout/process4"/>
    <dgm:cxn modelId="{8C47879D-47DB-4266-A98B-2FC570A6D45F}" type="presParOf" srcId="{3F41CE4B-3503-4DE4-8494-9425D125CA6F}" destId="{38F7969F-94EC-4C17-B6D4-1AA890D23B57}" srcOrd="3" destOrd="0" presId="urn:microsoft.com/office/officeart/2005/8/layout/process4"/>
    <dgm:cxn modelId="{89941444-20CF-440C-B036-BAD695C20548}" type="presParOf" srcId="{3F41CE4B-3503-4DE4-8494-9425D125CA6F}" destId="{C5EDFCA8-CF5B-4E37-9EBA-56A42C9951D9}" srcOrd="4" destOrd="0" presId="urn:microsoft.com/office/officeart/2005/8/layout/process4"/>
    <dgm:cxn modelId="{A4E3767E-9AD7-4EDF-A822-67E8BA668B68}" type="presParOf" srcId="{C5EDFCA8-CF5B-4E37-9EBA-56A42C9951D9}" destId="{E793E78D-70CC-49B3-8AE8-A28B9D06562C}" srcOrd="0" destOrd="0" presId="urn:microsoft.com/office/officeart/2005/8/layout/process4"/>
    <dgm:cxn modelId="{9E5FAD83-0974-4FBB-B311-9553845314D8}" type="presParOf" srcId="{3F41CE4B-3503-4DE4-8494-9425D125CA6F}" destId="{9A9D331B-1F58-4DC7-B097-AC851753A71C}" srcOrd="5" destOrd="0" presId="urn:microsoft.com/office/officeart/2005/8/layout/process4"/>
    <dgm:cxn modelId="{C5598A53-1BF9-4070-82A1-91C90A30F964}" type="presParOf" srcId="{3F41CE4B-3503-4DE4-8494-9425D125CA6F}" destId="{94AA03BE-83EE-43F7-A223-DACAF90833C4}" srcOrd="6" destOrd="0" presId="urn:microsoft.com/office/officeart/2005/8/layout/process4"/>
    <dgm:cxn modelId="{0FBD4415-7D53-413F-AF82-1B9AF54C6D61}" type="presParOf" srcId="{94AA03BE-83EE-43F7-A223-DACAF90833C4}" destId="{882513A3-730D-4838-9F9B-89AFBEE2AD3F}" srcOrd="0" destOrd="0" presId="urn:microsoft.com/office/officeart/2005/8/layout/process4"/>
    <dgm:cxn modelId="{C1753C1D-7047-4336-899C-8D32F47636E9}" type="presParOf" srcId="{3F41CE4B-3503-4DE4-8494-9425D125CA6F}" destId="{61C52968-49E1-45C4-B687-611A01AEE2C7}" srcOrd="7" destOrd="0" presId="urn:microsoft.com/office/officeart/2005/8/layout/process4"/>
    <dgm:cxn modelId="{62A2ABEA-B694-4641-B504-BFA255B60477}" type="presParOf" srcId="{3F41CE4B-3503-4DE4-8494-9425D125CA6F}" destId="{C33FA47D-27BA-48F0-8B18-B51F0D422641}" srcOrd="8" destOrd="0" presId="urn:microsoft.com/office/officeart/2005/8/layout/process4"/>
    <dgm:cxn modelId="{D4D3D8A8-58B0-42E9-96D7-1515EA13ACDE}" type="presParOf" srcId="{C33FA47D-27BA-48F0-8B18-B51F0D422641}" destId="{B83D10D6-226D-474A-949C-B7455C58E711}" srcOrd="0" destOrd="0" presId="urn:microsoft.com/office/officeart/2005/8/layout/process4"/>
    <dgm:cxn modelId="{A842F899-DD5F-4F18-A842-90F06342E0F0}" type="presParOf" srcId="{3F41CE4B-3503-4DE4-8494-9425D125CA6F}" destId="{35A5A41E-406A-4DD0-B116-A1373294941E}" srcOrd="9" destOrd="0" presId="urn:microsoft.com/office/officeart/2005/8/layout/process4"/>
    <dgm:cxn modelId="{33B5AB34-A409-482B-A991-03962196C0A6}" type="presParOf" srcId="{3F41CE4B-3503-4DE4-8494-9425D125CA6F}" destId="{E67D15DE-F92A-41E4-BDE3-5F39E2FC80B4}" srcOrd="10" destOrd="0" presId="urn:microsoft.com/office/officeart/2005/8/layout/process4"/>
    <dgm:cxn modelId="{BF09C1E9-8F84-44C3-A607-BEAA39CC3A2A}" type="presParOf" srcId="{E67D15DE-F92A-41E4-BDE3-5F39E2FC80B4}" destId="{082AE9D1-E7F5-49C6-BC8F-A1BE03A1FFC3}" srcOrd="0" destOrd="0" presId="urn:microsoft.com/office/officeart/2005/8/layout/process4"/>
    <dgm:cxn modelId="{06FDEEBA-C5EC-4112-AB89-D0176461083A}" type="presParOf" srcId="{3F41CE4B-3503-4DE4-8494-9425D125CA6F}" destId="{CF7C85A3-38A7-4A10-985F-14A31D5E230E}" srcOrd="11" destOrd="0" presId="urn:microsoft.com/office/officeart/2005/8/layout/process4"/>
    <dgm:cxn modelId="{941E40F4-AA0A-48EE-9CA7-9B682181AEE3}" type="presParOf" srcId="{3F41CE4B-3503-4DE4-8494-9425D125CA6F}" destId="{98FF65A7-3E23-480D-A64A-A4EF085DD004}" srcOrd="12" destOrd="0" presId="urn:microsoft.com/office/officeart/2005/8/layout/process4"/>
    <dgm:cxn modelId="{CE1FCAD2-F6B8-4C4D-8F13-3FFC7774AF30}" type="presParOf" srcId="{98FF65A7-3E23-480D-A64A-A4EF085DD004}" destId="{F5931804-DE1B-4A89-AC18-0F56E1EFADB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6E416C-0D4B-4238-B6E2-B9E82FA1E5CB}" type="doc">
      <dgm:prSet loTypeId="urn:microsoft.com/office/officeart/2005/8/layout/hProcess4" loCatId="process" qsTypeId="urn:microsoft.com/office/officeart/2005/8/quickstyle/3d3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953A46C1-B5AF-4D78-8078-C0141F65CA51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5CBC8ED-7575-4DA2-94D7-DCD1B97C8625}" type="parTrans" cxnId="{9E7645C9-D591-49A6-BD91-14536EBE5FA3}">
      <dgm:prSet/>
      <dgm:spPr/>
      <dgm:t>
        <a:bodyPr/>
        <a:lstStyle/>
        <a:p>
          <a:endParaRPr lang="en-US"/>
        </a:p>
      </dgm:t>
    </dgm:pt>
    <dgm:pt modelId="{3F805DE4-B541-4D9D-B986-C115DB4A4888}" type="sibTrans" cxnId="{9E7645C9-D591-49A6-BD91-14536EBE5FA3}">
      <dgm:prSet/>
      <dgm:spPr/>
      <dgm:t>
        <a:bodyPr/>
        <a:lstStyle/>
        <a:p>
          <a:endParaRPr lang="en-US"/>
        </a:p>
      </dgm:t>
    </dgm:pt>
    <dgm:pt modelId="{3E0A58E9-90FA-4F75-9F3A-F2C22771287D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7088DB4-DC17-4E27-BF26-DE1FA3D62D52}" type="parTrans" cxnId="{8706A1B4-D1DD-46A9-A3EF-38EE2F95F281}">
      <dgm:prSet/>
      <dgm:spPr/>
      <dgm:t>
        <a:bodyPr/>
        <a:lstStyle/>
        <a:p>
          <a:endParaRPr lang="en-US"/>
        </a:p>
      </dgm:t>
    </dgm:pt>
    <dgm:pt modelId="{D9BF3B26-03FF-478A-8E66-A6E50553334E}" type="sibTrans" cxnId="{8706A1B4-D1DD-46A9-A3EF-38EE2F95F281}">
      <dgm:prSet/>
      <dgm:spPr/>
      <dgm:t>
        <a:bodyPr/>
        <a:lstStyle/>
        <a:p>
          <a:endParaRPr lang="en-US"/>
        </a:p>
      </dgm:t>
    </dgm:pt>
    <dgm:pt modelId="{DDC156D1-8C4E-4C61-B037-5B6FCA34A2A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7EA34AF8-269A-48E2-B795-11D106E9A55A}" type="parTrans" cxnId="{BB20D02C-356E-4339-9DB5-3807A4D32B68}">
      <dgm:prSet/>
      <dgm:spPr/>
      <dgm:t>
        <a:bodyPr/>
        <a:lstStyle/>
        <a:p>
          <a:endParaRPr lang="en-US"/>
        </a:p>
      </dgm:t>
    </dgm:pt>
    <dgm:pt modelId="{E797825B-FFF8-4A2A-A9B2-10621E12B3D7}" type="sibTrans" cxnId="{BB20D02C-356E-4339-9DB5-3807A4D32B68}">
      <dgm:prSet/>
      <dgm:spPr/>
      <dgm:t>
        <a:bodyPr/>
        <a:lstStyle/>
        <a:p>
          <a:endParaRPr lang="en-US"/>
        </a:p>
      </dgm:t>
    </dgm:pt>
    <dgm:pt modelId="{16CD387D-1E13-4853-9EF4-4982E3AE5E3B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9E0F765C-AE79-492C-B9C0-D3CEBAA3CD3A}" type="parTrans" cxnId="{9FD5754B-9FE3-4421-A697-49F375DA96AD}">
      <dgm:prSet/>
      <dgm:spPr/>
      <dgm:t>
        <a:bodyPr/>
        <a:lstStyle/>
        <a:p>
          <a:endParaRPr lang="en-US"/>
        </a:p>
      </dgm:t>
    </dgm:pt>
    <dgm:pt modelId="{128CDEC1-0AFF-47DA-A93E-71DEEE99306C}" type="sibTrans" cxnId="{9FD5754B-9FE3-4421-A697-49F375DA96AD}">
      <dgm:prSet/>
      <dgm:spPr/>
      <dgm:t>
        <a:bodyPr/>
        <a:lstStyle/>
        <a:p>
          <a:endParaRPr lang="en-US"/>
        </a:p>
      </dgm:t>
    </dgm:pt>
    <dgm:pt modelId="{3B4A40F8-ADB6-481F-BCDD-5DD11EC87FC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9B6A10E5-8BE4-49F8-919A-14794EC5756C}" type="parTrans" cxnId="{55E9FAF6-14E5-44E8-9848-93DCC5B4E3A8}">
      <dgm:prSet/>
      <dgm:spPr/>
      <dgm:t>
        <a:bodyPr/>
        <a:lstStyle/>
        <a:p>
          <a:endParaRPr lang="en-US"/>
        </a:p>
      </dgm:t>
    </dgm:pt>
    <dgm:pt modelId="{00C662E9-F1DC-4A45-83EC-5CEE7FCE01F2}" type="sibTrans" cxnId="{55E9FAF6-14E5-44E8-9848-93DCC5B4E3A8}">
      <dgm:prSet/>
      <dgm:spPr/>
      <dgm:t>
        <a:bodyPr/>
        <a:lstStyle/>
        <a:p>
          <a:endParaRPr lang="en-US"/>
        </a:p>
      </dgm:t>
    </dgm:pt>
    <dgm:pt modelId="{C24C78E5-8871-4C7C-8FA8-0089C6795C46}">
      <dgm:prSet/>
      <dgm:spPr/>
      <dgm:t>
        <a:bodyPr/>
        <a:lstStyle/>
        <a:p>
          <a:r>
            <a:rPr lang="en-US" dirty="0" smtClean="0"/>
            <a:t>Seed URLs are added to the queue.</a:t>
          </a:r>
          <a:endParaRPr lang="en-US" dirty="0"/>
        </a:p>
      </dgm:t>
    </dgm:pt>
    <dgm:pt modelId="{B02C7137-2F0D-4C19-A4C6-E338A4F8D835}" type="parTrans" cxnId="{E03DFD14-D26C-414B-8472-2D9B5586524F}">
      <dgm:prSet/>
      <dgm:spPr/>
      <dgm:t>
        <a:bodyPr/>
        <a:lstStyle/>
        <a:p>
          <a:endParaRPr lang="en-US"/>
        </a:p>
      </dgm:t>
    </dgm:pt>
    <dgm:pt modelId="{79C3291D-F01D-46F7-A658-38A16747F992}" type="sibTrans" cxnId="{E03DFD14-D26C-414B-8472-2D9B5586524F}">
      <dgm:prSet/>
      <dgm:spPr/>
      <dgm:t>
        <a:bodyPr/>
        <a:lstStyle/>
        <a:p>
          <a:endParaRPr lang="en-US"/>
        </a:p>
      </dgm:t>
    </dgm:pt>
    <dgm:pt modelId="{2745A810-9AA2-41DA-AC4B-907EE220BE9D}">
      <dgm:prSet/>
      <dgm:spPr/>
      <dgm:t>
        <a:bodyPr/>
        <a:lstStyle/>
        <a:p>
          <a:r>
            <a:rPr lang="en-US" dirty="0" smtClean="0"/>
            <a:t>Worker threads fetch URLs and crawl their content.</a:t>
          </a:r>
          <a:endParaRPr lang="en-US" dirty="0"/>
        </a:p>
      </dgm:t>
    </dgm:pt>
    <dgm:pt modelId="{0EA31472-1D76-411A-B7BD-FFD40F82EC6E}" type="parTrans" cxnId="{84605C5C-B7E2-482B-9212-D32528089F6E}">
      <dgm:prSet/>
      <dgm:spPr/>
      <dgm:t>
        <a:bodyPr/>
        <a:lstStyle/>
        <a:p>
          <a:endParaRPr lang="en-US"/>
        </a:p>
      </dgm:t>
    </dgm:pt>
    <dgm:pt modelId="{4449BDA4-279D-49EC-B2D1-CA2DECA24294}" type="sibTrans" cxnId="{84605C5C-B7E2-482B-9212-D32528089F6E}">
      <dgm:prSet/>
      <dgm:spPr/>
      <dgm:t>
        <a:bodyPr/>
        <a:lstStyle/>
        <a:p>
          <a:endParaRPr lang="en-US"/>
        </a:p>
      </dgm:t>
    </dgm:pt>
    <dgm:pt modelId="{F83233ED-11D0-414A-BF4D-DD4BD8A0072A}">
      <dgm:prSet/>
      <dgm:spPr/>
      <dgm:t>
        <a:bodyPr/>
        <a:lstStyle/>
        <a:p>
          <a:r>
            <a:rPr lang="en-US" dirty="0" smtClean="0"/>
            <a:t>Extracted data is stored in SQLite database.</a:t>
          </a:r>
          <a:endParaRPr lang="en-US" dirty="0"/>
        </a:p>
      </dgm:t>
    </dgm:pt>
    <dgm:pt modelId="{4A19562E-C5DB-4745-A588-5C7EC33F4A14}" type="parTrans" cxnId="{4F9BEA8F-A6DF-4443-8444-B7564CD034A7}">
      <dgm:prSet/>
      <dgm:spPr/>
      <dgm:t>
        <a:bodyPr/>
        <a:lstStyle/>
        <a:p>
          <a:endParaRPr lang="en-US"/>
        </a:p>
      </dgm:t>
    </dgm:pt>
    <dgm:pt modelId="{F23FD5F8-349A-49F6-85D9-96E1A905B222}" type="sibTrans" cxnId="{4F9BEA8F-A6DF-4443-8444-B7564CD034A7}">
      <dgm:prSet/>
      <dgm:spPr/>
      <dgm:t>
        <a:bodyPr/>
        <a:lstStyle/>
        <a:p>
          <a:endParaRPr lang="en-US"/>
        </a:p>
      </dgm:t>
    </dgm:pt>
    <dgm:pt modelId="{3A85CFEB-DD95-4B2E-A75C-32635E6CC232}">
      <dgm:prSet/>
      <dgm:spPr/>
      <dgm:t>
        <a:bodyPr/>
        <a:lstStyle/>
        <a:p>
          <a:r>
            <a:rPr lang="en-US" dirty="0" smtClean="0"/>
            <a:t>Links are added back to the queue for further crawling.</a:t>
          </a:r>
          <a:endParaRPr lang="en-US" dirty="0"/>
        </a:p>
      </dgm:t>
    </dgm:pt>
    <dgm:pt modelId="{E32F0E0D-D915-46B3-83D9-5999CDB60E80}" type="parTrans" cxnId="{790FBC90-513D-4FCB-923F-6254F7E9B8D9}">
      <dgm:prSet/>
      <dgm:spPr/>
      <dgm:t>
        <a:bodyPr/>
        <a:lstStyle/>
        <a:p>
          <a:endParaRPr lang="en-US"/>
        </a:p>
      </dgm:t>
    </dgm:pt>
    <dgm:pt modelId="{327A7BA7-BD7E-4A0A-87AC-62BB6897256B}" type="sibTrans" cxnId="{790FBC90-513D-4FCB-923F-6254F7E9B8D9}">
      <dgm:prSet/>
      <dgm:spPr/>
      <dgm:t>
        <a:bodyPr/>
        <a:lstStyle/>
        <a:p>
          <a:endParaRPr lang="en-US"/>
        </a:p>
      </dgm:t>
    </dgm:pt>
    <dgm:pt modelId="{CA14A184-25C1-4BE9-9CA8-9B78789912E9}">
      <dgm:prSet/>
      <dgm:spPr/>
      <dgm:t>
        <a:bodyPr/>
        <a:lstStyle/>
        <a:p>
          <a:r>
            <a:rPr lang="en-US" dirty="0" smtClean="0"/>
            <a:t>SQLite viewer displays data</a:t>
          </a:r>
          <a:endParaRPr lang="en-US" dirty="0"/>
        </a:p>
      </dgm:t>
    </dgm:pt>
    <dgm:pt modelId="{EE5C01B8-1DBD-4F28-9F83-82562B68F8BC}" type="parTrans" cxnId="{39B9FE7B-F4BC-474C-9E66-1798B743C3BC}">
      <dgm:prSet/>
      <dgm:spPr/>
      <dgm:t>
        <a:bodyPr/>
        <a:lstStyle/>
        <a:p>
          <a:endParaRPr lang="en-US"/>
        </a:p>
      </dgm:t>
    </dgm:pt>
    <dgm:pt modelId="{E870ED61-0034-4050-850F-B319C95E27E0}" type="sibTrans" cxnId="{39B9FE7B-F4BC-474C-9E66-1798B743C3BC}">
      <dgm:prSet/>
      <dgm:spPr/>
      <dgm:t>
        <a:bodyPr/>
        <a:lstStyle/>
        <a:p>
          <a:endParaRPr lang="en-US"/>
        </a:p>
      </dgm:t>
    </dgm:pt>
    <dgm:pt modelId="{18794812-A276-4668-B0FF-5E7EDB33F632}" type="pres">
      <dgm:prSet presAssocID="{836E416C-0D4B-4238-B6E2-B9E82FA1E5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F5B20C-60A0-4EE6-B4BC-30DE951B8FF6}" type="pres">
      <dgm:prSet presAssocID="{836E416C-0D4B-4238-B6E2-B9E82FA1E5CB}" presName="tSp" presStyleCnt="0"/>
      <dgm:spPr/>
    </dgm:pt>
    <dgm:pt modelId="{241E4CBD-FC9C-4DDE-914D-411AED9F3357}" type="pres">
      <dgm:prSet presAssocID="{836E416C-0D4B-4238-B6E2-B9E82FA1E5CB}" presName="bSp" presStyleCnt="0"/>
      <dgm:spPr/>
    </dgm:pt>
    <dgm:pt modelId="{F240CACD-4B37-4631-959F-0376BE4CCA60}" type="pres">
      <dgm:prSet presAssocID="{836E416C-0D4B-4238-B6E2-B9E82FA1E5CB}" presName="process" presStyleCnt="0"/>
      <dgm:spPr/>
    </dgm:pt>
    <dgm:pt modelId="{D14FCC4E-EF2F-4E4E-9054-564B5AF02611}" type="pres">
      <dgm:prSet presAssocID="{953A46C1-B5AF-4D78-8078-C0141F65CA51}" presName="composite1" presStyleCnt="0"/>
      <dgm:spPr/>
    </dgm:pt>
    <dgm:pt modelId="{39603984-B28C-411C-8CB5-6FB896B50410}" type="pres">
      <dgm:prSet presAssocID="{953A46C1-B5AF-4D78-8078-C0141F65CA51}" presName="dummyNode1" presStyleLbl="node1" presStyleIdx="0" presStyleCnt="5"/>
      <dgm:spPr/>
    </dgm:pt>
    <dgm:pt modelId="{48E085C6-02D4-46BB-ACDD-5D7216F58BE2}" type="pres">
      <dgm:prSet presAssocID="{953A46C1-B5AF-4D78-8078-C0141F65CA51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E65CA-26F6-4543-9C42-838737F520A0}" type="pres">
      <dgm:prSet presAssocID="{953A46C1-B5AF-4D78-8078-C0141F65CA51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869D5-773C-4615-BB8C-B8D72E4D9AF2}" type="pres">
      <dgm:prSet presAssocID="{953A46C1-B5AF-4D78-8078-C0141F65CA51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0E0A0-616F-4317-B356-E54CCEF6B0D2}" type="pres">
      <dgm:prSet presAssocID="{953A46C1-B5AF-4D78-8078-C0141F65CA51}" presName="connSite1" presStyleCnt="0"/>
      <dgm:spPr/>
    </dgm:pt>
    <dgm:pt modelId="{AE860F80-AFC9-4737-84EF-D5AC33951CF7}" type="pres">
      <dgm:prSet presAssocID="{3F805DE4-B541-4D9D-B986-C115DB4A4888}" presName="Name9" presStyleLbl="sibTrans2D1" presStyleIdx="0" presStyleCnt="4"/>
      <dgm:spPr/>
      <dgm:t>
        <a:bodyPr/>
        <a:lstStyle/>
        <a:p>
          <a:endParaRPr lang="en-US"/>
        </a:p>
      </dgm:t>
    </dgm:pt>
    <dgm:pt modelId="{D592CBB4-5732-4FDF-8AE9-9727CF5648CD}" type="pres">
      <dgm:prSet presAssocID="{3E0A58E9-90FA-4F75-9F3A-F2C22771287D}" presName="composite2" presStyleCnt="0"/>
      <dgm:spPr/>
    </dgm:pt>
    <dgm:pt modelId="{1F47B9EC-3C09-49C5-885B-43C2814F7C16}" type="pres">
      <dgm:prSet presAssocID="{3E0A58E9-90FA-4F75-9F3A-F2C22771287D}" presName="dummyNode2" presStyleLbl="node1" presStyleIdx="0" presStyleCnt="5"/>
      <dgm:spPr/>
    </dgm:pt>
    <dgm:pt modelId="{11590362-315D-44A1-B16F-554BE5CB79E6}" type="pres">
      <dgm:prSet presAssocID="{3E0A58E9-90FA-4F75-9F3A-F2C22771287D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36A62-7E97-4166-B306-B5AA16AFC374}" type="pres">
      <dgm:prSet presAssocID="{3E0A58E9-90FA-4F75-9F3A-F2C22771287D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0C548D-BAF7-4432-947C-57D21AF1B662}" type="pres">
      <dgm:prSet presAssocID="{3E0A58E9-90FA-4F75-9F3A-F2C22771287D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1FB4E-9961-4F6C-8212-DA715E4E632F}" type="pres">
      <dgm:prSet presAssocID="{3E0A58E9-90FA-4F75-9F3A-F2C22771287D}" presName="connSite2" presStyleCnt="0"/>
      <dgm:spPr/>
    </dgm:pt>
    <dgm:pt modelId="{F4D0619D-2D53-41FE-B3B4-8263F25AEEB6}" type="pres">
      <dgm:prSet presAssocID="{D9BF3B26-03FF-478A-8E66-A6E50553334E}" presName="Name18" presStyleLbl="sibTrans2D1" presStyleIdx="1" presStyleCnt="4"/>
      <dgm:spPr/>
      <dgm:t>
        <a:bodyPr/>
        <a:lstStyle/>
        <a:p>
          <a:endParaRPr lang="en-US"/>
        </a:p>
      </dgm:t>
    </dgm:pt>
    <dgm:pt modelId="{C94EF0ED-F84C-4F85-A7DF-AAAA845EB17A}" type="pres">
      <dgm:prSet presAssocID="{16CD387D-1E13-4853-9EF4-4982E3AE5E3B}" presName="composite1" presStyleCnt="0"/>
      <dgm:spPr/>
    </dgm:pt>
    <dgm:pt modelId="{2EA478E3-1C83-4817-B896-960C72AE0317}" type="pres">
      <dgm:prSet presAssocID="{16CD387D-1E13-4853-9EF4-4982E3AE5E3B}" presName="dummyNode1" presStyleLbl="node1" presStyleIdx="1" presStyleCnt="5"/>
      <dgm:spPr/>
    </dgm:pt>
    <dgm:pt modelId="{CD22419E-706E-4E0E-AFD5-ECC321688A21}" type="pres">
      <dgm:prSet presAssocID="{16CD387D-1E13-4853-9EF4-4982E3AE5E3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D979F-7370-40F4-9738-78931A997932}" type="pres">
      <dgm:prSet presAssocID="{16CD387D-1E13-4853-9EF4-4982E3AE5E3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CAF8D-B509-4764-BF1B-7D97218B756E}" type="pres">
      <dgm:prSet presAssocID="{16CD387D-1E13-4853-9EF4-4982E3AE5E3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DEBF9-C5AF-4B6D-9977-198FE3A5A956}" type="pres">
      <dgm:prSet presAssocID="{16CD387D-1E13-4853-9EF4-4982E3AE5E3B}" presName="connSite1" presStyleCnt="0"/>
      <dgm:spPr/>
    </dgm:pt>
    <dgm:pt modelId="{5404441E-9B27-4776-ACB3-6968F09D84D9}" type="pres">
      <dgm:prSet presAssocID="{128CDEC1-0AFF-47DA-A93E-71DEEE99306C}" presName="Name9" presStyleLbl="sibTrans2D1" presStyleIdx="2" presStyleCnt="4"/>
      <dgm:spPr/>
      <dgm:t>
        <a:bodyPr/>
        <a:lstStyle/>
        <a:p>
          <a:endParaRPr lang="en-US"/>
        </a:p>
      </dgm:t>
    </dgm:pt>
    <dgm:pt modelId="{9812F85F-475E-4B62-83C8-87BF36EB1639}" type="pres">
      <dgm:prSet presAssocID="{DDC156D1-8C4E-4C61-B037-5B6FCA34A2A2}" presName="composite2" presStyleCnt="0"/>
      <dgm:spPr/>
    </dgm:pt>
    <dgm:pt modelId="{734A49D3-7E8A-4FB4-A435-97F6417B7B7B}" type="pres">
      <dgm:prSet presAssocID="{DDC156D1-8C4E-4C61-B037-5B6FCA34A2A2}" presName="dummyNode2" presStyleLbl="node1" presStyleIdx="2" presStyleCnt="5"/>
      <dgm:spPr/>
    </dgm:pt>
    <dgm:pt modelId="{4A21E466-B909-4D47-808D-B1CC6F1A4601}" type="pres">
      <dgm:prSet presAssocID="{DDC156D1-8C4E-4C61-B037-5B6FCA34A2A2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6A133-C2DB-487C-B36B-DB9EA151D44D}" type="pres">
      <dgm:prSet presAssocID="{DDC156D1-8C4E-4C61-B037-5B6FCA34A2A2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8105B-EEE5-4EB4-9ABD-CCEA9649067C}" type="pres">
      <dgm:prSet presAssocID="{DDC156D1-8C4E-4C61-B037-5B6FCA34A2A2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AEF195-4688-4A54-9B3A-6B27ECFEE2C2}" type="pres">
      <dgm:prSet presAssocID="{DDC156D1-8C4E-4C61-B037-5B6FCA34A2A2}" presName="connSite2" presStyleCnt="0"/>
      <dgm:spPr/>
    </dgm:pt>
    <dgm:pt modelId="{53032D0B-437E-46AB-9D8D-A6D14B01F641}" type="pres">
      <dgm:prSet presAssocID="{E797825B-FFF8-4A2A-A9B2-10621E12B3D7}" presName="Name18" presStyleLbl="sibTrans2D1" presStyleIdx="3" presStyleCnt="4"/>
      <dgm:spPr/>
      <dgm:t>
        <a:bodyPr/>
        <a:lstStyle/>
        <a:p>
          <a:endParaRPr lang="en-US"/>
        </a:p>
      </dgm:t>
    </dgm:pt>
    <dgm:pt modelId="{184415BF-3852-4706-9104-3D6044EA7414}" type="pres">
      <dgm:prSet presAssocID="{3B4A40F8-ADB6-481F-BCDD-5DD11EC87FC7}" presName="composite1" presStyleCnt="0"/>
      <dgm:spPr/>
    </dgm:pt>
    <dgm:pt modelId="{F0ABF229-9E17-4E17-BB7D-A6FF78D98548}" type="pres">
      <dgm:prSet presAssocID="{3B4A40F8-ADB6-481F-BCDD-5DD11EC87FC7}" presName="dummyNode1" presStyleLbl="node1" presStyleIdx="3" presStyleCnt="5"/>
      <dgm:spPr/>
    </dgm:pt>
    <dgm:pt modelId="{A82B5A13-AE87-4DF1-B54A-04DCA992A957}" type="pres">
      <dgm:prSet presAssocID="{3B4A40F8-ADB6-481F-BCDD-5DD11EC87FC7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F4930-6652-4AD9-B295-557063E1E270}" type="pres">
      <dgm:prSet presAssocID="{3B4A40F8-ADB6-481F-BCDD-5DD11EC87FC7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38D8C-303E-44D6-990B-7FDB0E91F15B}" type="pres">
      <dgm:prSet presAssocID="{3B4A40F8-ADB6-481F-BCDD-5DD11EC87FC7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06E20A-1467-4C81-825A-9E2129701B08}" type="pres">
      <dgm:prSet presAssocID="{3B4A40F8-ADB6-481F-BCDD-5DD11EC87FC7}" presName="connSite1" presStyleCnt="0"/>
      <dgm:spPr/>
    </dgm:pt>
  </dgm:ptLst>
  <dgm:cxnLst>
    <dgm:cxn modelId="{AA9F959C-C26E-4E28-809F-7E0E8B34D673}" type="presOf" srcId="{DDC156D1-8C4E-4C61-B037-5B6FCA34A2A2}" destId="{7538105B-EEE5-4EB4-9ABD-CCEA9649067C}" srcOrd="0" destOrd="0" presId="urn:microsoft.com/office/officeart/2005/8/layout/hProcess4"/>
    <dgm:cxn modelId="{E03DFD14-D26C-414B-8472-2D9B5586524F}" srcId="{953A46C1-B5AF-4D78-8078-C0141F65CA51}" destId="{C24C78E5-8871-4C7C-8FA8-0089C6795C46}" srcOrd="0" destOrd="0" parTransId="{B02C7137-2F0D-4C19-A4C6-E338A4F8D835}" sibTransId="{79C3291D-F01D-46F7-A658-38A16747F992}"/>
    <dgm:cxn modelId="{1600BCE7-014B-4917-B44A-630D342A1E42}" type="presOf" srcId="{CA14A184-25C1-4BE9-9CA8-9B78789912E9}" destId="{A82B5A13-AE87-4DF1-B54A-04DCA992A957}" srcOrd="0" destOrd="0" presId="urn:microsoft.com/office/officeart/2005/8/layout/hProcess4"/>
    <dgm:cxn modelId="{804980CF-43E0-4EB0-A7A3-A2290D343F69}" type="presOf" srcId="{2745A810-9AA2-41DA-AC4B-907EE220BE9D}" destId="{56836A62-7E97-4166-B306-B5AA16AFC374}" srcOrd="1" destOrd="0" presId="urn:microsoft.com/office/officeart/2005/8/layout/hProcess4"/>
    <dgm:cxn modelId="{55E9FAF6-14E5-44E8-9848-93DCC5B4E3A8}" srcId="{836E416C-0D4B-4238-B6E2-B9E82FA1E5CB}" destId="{3B4A40F8-ADB6-481F-BCDD-5DD11EC87FC7}" srcOrd="4" destOrd="0" parTransId="{9B6A10E5-8BE4-49F8-919A-14794EC5756C}" sibTransId="{00C662E9-F1DC-4A45-83EC-5CEE7FCE01F2}"/>
    <dgm:cxn modelId="{B6DD3DE4-18F9-4E83-8621-9E78D969F3A8}" type="presOf" srcId="{3A85CFEB-DD95-4B2E-A75C-32635E6CC232}" destId="{6226A133-C2DB-487C-B36B-DB9EA151D44D}" srcOrd="1" destOrd="0" presId="urn:microsoft.com/office/officeart/2005/8/layout/hProcess4"/>
    <dgm:cxn modelId="{84A7C80C-54CF-4CF6-8853-F8F486E11766}" type="presOf" srcId="{E797825B-FFF8-4A2A-A9B2-10621E12B3D7}" destId="{53032D0B-437E-46AB-9D8D-A6D14B01F641}" srcOrd="0" destOrd="0" presId="urn:microsoft.com/office/officeart/2005/8/layout/hProcess4"/>
    <dgm:cxn modelId="{5A87A04C-2AF9-4680-B10D-4FC4F8A61270}" type="presOf" srcId="{C24C78E5-8871-4C7C-8FA8-0089C6795C46}" destId="{48E085C6-02D4-46BB-ACDD-5D7216F58BE2}" srcOrd="0" destOrd="0" presId="urn:microsoft.com/office/officeart/2005/8/layout/hProcess4"/>
    <dgm:cxn modelId="{A8541E9F-23DF-4CA1-AEB4-4E2D6CEAFF34}" type="presOf" srcId="{128CDEC1-0AFF-47DA-A93E-71DEEE99306C}" destId="{5404441E-9B27-4776-ACB3-6968F09D84D9}" srcOrd="0" destOrd="0" presId="urn:microsoft.com/office/officeart/2005/8/layout/hProcess4"/>
    <dgm:cxn modelId="{124EE496-6072-42C7-AC86-10D618F9FE95}" type="presOf" srcId="{2745A810-9AA2-41DA-AC4B-907EE220BE9D}" destId="{11590362-315D-44A1-B16F-554BE5CB79E6}" srcOrd="0" destOrd="0" presId="urn:microsoft.com/office/officeart/2005/8/layout/hProcess4"/>
    <dgm:cxn modelId="{ED045238-A49F-4D7C-82CD-F8B111F83610}" type="presOf" srcId="{3B4A40F8-ADB6-481F-BCDD-5DD11EC87FC7}" destId="{81038D8C-303E-44D6-990B-7FDB0E91F15B}" srcOrd="0" destOrd="0" presId="urn:microsoft.com/office/officeart/2005/8/layout/hProcess4"/>
    <dgm:cxn modelId="{790FBC90-513D-4FCB-923F-6254F7E9B8D9}" srcId="{DDC156D1-8C4E-4C61-B037-5B6FCA34A2A2}" destId="{3A85CFEB-DD95-4B2E-A75C-32635E6CC232}" srcOrd="0" destOrd="0" parTransId="{E32F0E0D-D915-46B3-83D9-5999CDB60E80}" sibTransId="{327A7BA7-BD7E-4A0A-87AC-62BB6897256B}"/>
    <dgm:cxn modelId="{02A9788C-ADA7-467B-9D64-F6454165F6C1}" type="presOf" srcId="{3A85CFEB-DD95-4B2E-A75C-32635E6CC232}" destId="{4A21E466-B909-4D47-808D-B1CC6F1A4601}" srcOrd="0" destOrd="0" presId="urn:microsoft.com/office/officeart/2005/8/layout/hProcess4"/>
    <dgm:cxn modelId="{8706A1B4-D1DD-46A9-A3EF-38EE2F95F281}" srcId="{836E416C-0D4B-4238-B6E2-B9E82FA1E5CB}" destId="{3E0A58E9-90FA-4F75-9F3A-F2C22771287D}" srcOrd="1" destOrd="0" parTransId="{C7088DB4-DC17-4E27-BF26-DE1FA3D62D52}" sibTransId="{D9BF3B26-03FF-478A-8E66-A6E50553334E}"/>
    <dgm:cxn modelId="{88333793-B131-48E3-9903-DD6AB50C38D7}" type="presOf" srcId="{16CD387D-1E13-4853-9EF4-4982E3AE5E3B}" destId="{BEFCAF8D-B509-4764-BF1B-7D97218B756E}" srcOrd="0" destOrd="0" presId="urn:microsoft.com/office/officeart/2005/8/layout/hProcess4"/>
    <dgm:cxn modelId="{F307DBE5-CCB5-40CD-992B-974567551639}" type="presOf" srcId="{836E416C-0D4B-4238-B6E2-B9E82FA1E5CB}" destId="{18794812-A276-4668-B0FF-5E7EDB33F632}" srcOrd="0" destOrd="0" presId="urn:microsoft.com/office/officeart/2005/8/layout/hProcess4"/>
    <dgm:cxn modelId="{9E7645C9-D591-49A6-BD91-14536EBE5FA3}" srcId="{836E416C-0D4B-4238-B6E2-B9E82FA1E5CB}" destId="{953A46C1-B5AF-4D78-8078-C0141F65CA51}" srcOrd="0" destOrd="0" parTransId="{05CBC8ED-7575-4DA2-94D7-DCD1B97C8625}" sibTransId="{3F805DE4-B541-4D9D-B986-C115DB4A4888}"/>
    <dgm:cxn modelId="{BB20D02C-356E-4339-9DB5-3807A4D32B68}" srcId="{836E416C-0D4B-4238-B6E2-B9E82FA1E5CB}" destId="{DDC156D1-8C4E-4C61-B037-5B6FCA34A2A2}" srcOrd="3" destOrd="0" parTransId="{7EA34AF8-269A-48E2-B795-11D106E9A55A}" sibTransId="{E797825B-FFF8-4A2A-A9B2-10621E12B3D7}"/>
    <dgm:cxn modelId="{4CECAB95-E043-4201-9ED6-2A8D89161E9C}" type="presOf" srcId="{953A46C1-B5AF-4D78-8078-C0141F65CA51}" destId="{498869D5-773C-4615-BB8C-B8D72E4D9AF2}" srcOrd="0" destOrd="0" presId="urn:microsoft.com/office/officeart/2005/8/layout/hProcess4"/>
    <dgm:cxn modelId="{6426280E-F6AC-4FAE-B490-33B463D37EBA}" type="presOf" srcId="{F83233ED-11D0-414A-BF4D-DD4BD8A0072A}" destId="{CD22419E-706E-4E0E-AFD5-ECC321688A21}" srcOrd="0" destOrd="0" presId="urn:microsoft.com/office/officeart/2005/8/layout/hProcess4"/>
    <dgm:cxn modelId="{9FCA7B3C-74B3-4392-BB39-3CFFFA7C5136}" type="presOf" srcId="{CA14A184-25C1-4BE9-9CA8-9B78789912E9}" destId="{C6BF4930-6652-4AD9-B295-557063E1E270}" srcOrd="1" destOrd="0" presId="urn:microsoft.com/office/officeart/2005/8/layout/hProcess4"/>
    <dgm:cxn modelId="{9FD5754B-9FE3-4421-A697-49F375DA96AD}" srcId="{836E416C-0D4B-4238-B6E2-B9E82FA1E5CB}" destId="{16CD387D-1E13-4853-9EF4-4982E3AE5E3B}" srcOrd="2" destOrd="0" parTransId="{9E0F765C-AE79-492C-B9C0-D3CEBAA3CD3A}" sibTransId="{128CDEC1-0AFF-47DA-A93E-71DEEE99306C}"/>
    <dgm:cxn modelId="{4F9BEA8F-A6DF-4443-8444-B7564CD034A7}" srcId="{16CD387D-1E13-4853-9EF4-4982E3AE5E3B}" destId="{F83233ED-11D0-414A-BF4D-DD4BD8A0072A}" srcOrd="0" destOrd="0" parTransId="{4A19562E-C5DB-4745-A588-5C7EC33F4A14}" sibTransId="{F23FD5F8-349A-49F6-85D9-96E1A905B222}"/>
    <dgm:cxn modelId="{CE5C9210-BD4B-44B6-8F51-D1387AFB1385}" type="presOf" srcId="{D9BF3B26-03FF-478A-8E66-A6E50553334E}" destId="{F4D0619D-2D53-41FE-B3B4-8263F25AEEB6}" srcOrd="0" destOrd="0" presId="urn:microsoft.com/office/officeart/2005/8/layout/hProcess4"/>
    <dgm:cxn modelId="{FF007033-2273-49E3-A90D-DF7257D81F61}" type="presOf" srcId="{F83233ED-11D0-414A-BF4D-DD4BD8A0072A}" destId="{547D979F-7370-40F4-9738-78931A997932}" srcOrd="1" destOrd="0" presId="urn:microsoft.com/office/officeart/2005/8/layout/hProcess4"/>
    <dgm:cxn modelId="{7E77CFB6-F7B9-4F1A-A01E-FA1586EF03E4}" type="presOf" srcId="{3F805DE4-B541-4D9D-B986-C115DB4A4888}" destId="{AE860F80-AFC9-4737-84EF-D5AC33951CF7}" srcOrd="0" destOrd="0" presId="urn:microsoft.com/office/officeart/2005/8/layout/hProcess4"/>
    <dgm:cxn modelId="{84605C5C-B7E2-482B-9212-D32528089F6E}" srcId="{3E0A58E9-90FA-4F75-9F3A-F2C22771287D}" destId="{2745A810-9AA2-41DA-AC4B-907EE220BE9D}" srcOrd="0" destOrd="0" parTransId="{0EA31472-1D76-411A-B7BD-FFD40F82EC6E}" sibTransId="{4449BDA4-279D-49EC-B2D1-CA2DECA24294}"/>
    <dgm:cxn modelId="{FF03ABCE-910C-4334-A5D9-41E3D29E8618}" type="presOf" srcId="{C24C78E5-8871-4C7C-8FA8-0089C6795C46}" destId="{902E65CA-26F6-4543-9C42-838737F520A0}" srcOrd="1" destOrd="0" presId="urn:microsoft.com/office/officeart/2005/8/layout/hProcess4"/>
    <dgm:cxn modelId="{F561D8CC-740B-431D-B06E-C7A2F4EE589E}" type="presOf" srcId="{3E0A58E9-90FA-4F75-9F3A-F2C22771287D}" destId="{240C548D-BAF7-4432-947C-57D21AF1B662}" srcOrd="0" destOrd="0" presId="urn:microsoft.com/office/officeart/2005/8/layout/hProcess4"/>
    <dgm:cxn modelId="{39B9FE7B-F4BC-474C-9E66-1798B743C3BC}" srcId="{3B4A40F8-ADB6-481F-BCDD-5DD11EC87FC7}" destId="{CA14A184-25C1-4BE9-9CA8-9B78789912E9}" srcOrd="0" destOrd="0" parTransId="{EE5C01B8-1DBD-4F28-9F83-82562B68F8BC}" sibTransId="{E870ED61-0034-4050-850F-B319C95E27E0}"/>
    <dgm:cxn modelId="{9DA9AF10-9124-4EE0-AF1F-920E9D7E5DBB}" type="presParOf" srcId="{18794812-A276-4668-B0FF-5E7EDB33F632}" destId="{A8F5B20C-60A0-4EE6-B4BC-30DE951B8FF6}" srcOrd="0" destOrd="0" presId="urn:microsoft.com/office/officeart/2005/8/layout/hProcess4"/>
    <dgm:cxn modelId="{7ACFD053-838A-44BE-BAE7-D447F6A41A3E}" type="presParOf" srcId="{18794812-A276-4668-B0FF-5E7EDB33F632}" destId="{241E4CBD-FC9C-4DDE-914D-411AED9F3357}" srcOrd="1" destOrd="0" presId="urn:microsoft.com/office/officeart/2005/8/layout/hProcess4"/>
    <dgm:cxn modelId="{F4C8549D-DA59-423C-A3B4-FBE5C8984B99}" type="presParOf" srcId="{18794812-A276-4668-B0FF-5E7EDB33F632}" destId="{F240CACD-4B37-4631-959F-0376BE4CCA60}" srcOrd="2" destOrd="0" presId="urn:microsoft.com/office/officeart/2005/8/layout/hProcess4"/>
    <dgm:cxn modelId="{E9D181C4-7ADB-420E-B913-3A87A312FD55}" type="presParOf" srcId="{F240CACD-4B37-4631-959F-0376BE4CCA60}" destId="{D14FCC4E-EF2F-4E4E-9054-564B5AF02611}" srcOrd="0" destOrd="0" presId="urn:microsoft.com/office/officeart/2005/8/layout/hProcess4"/>
    <dgm:cxn modelId="{7090BAFA-4BF9-4E7D-A40C-F28EE74282FA}" type="presParOf" srcId="{D14FCC4E-EF2F-4E4E-9054-564B5AF02611}" destId="{39603984-B28C-411C-8CB5-6FB896B50410}" srcOrd="0" destOrd="0" presId="urn:microsoft.com/office/officeart/2005/8/layout/hProcess4"/>
    <dgm:cxn modelId="{6F53819F-D4AB-43DB-A746-3443B17D3DF1}" type="presParOf" srcId="{D14FCC4E-EF2F-4E4E-9054-564B5AF02611}" destId="{48E085C6-02D4-46BB-ACDD-5D7216F58BE2}" srcOrd="1" destOrd="0" presId="urn:microsoft.com/office/officeart/2005/8/layout/hProcess4"/>
    <dgm:cxn modelId="{0127746D-103A-4414-9E1A-180741501FE7}" type="presParOf" srcId="{D14FCC4E-EF2F-4E4E-9054-564B5AF02611}" destId="{902E65CA-26F6-4543-9C42-838737F520A0}" srcOrd="2" destOrd="0" presId="urn:microsoft.com/office/officeart/2005/8/layout/hProcess4"/>
    <dgm:cxn modelId="{0669DA21-BBBB-4028-B193-11F25A89053C}" type="presParOf" srcId="{D14FCC4E-EF2F-4E4E-9054-564B5AF02611}" destId="{498869D5-773C-4615-BB8C-B8D72E4D9AF2}" srcOrd="3" destOrd="0" presId="urn:microsoft.com/office/officeart/2005/8/layout/hProcess4"/>
    <dgm:cxn modelId="{D0C18D28-D216-4734-AC47-34C13DA8E1AD}" type="presParOf" srcId="{D14FCC4E-EF2F-4E4E-9054-564B5AF02611}" destId="{AF20E0A0-616F-4317-B356-E54CCEF6B0D2}" srcOrd="4" destOrd="0" presId="urn:microsoft.com/office/officeart/2005/8/layout/hProcess4"/>
    <dgm:cxn modelId="{ACA7F385-9A0F-4D30-A116-9C315EB9B49A}" type="presParOf" srcId="{F240CACD-4B37-4631-959F-0376BE4CCA60}" destId="{AE860F80-AFC9-4737-84EF-D5AC33951CF7}" srcOrd="1" destOrd="0" presId="urn:microsoft.com/office/officeart/2005/8/layout/hProcess4"/>
    <dgm:cxn modelId="{56A4B831-CB5C-4009-8046-5B45EA14CD4C}" type="presParOf" srcId="{F240CACD-4B37-4631-959F-0376BE4CCA60}" destId="{D592CBB4-5732-4FDF-8AE9-9727CF5648CD}" srcOrd="2" destOrd="0" presId="urn:microsoft.com/office/officeart/2005/8/layout/hProcess4"/>
    <dgm:cxn modelId="{078FE3B9-5F77-4E7E-9253-C0EC49390A86}" type="presParOf" srcId="{D592CBB4-5732-4FDF-8AE9-9727CF5648CD}" destId="{1F47B9EC-3C09-49C5-885B-43C2814F7C16}" srcOrd="0" destOrd="0" presId="urn:microsoft.com/office/officeart/2005/8/layout/hProcess4"/>
    <dgm:cxn modelId="{987B6B2D-6804-4521-AEE2-D4B65662D36D}" type="presParOf" srcId="{D592CBB4-5732-4FDF-8AE9-9727CF5648CD}" destId="{11590362-315D-44A1-B16F-554BE5CB79E6}" srcOrd="1" destOrd="0" presId="urn:microsoft.com/office/officeart/2005/8/layout/hProcess4"/>
    <dgm:cxn modelId="{0651A8C0-4764-4BE6-86D9-B12A1B7D67E6}" type="presParOf" srcId="{D592CBB4-5732-4FDF-8AE9-9727CF5648CD}" destId="{56836A62-7E97-4166-B306-B5AA16AFC374}" srcOrd="2" destOrd="0" presId="urn:microsoft.com/office/officeart/2005/8/layout/hProcess4"/>
    <dgm:cxn modelId="{85E2DF84-EE14-4B88-8BF9-DB15F29CB553}" type="presParOf" srcId="{D592CBB4-5732-4FDF-8AE9-9727CF5648CD}" destId="{240C548D-BAF7-4432-947C-57D21AF1B662}" srcOrd="3" destOrd="0" presId="urn:microsoft.com/office/officeart/2005/8/layout/hProcess4"/>
    <dgm:cxn modelId="{ABA096B9-59D1-4805-BD22-7465E45833B8}" type="presParOf" srcId="{D592CBB4-5732-4FDF-8AE9-9727CF5648CD}" destId="{F0C1FB4E-9961-4F6C-8212-DA715E4E632F}" srcOrd="4" destOrd="0" presId="urn:microsoft.com/office/officeart/2005/8/layout/hProcess4"/>
    <dgm:cxn modelId="{3CE8B718-EE28-4CBF-964E-41D96D622597}" type="presParOf" srcId="{F240CACD-4B37-4631-959F-0376BE4CCA60}" destId="{F4D0619D-2D53-41FE-B3B4-8263F25AEEB6}" srcOrd="3" destOrd="0" presId="urn:microsoft.com/office/officeart/2005/8/layout/hProcess4"/>
    <dgm:cxn modelId="{B925BC4B-5292-4879-8E5A-52B0A7AD9C7B}" type="presParOf" srcId="{F240CACD-4B37-4631-959F-0376BE4CCA60}" destId="{C94EF0ED-F84C-4F85-A7DF-AAAA845EB17A}" srcOrd="4" destOrd="0" presId="urn:microsoft.com/office/officeart/2005/8/layout/hProcess4"/>
    <dgm:cxn modelId="{EE247F2F-8C3E-4B85-895C-50EF05B9FF19}" type="presParOf" srcId="{C94EF0ED-F84C-4F85-A7DF-AAAA845EB17A}" destId="{2EA478E3-1C83-4817-B896-960C72AE0317}" srcOrd="0" destOrd="0" presId="urn:microsoft.com/office/officeart/2005/8/layout/hProcess4"/>
    <dgm:cxn modelId="{6CB7858A-6E01-4A47-B12B-C461E7EC22E3}" type="presParOf" srcId="{C94EF0ED-F84C-4F85-A7DF-AAAA845EB17A}" destId="{CD22419E-706E-4E0E-AFD5-ECC321688A21}" srcOrd="1" destOrd="0" presId="urn:microsoft.com/office/officeart/2005/8/layout/hProcess4"/>
    <dgm:cxn modelId="{7B1C888D-7C29-4564-B913-AF5050DBC507}" type="presParOf" srcId="{C94EF0ED-F84C-4F85-A7DF-AAAA845EB17A}" destId="{547D979F-7370-40F4-9738-78931A997932}" srcOrd="2" destOrd="0" presId="urn:microsoft.com/office/officeart/2005/8/layout/hProcess4"/>
    <dgm:cxn modelId="{B0D4DF40-482A-467C-8763-A301F38DFCCA}" type="presParOf" srcId="{C94EF0ED-F84C-4F85-A7DF-AAAA845EB17A}" destId="{BEFCAF8D-B509-4764-BF1B-7D97218B756E}" srcOrd="3" destOrd="0" presId="urn:microsoft.com/office/officeart/2005/8/layout/hProcess4"/>
    <dgm:cxn modelId="{BBFD2889-33F0-486E-84A9-8B8681C1404B}" type="presParOf" srcId="{C94EF0ED-F84C-4F85-A7DF-AAAA845EB17A}" destId="{C99DEBF9-C5AF-4B6D-9977-198FE3A5A956}" srcOrd="4" destOrd="0" presId="urn:microsoft.com/office/officeart/2005/8/layout/hProcess4"/>
    <dgm:cxn modelId="{24357302-D730-4EDA-8207-E920DBF44ACA}" type="presParOf" srcId="{F240CACD-4B37-4631-959F-0376BE4CCA60}" destId="{5404441E-9B27-4776-ACB3-6968F09D84D9}" srcOrd="5" destOrd="0" presId="urn:microsoft.com/office/officeart/2005/8/layout/hProcess4"/>
    <dgm:cxn modelId="{4B9BEBE3-4EC7-40B2-94F5-46A0664A3B0A}" type="presParOf" srcId="{F240CACD-4B37-4631-959F-0376BE4CCA60}" destId="{9812F85F-475E-4B62-83C8-87BF36EB1639}" srcOrd="6" destOrd="0" presId="urn:microsoft.com/office/officeart/2005/8/layout/hProcess4"/>
    <dgm:cxn modelId="{A355FB74-FD27-444A-A07F-C394A353B96D}" type="presParOf" srcId="{9812F85F-475E-4B62-83C8-87BF36EB1639}" destId="{734A49D3-7E8A-4FB4-A435-97F6417B7B7B}" srcOrd="0" destOrd="0" presId="urn:microsoft.com/office/officeart/2005/8/layout/hProcess4"/>
    <dgm:cxn modelId="{8B750FC8-A290-425A-AE25-E3F82E100E89}" type="presParOf" srcId="{9812F85F-475E-4B62-83C8-87BF36EB1639}" destId="{4A21E466-B909-4D47-808D-B1CC6F1A4601}" srcOrd="1" destOrd="0" presId="urn:microsoft.com/office/officeart/2005/8/layout/hProcess4"/>
    <dgm:cxn modelId="{2D331F0D-F57C-4439-8E18-97FD8AB7DDCD}" type="presParOf" srcId="{9812F85F-475E-4B62-83C8-87BF36EB1639}" destId="{6226A133-C2DB-487C-B36B-DB9EA151D44D}" srcOrd="2" destOrd="0" presId="urn:microsoft.com/office/officeart/2005/8/layout/hProcess4"/>
    <dgm:cxn modelId="{EDD3FD7D-688F-4840-B22C-59B67046356C}" type="presParOf" srcId="{9812F85F-475E-4B62-83C8-87BF36EB1639}" destId="{7538105B-EEE5-4EB4-9ABD-CCEA9649067C}" srcOrd="3" destOrd="0" presId="urn:microsoft.com/office/officeart/2005/8/layout/hProcess4"/>
    <dgm:cxn modelId="{3DBD1E1E-FF30-4051-A3EA-463DB775D598}" type="presParOf" srcId="{9812F85F-475E-4B62-83C8-87BF36EB1639}" destId="{8EAEF195-4688-4A54-9B3A-6B27ECFEE2C2}" srcOrd="4" destOrd="0" presId="urn:microsoft.com/office/officeart/2005/8/layout/hProcess4"/>
    <dgm:cxn modelId="{66EE028B-9B4E-400F-8444-A00E5A1D1128}" type="presParOf" srcId="{F240CACD-4B37-4631-959F-0376BE4CCA60}" destId="{53032D0B-437E-46AB-9D8D-A6D14B01F641}" srcOrd="7" destOrd="0" presId="urn:microsoft.com/office/officeart/2005/8/layout/hProcess4"/>
    <dgm:cxn modelId="{40E3A11E-D6DB-4D98-BA4D-B780D608C4B8}" type="presParOf" srcId="{F240CACD-4B37-4631-959F-0376BE4CCA60}" destId="{184415BF-3852-4706-9104-3D6044EA7414}" srcOrd="8" destOrd="0" presId="urn:microsoft.com/office/officeart/2005/8/layout/hProcess4"/>
    <dgm:cxn modelId="{A73BF70D-DD46-459E-8733-08D1FAC1BD0F}" type="presParOf" srcId="{184415BF-3852-4706-9104-3D6044EA7414}" destId="{F0ABF229-9E17-4E17-BB7D-A6FF78D98548}" srcOrd="0" destOrd="0" presId="urn:microsoft.com/office/officeart/2005/8/layout/hProcess4"/>
    <dgm:cxn modelId="{52D2297E-EEAD-42DD-B9B9-82D31317FE48}" type="presParOf" srcId="{184415BF-3852-4706-9104-3D6044EA7414}" destId="{A82B5A13-AE87-4DF1-B54A-04DCA992A957}" srcOrd="1" destOrd="0" presId="urn:microsoft.com/office/officeart/2005/8/layout/hProcess4"/>
    <dgm:cxn modelId="{87AA9CA1-65ED-48AE-B6C0-755E96B5FC93}" type="presParOf" srcId="{184415BF-3852-4706-9104-3D6044EA7414}" destId="{C6BF4930-6652-4AD9-B295-557063E1E270}" srcOrd="2" destOrd="0" presId="urn:microsoft.com/office/officeart/2005/8/layout/hProcess4"/>
    <dgm:cxn modelId="{1B55E0B2-83A6-45BF-9874-15CB069907AD}" type="presParOf" srcId="{184415BF-3852-4706-9104-3D6044EA7414}" destId="{81038D8C-303E-44D6-990B-7FDB0E91F15B}" srcOrd="3" destOrd="0" presId="urn:microsoft.com/office/officeart/2005/8/layout/hProcess4"/>
    <dgm:cxn modelId="{0B33D8E5-A28B-486C-85A8-3AE33A7DEBC1}" type="presParOf" srcId="{184415BF-3852-4706-9104-3D6044EA7414}" destId="{2406E20A-1467-4C81-825A-9E2129701B0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507E4-95B1-49D2-AD98-30F288B05592}">
      <dsp:nvSpPr>
        <dsp:cNvPr id="0" name=""/>
        <dsp:cNvSpPr/>
      </dsp:nvSpPr>
      <dsp:spPr>
        <a:xfrm>
          <a:off x="0" y="4446285"/>
          <a:ext cx="7444509" cy="486554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alpha val="9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Conclusion</a:t>
          </a:r>
          <a:endParaRPr lang="en-US" sz="2000" kern="1200" dirty="0"/>
        </a:p>
      </dsp:txBody>
      <dsp:txXfrm>
        <a:off x="0" y="4446285"/>
        <a:ext cx="7444509" cy="486554"/>
      </dsp:txXfrm>
    </dsp:sp>
    <dsp:sp modelId="{C8531515-FF6A-44AF-B962-FB715FBA7D4E}">
      <dsp:nvSpPr>
        <dsp:cNvPr id="0" name=""/>
        <dsp:cNvSpPr/>
      </dsp:nvSpPr>
      <dsp:spPr>
        <a:xfrm rot="10800000">
          <a:off x="0" y="3705262"/>
          <a:ext cx="7444509" cy="748320"/>
        </a:xfrm>
        <a:prstGeom prst="upArrowCallou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6667"/>
                <a:tint val="94000"/>
                <a:satMod val="100000"/>
                <a:lumMod val="104000"/>
              </a:schemeClr>
            </a:gs>
            <a:gs pos="69000">
              <a:schemeClr val="accent3">
                <a:alpha val="90000"/>
                <a:hueOff val="0"/>
                <a:satOff val="0"/>
                <a:lumOff val="0"/>
                <a:alphaOff val="-6667"/>
                <a:shade val="86000"/>
                <a:satMod val="130000"/>
                <a:lumMod val="102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6667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Challenges &amp; Solutions</a:t>
          </a:r>
          <a:endParaRPr lang="en-US" sz="2000" kern="1200" dirty="0"/>
        </a:p>
      </dsp:txBody>
      <dsp:txXfrm rot="10800000">
        <a:off x="0" y="3705262"/>
        <a:ext cx="7444509" cy="486236"/>
      </dsp:txXfrm>
    </dsp:sp>
    <dsp:sp modelId="{E793E78D-70CC-49B3-8AE8-A28B9D06562C}">
      <dsp:nvSpPr>
        <dsp:cNvPr id="0" name=""/>
        <dsp:cNvSpPr/>
      </dsp:nvSpPr>
      <dsp:spPr>
        <a:xfrm rot="10800000">
          <a:off x="0" y="2964239"/>
          <a:ext cx="7444509" cy="748320"/>
        </a:xfrm>
        <a:prstGeom prst="upArrowCallou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tint val="94000"/>
                <a:satMod val="100000"/>
                <a:lumMod val="104000"/>
              </a:schemeClr>
            </a:gs>
            <a:gs pos="69000">
              <a:schemeClr val="accent3">
                <a:alpha val="90000"/>
                <a:hueOff val="0"/>
                <a:satOff val="0"/>
                <a:lumOff val="0"/>
                <a:alphaOff val="-13333"/>
                <a:shade val="86000"/>
                <a:satMod val="130000"/>
                <a:lumMod val="102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Technologies</a:t>
          </a:r>
          <a:endParaRPr lang="en-US" sz="2000" kern="1200" dirty="0"/>
        </a:p>
      </dsp:txBody>
      <dsp:txXfrm rot="10800000">
        <a:off x="0" y="2964239"/>
        <a:ext cx="7444509" cy="486236"/>
      </dsp:txXfrm>
    </dsp:sp>
    <dsp:sp modelId="{882513A3-730D-4838-9F9B-89AFBEE2AD3F}">
      <dsp:nvSpPr>
        <dsp:cNvPr id="0" name=""/>
        <dsp:cNvSpPr/>
      </dsp:nvSpPr>
      <dsp:spPr>
        <a:xfrm rot="10800000">
          <a:off x="0" y="2223217"/>
          <a:ext cx="7444509" cy="748320"/>
        </a:xfrm>
        <a:prstGeom prst="upArrowCallou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94000"/>
                <a:satMod val="100000"/>
                <a:lumMod val="104000"/>
              </a:schemeClr>
            </a:gs>
            <a:gs pos="69000">
              <a:schemeClr val="accent3">
                <a:alpha val="90000"/>
                <a:hueOff val="0"/>
                <a:satOff val="0"/>
                <a:lumOff val="0"/>
                <a:alphaOff val="-20000"/>
                <a:shade val="86000"/>
                <a:satMod val="130000"/>
                <a:lumMod val="102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Implementation</a:t>
          </a:r>
          <a:endParaRPr lang="en-US" sz="2000" kern="1200" dirty="0"/>
        </a:p>
      </dsp:txBody>
      <dsp:txXfrm rot="10800000">
        <a:off x="0" y="2223217"/>
        <a:ext cx="7444509" cy="486236"/>
      </dsp:txXfrm>
    </dsp:sp>
    <dsp:sp modelId="{B83D10D6-226D-474A-949C-B7455C58E711}">
      <dsp:nvSpPr>
        <dsp:cNvPr id="0" name=""/>
        <dsp:cNvSpPr/>
      </dsp:nvSpPr>
      <dsp:spPr>
        <a:xfrm rot="10800000">
          <a:off x="0" y="1482194"/>
          <a:ext cx="7444509" cy="748320"/>
        </a:xfrm>
        <a:prstGeom prst="upArrowCallou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tint val="94000"/>
                <a:satMod val="100000"/>
                <a:lumMod val="104000"/>
              </a:schemeClr>
            </a:gs>
            <a:gs pos="69000">
              <a:schemeClr val="accent3">
                <a:alpha val="90000"/>
                <a:hueOff val="0"/>
                <a:satOff val="0"/>
                <a:lumOff val="0"/>
                <a:alphaOff val="-26667"/>
                <a:shade val="86000"/>
                <a:satMod val="130000"/>
                <a:lumMod val="102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Web Crawler Architecture</a:t>
          </a:r>
          <a:endParaRPr lang="en-US" sz="2000" kern="1200" dirty="0"/>
        </a:p>
      </dsp:txBody>
      <dsp:txXfrm rot="10800000">
        <a:off x="0" y="1482194"/>
        <a:ext cx="7444509" cy="486236"/>
      </dsp:txXfrm>
    </dsp:sp>
    <dsp:sp modelId="{082AE9D1-E7F5-49C6-BC8F-A1BE03A1FFC3}">
      <dsp:nvSpPr>
        <dsp:cNvPr id="0" name=""/>
        <dsp:cNvSpPr/>
      </dsp:nvSpPr>
      <dsp:spPr>
        <a:xfrm rot="10800000">
          <a:off x="0" y="741171"/>
          <a:ext cx="7444509" cy="748320"/>
        </a:xfrm>
        <a:prstGeom prst="upArrowCallou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3333"/>
                <a:tint val="94000"/>
                <a:satMod val="100000"/>
                <a:lumMod val="104000"/>
              </a:schemeClr>
            </a:gs>
            <a:gs pos="69000">
              <a:schemeClr val="accent3">
                <a:alpha val="90000"/>
                <a:hueOff val="0"/>
                <a:satOff val="0"/>
                <a:lumOff val="0"/>
                <a:alphaOff val="-33333"/>
                <a:shade val="86000"/>
                <a:satMod val="130000"/>
                <a:lumMod val="102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3333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Goals &amp; Features</a:t>
          </a:r>
          <a:endParaRPr lang="en-US" sz="2000" kern="1200" dirty="0"/>
        </a:p>
      </dsp:txBody>
      <dsp:txXfrm rot="10800000">
        <a:off x="0" y="741171"/>
        <a:ext cx="7444509" cy="486236"/>
      </dsp:txXfrm>
    </dsp:sp>
    <dsp:sp modelId="{F5931804-DE1B-4A89-AC18-0F56E1EFADB4}">
      <dsp:nvSpPr>
        <dsp:cNvPr id="0" name=""/>
        <dsp:cNvSpPr/>
      </dsp:nvSpPr>
      <dsp:spPr>
        <a:xfrm rot="10800000">
          <a:off x="0" y="149"/>
          <a:ext cx="7444509" cy="748320"/>
        </a:xfrm>
        <a:prstGeom prst="upArrowCallou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94000"/>
                <a:satMod val="100000"/>
                <a:lumMod val="104000"/>
              </a:schemeClr>
            </a:gs>
            <a:gs pos="69000">
              <a:schemeClr val="accent3">
                <a:alpha val="90000"/>
                <a:hueOff val="0"/>
                <a:satOff val="0"/>
                <a:lumOff val="0"/>
                <a:alphaOff val="-40000"/>
                <a:shade val="86000"/>
                <a:satMod val="130000"/>
                <a:lumMod val="102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</a:t>
          </a:r>
          <a:endParaRPr lang="en-US" sz="2000" kern="1200" dirty="0"/>
        </a:p>
      </dsp:txBody>
      <dsp:txXfrm rot="10800000">
        <a:off x="0" y="149"/>
        <a:ext cx="7444509" cy="486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085C6-02D4-46BB-ACDD-5D7216F58BE2}">
      <dsp:nvSpPr>
        <dsp:cNvPr id="0" name=""/>
        <dsp:cNvSpPr/>
      </dsp:nvSpPr>
      <dsp:spPr>
        <a:xfrm>
          <a:off x="6648" y="2261516"/>
          <a:ext cx="1807255" cy="1490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Seed URLs are added to the queue.</a:t>
          </a:r>
          <a:endParaRPr lang="en-US" sz="1500" kern="1200" dirty="0"/>
        </a:p>
      </dsp:txBody>
      <dsp:txXfrm>
        <a:off x="40951" y="2295819"/>
        <a:ext cx="1738649" cy="1102586"/>
      </dsp:txXfrm>
    </dsp:sp>
    <dsp:sp modelId="{AE860F80-AFC9-4737-84EF-D5AC33951CF7}">
      <dsp:nvSpPr>
        <dsp:cNvPr id="0" name=""/>
        <dsp:cNvSpPr/>
      </dsp:nvSpPr>
      <dsp:spPr>
        <a:xfrm>
          <a:off x="1027259" y="2634422"/>
          <a:ext cx="1966639" cy="1966639"/>
        </a:xfrm>
        <a:prstGeom prst="leftCircularArrow">
          <a:avLst>
            <a:gd name="adj1" fmla="val 3021"/>
            <a:gd name="adj2" fmla="val 370597"/>
            <a:gd name="adj3" fmla="val 2146107"/>
            <a:gd name="adj4" fmla="val 9024489"/>
            <a:gd name="adj5" fmla="val 3524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869D5-773C-4615-BB8C-B8D72E4D9AF2}">
      <dsp:nvSpPr>
        <dsp:cNvPr id="0" name=""/>
        <dsp:cNvSpPr/>
      </dsp:nvSpPr>
      <dsp:spPr>
        <a:xfrm>
          <a:off x="408260" y="3432709"/>
          <a:ext cx="1606449" cy="638832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1</a:t>
          </a:r>
          <a:endParaRPr lang="en-US" sz="3700" kern="1200" dirty="0"/>
        </a:p>
      </dsp:txBody>
      <dsp:txXfrm>
        <a:off x="426971" y="3451420"/>
        <a:ext cx="1569027" cy="601410"/>
      </dsp:txXfrm>
    </dsp:sp>
    <dsp:sp modelId="{11590362-315D-44A1-B16F-554BE5CB79E6}">
      <dsp:nvSpPr>
        <dsp:cNvPr id="0" name=""/>
        <dsp:cNvSpPr/>
      </dsp:nvSpPr>
      <dsp:spPr>
        <a:xfrm>
          <a:off x="2297618" y="2261516"/>
          <a:ext cx="1807255" cy="1490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Worker threads fetch URLs and crawl their content.</a:t>
          </a:r>
          <a:endParaRPr lang="en-US" sz="1500" kern="1200" dirty="0"/>
        </a:p>
      </dsp:txBody>
      <dsp:txXfrm>
        <a:off x="2331921" y="2615235"/>
        <a:ext cx="1738649" cy="1102586"/>
      </dsp:txXfrm>
    </dsp:sp>
    <dsp:sp modelId="{F4D0619D-2D53-41FE-B3B4-8263F25AEEB6}">
      <dsp:nvSpPr>
        <dsp:cNvPr id="0" name=""/>
        <dsp:cNvSpPr/>
      </dsp:nvSpPr>
      <dsp:spPr>
        <a:xfrm>
          <a:off x="3303169" y="1354133"/>
          <a:ext cx="2197566" cy="2197566"/>
        </a:xfrm>
        <a:prstGeom prst="circularArrow">
          <a:avLst>
            <a:gd name="adj1" fmla="val 2703"/>
            <a:gd name="adj2" fmla="val 329196"/>
            <a:gd name="adj3" fmla="val 19495293"/>
            <a:gd name="adj4" fmla="val 12575511"/>
            <a:gd name="adj5" fmla="val 3154"/>
          </a:avLst>
        </a:prstGeom>
        <a:solidFill>
          <a:schemeClr val="accent3">
            <a:shade val="90000"/>
            <a:hueOff val="194741"/>
            <a:satOff val="-3032"/>
            <a:lumOff val="156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C548D-BAF7-4432-947C-57D21AF1B662}">
      <dsp:nvSpPr>
        <dsp:cNvPr id="0" name=""/>
        <dsp:cNvSpPr/>
      </dsp:nvSpPr>
      <dsp:spPr>
        <a:xfrm>
          <a:off x="2699230" y="1942100"/>
          <a:ext cx="1606449" cy="638832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49009"/>
            <a:satOff val="-1235"/>
            <a:lumOff val="16707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2</a:t>
          </a:r>
          <a:endParaRPr lang="en-US" sz="3700" kern="1200" dirty="0"/>
        </a:p>
      </dsp:txBody>
      <dsp:txXfrm>
        <a:off x="2717941" y="1960811"/>
        <a:ext cx="1569027" cy="601410"/>
      </dsp:txXfrm>
    </dsp:sp>
    <dsp:sp modelId="{CD22419E-706E-4E0E-AFD5-ECC321688A21}">
      <dsp:nvSpPr>
        <dsp:cNvPr id="0" name=""/>
        <dsp:cNvSpPr/>
      </dsp:nvSpPr>
      <dsp:spPr>
        <a:xfrm>
          <a:off x="4588588" y="2261516"/>
          <a:ext cx="1807255" cy="1490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Extracted data is stored in SQLite database.</a:t>
          </a:r>
          <a:endParaRPr lang="en-US" sz="1500" kern="1200" dirty="0"/>
        </a:p>
      </dsp:txBody>
      <dsp:txXfrm>
        <a:off x="4622891" y="2295819"/>
        <a:ext cx="1738649" cy="1102586"/>
      </dsp:txXfrm>
    </dsp:sp>
    <dsp:sp modelId="{5404441E-9B27-4776-ACB3-6968F09D84D9}">
      <dsp:nvSpPr>
        <dsp:cNvPr id="0" name=""/>
        <dsp:cNvSpPr/>
      </dsp:nvSpPr>
      <dsp:spPr>
        <a:xfrm>
          <a:off x="5609199" y="2634422"/>
          <a:ext cx="1966639" cy="1966639"/>
        </a:xfrm>
        <a:prstGeom prst="leftCircularArrow">
          <a:avLst>
            <a:gd name="adj1" fmla="val 3021"/>
            <a:gd name="adj2" fmla="val 370597"/>
            <a:gd name="adj3" fmla="val 2146107"/>
            <a:gd name="adj4" fmla="val 9024489"/>
            <a:gd name="adj5" fmla="val 3524"/>
          </a:avLst>
        </a:prstGeom>
        <a:solidFill>
          <a:schemeClr val="accent3">
            <a:shade val="90000"/>
            <a:hueOff val="389483"/>
            <a:satOff val="-6064"/>
            <a:lumOff val="313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CAF8D-B509-4764-BF1B-7D97218B756E}">
      <dsp:nvSpPr>
        <dsp:cNvPr id="0" name=""/>
        <dsp:cNvSpPr/>
      </dsp:nvSpPr>
      <dsp:spPr>
        <a:xfrm>
          <a:off x="4990200" y="3432709"/>
          <a:ext cx="1606449" cy="638832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298019"/>
            <a:satOff val="-2470"/>
            <a:lumOff val="33414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3</a:t>
          </a:r>
          <a:endParaRPr lang="en-US" sz="3700" kern="1200" dirty="0"/>
        </a:p>
      </dsp:txBody>
      <dsp:txXfrm>
        <a:off x="5008911" y="3451420"/>
        <a:ext cx="1569027" cy="601410"/>
      </dsp:txXfrm>
    </dsp:sp>
    <dsp:sp modelId="{4A21E466-B909-4D47-808D-B1CC6F1A4601}">
      <dsp:nvSpPr>
        <dsp:cNvPr id="0" name=""/>
        <dsp:cNvSpPr/>
      </dsp:nvSpPr>
      <dsp:spPr>
        <a:xfrm>
          <a:off x="6879557" y="2261516"/>
          <a:ext cx="1807255" cy="1490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Links are added back to the queue for further crawling.</a:t>
          </a:r>
          <a:endParaRPr lang="en-US" sz="1500" kern="1200" dirty="0"/>
        </a:p>
      </dsp:txBody>
      <dsp:txXfrm>
        <a:off x="6913860" y="2615235"/>
        <a:ext cx="1738649" cy="1102586"/>
      </dsp:txXfrm>
    </dsp:sp>
    <dsp:sp modelId="{53032D0B-437E-46AB-9D8D-A6D14B01F641}">
      <dsp:nvSpPr>
        <dsp:cNvPr id="0" name=""/>
        <dsp:cNvSpPr/>
      </dsp:nvSpPr>
      <dsp:spPr>
        <a:xfrm>
          <a:off x="7885108" y="1354133"/>
          <a:ext cx="2197566" cy="2197566"/>
        </a:xfrm>
        <a:prstGeom prst="circularArrow">
          <a:avLst>
            <a:gd name="adj1" fmla="val 2703"/>
            <a:gd name="adj2" fmla="val 329196"/>
            <a:gd name="adj3" fmla="val 19495293"/>
            <a:gd name="adj4" fmla="val 12575511"/>
            <a:gd name="adj5" fmla="val 3154"/>
          </a:avLst>
        </a:prstGeom>
        <a:solidFill>
          <a:schemeClr val="accent3">
            <a:shade val="90000"/>
            <a:hueOff val="194741"/>
            <a:satOff val="-3032"/>
            <a:lumOff val="156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8105B-EEE5-4EB4-9ABD-CCEA9649067C}">
      <dsp:nvSpPr>
        <dsp:cNvPr id="0" name=""/>
        <dsp:cNvSpPr/>
      </dsp:nvSpPr>
      <dsp:spPr>
        <a:xfrm>
          <a:off x="7281170" y="1942100"/>
          <a:ext cx="1606449" cy="638832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298019"/>
            <a:satOff val="-2470"/>
            <a:lumOff val="33414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4</a:t>
          </a:r>
          <a:endParaRPr lang="en-US" sz="3700" kern="1200" dirty="0"/>
        </a:p>
      </dsp:txBody>
      <dsp:txXfrm>
        <a:off x="7299881" y="1960811"/>
        <a:ext cx="1569027" cy="601410"/>
      </dsp:txXfrm>
    </dsp:sp>
    <dsp:sp modelId="{A82B5A13-AE87-4DF1-B54A-04DCA992A957}">
      <dsp:nvSpPr>
        <dsp:cNvPr id="0" name=""/>
        <dsp:cNvSpPr/>
      </dsp:nvSpPr>
      <dsp:spPr>
        <a:xfrm>
          <a:off x="9170527" y="2261516"/>
          <a:ext cx="1807255" cy="1490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SQLite viewer displays data</a:t>
          </a:r>
          <a:endParaRPr lang="en-US" sz="1500" kern="1200" dirty="0"/>
        </a:p>
      </dsp:txBody>
      <dsp:txXfrm>
        <a:off x="9204830" y="2295819"/>
        <a:ext cx="1738649" cy="1102586"/>
      </dsp:txXfrm>
    </dsp:sp>
    <dsp:sp modelId="{81038D8C-303E-44D6-990B-7FDB0E91F15B}">
      <dsp:nvSpPr>
        <dsp:cNvPr id="0" name=""/>
        <dsp:cNvSpPr/>
      </dsp:nvSpPr>
      <dsp:spPr>
        <a:xfrm>
          <a:off x="9572140" y="3432709"/>
          <a:ext cx="1606449" cy="638832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49009"/>
            <a:satOff val="-1235"/>
            <a:lumOff val="16707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5</a:t>
          </a:r>
          <a:endParaRPr lang="en-US" sz="3700" kern="1200" dirty="0"/>
        </a:p>
      </dsp:txBody>
      <dsp:txXfrm>
        <a:off x="9590851" y="3451420"/>
        <a:ext cx="1569027" cy="601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679-136D-4320-B55C-840F62C2C99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0197-4CDA-4E4B-8C34-2E517CB8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1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679-136D-4320-B55C-840F62C2C99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0197-4CDA-4E4B-8C34-2E517CB8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3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679-136D-4320-B55C-840F62C2C99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0197-4CDA-4E4B-8C34-2E517CB8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679-136D-4320-B55C-840F62C2C99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0197-4CDA-4E4B-8C34-2E517CB84A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771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679-136D-4320-B55C-840F62C2C99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0197-4CDA-4E4B-8C34-2E517CB8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71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679-136D-4320-B55C-840F62C2C99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0197-4CDA-4E4B-8C34-2E517CB8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4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679-136D-4320-B55C-840F62C2C99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0197-4CDA-4E4B-8C34-2E517CB8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74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679-136D-4320-B55C-840F62C2C99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0197-4CDA-4E4B-8C34-2E517CB8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8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679-136D-4320-B55C-840F62C2C99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0197-4CDA-4E4B-8C34-2E517CB8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679-136D-4320-B55C-840F62C2C99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0197-4CDA-4E4B-8C34-2E517CB8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4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679-136D-4320-B55C-840F62C2C99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0197-4CDA-4E4B-8C34-2E517CB8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679-136D-4320-B55C-840F62C2C99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0197-4CDA-4E4B-8C34-2E517CB8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5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679-136D-4320-B55C-840F62C2C99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0197-4CDA-4E4B-8C34-2E517CB8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679-136D-4320-B55C-840F62C2C99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0197-4CDA-4E4B-8C34-2E517CB8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679-136D-4320-B55C-840F62C2C99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0197-4CDA-4E4B-8C34-2E517CB8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6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679-136D-4320-B55C-840F62C2C99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0197-4CDA-4E4B-8C34-2E517CB8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679-136D-4320-B55C-840F62C2C99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0197-4CDA-4E4B-8C34-2E517CB8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9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D7679-136D-4320-B55C-840F62C2C99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B0197-4CDA-4E4B-8C34-2E517CB8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43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Multi-threaded web 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Naqi Turab – 36520</a:t>
            </a:r>
          </a:p>
          <a:p>
            <a:r>
              <a:rPr lang="en-US" dirty="0" smtClean="0"/>
              <a:t>Ammar Iftikhar – 35441</a:t>
            </a:r>
          </a:p>
        </p:txBody>
      </p:sp>
    </p:spTree>
    <p:extLst>
      <p:ext uri="{BB962C8B-B14F-4D97-AF65-F5344CB8AC3E}">
        <p14:creationId xmlns:p14="http://schemas.microsoft.com/office/powerpoint/2010/main" val="83492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pic>
        <p:nvPicPr>
          <p:cNvPr id="7" name="Picture Placeholder 6" descr="Online Web Design Tips You Should Understand - Terrible Aanalogies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7" r="31817"/>
          <a:stretch>
            <a:fillRect/>
          </a:stretch>
        </p:blipFill>
        <p:spPr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Python for programming.</a:t>
            </a:r>
          </a:p>
          <a:p>
            <a:r>
              <a:rPr lang="en-US" dirty="0" smtClean="0"/>
              <a:t>Beautiful-Soup for web scraping.</a:t>
            </a:r>
          </a:p>
          <a:p>
            <a:r>
              <a:rPr lang="en-US" dirty="0" smtClean="0"/>
              <a:t>SQLite for database management.</a:t>
            </a:r>
          </a:p>
          <a:p>
            <a:r>
              <a:rPr lang="en-US" dirty="0" smtClean="0"/>
              <a:t>Tkinter for Graphical User Interface.</a:t>
            </a:r>
          </a:p>
          <a:p>
            <a:r>
              <a:rPr lang="en-US" dirty="0" smtClean="0"/>
              <a:t>Multi-threading for concurrency.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solutions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Concurrency Management.</a:t>
            </a:r>
          </a:p>
          <a:p>
            <a:r>
              <a:rPr lang="en-US" dirty="0" smtClean="0"/>
              <a:t>Error Handling.</a:t>
            </a:r>
          </a:p>
          <a:p>
            <a:endParaRPr lang="en-US" dirty="0" smtClean="0"/>
          </a:p>
          <a:p>
            <a:r>
              <a:rPr lang="en-US" dirty="0" smtClean="0"/>
              <a:t>Data Duplication.</a:t>
            </a:r>
          </a:p>
          <a:p>
            <a:r>
              <a:rPr lang="en-US" dirty="0" smtClean="0"/>
              <a:t>Scalability.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Achieved using thread-safe URL queue.</a:t>
            </a:r>
          </a:p>
          <a:p>
            <a:r>
              <a:rPr lang="en-US" dirty="0" smtClean="0"/>
              <a:t>Managed timeouts &amp; broken links with robust exception handling.</a:t>
            </a:r>
          </a:p>
          <a:p>
            <a:r>
              <a:rPr lang="en-US" dirty="0" smtClean="0"/>
              <a:t>Prevented using a set of visited URLs.</a:t>
            </a:r>
          </a:p>
          <a:p>
            <a:r>
              <a:rPr lang="en-US" dirty="0" smtClean="0"/>
              <a:t>Designed system to handle large datasets and multiple threads.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multi-threaded web crawler efficiently fetches, process and stores web data in SQLite (database. DB)</a:t>
            </a:r>
          </a:p>
          <a:p>
            <a:r>
              <a:rPr lang="en-US" sz="2400" dirty="0" smtClean="0"/>
              <a:t>The modular design supports scalability, error handling and provides a user-friendly interface for viewing results.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14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Thankyou</a:t>
            </a:r>
            <a:endParaRPr lang="en-US" sz="6600" dirty="0"/>
          </a:p>
        </p:txBody>
      </p:sp>
      <p:pic>
        <p:nvPicPr>
          <p:cNvPr id="6" name="Content Placeholder 5" descr="Text Question Blog Questions Logo Any Transparent HQ PNG Download ...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66" y="2095500"/>
            <a:ext cx="5131943" cy="36957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7142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85827319"/>
              </p:ext>
            </p:extLst>
          </p:nvPr>
        </p:nvGraphicFramePr>
        <p:xfrm>
          <a:off x="2225964" y="1592503"/>
          <a:ext cx="7444509" cy="4932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45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 multi-threaded web crawler is designed to fetch web pages efficiently and store the extracted data in a structured database.</a:t>
            </a:r>
          </a:p>
          <a:p>
            <a:pPr algn="just"/>
            <a:r>
              <a:rPr lang="en-US" sz="2400" dirty="0" smtClean="0"/>
              <a:t>This implementation supports concurrency, URL queue management and database integration for data analysis.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65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&amp;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Fast and concurrent web crawling using multi-threading.</a:t>
            </a:r>
          </a:p>
          <a:p>
            <a:r>
              <a:rPr lang="en-US" sz="2400" dirty="0" smtClean="0"/>
              <a:t>URL queue management to avoid duplicates.	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Database integration using SQLite for structured storage.</a:t>
            </a:r>
          </a:p>
          <a:p>
            <a:r>
              <a:rPr lang="en-US" sz="2400" dirty="0" smtClean="0"/>
              <a:t>Error handling for broken links and timeouts.</a:t>
            </a:r>
          </a:p>
          <a:p>
            <a:r>
              <a:rPr lang="en-US" sz="2400" dirty="0" smtClean="0"/>
              <a:t>Scalable design for larger datasets.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0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crawler architecture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01671" y="2111035"/>
            <a:ext cx="9778008" cy="2858371"/>
            <a:chOff x="1201671" y="2111035"/>
            <a:chExt cx="9778008" cy="2858371"/>
          </a:xfrm>
        </p:grpSpPr>
        <p:sp>
          <p:nvSpPr>
            <p:cNvPr id="3" name="Freeform 2"/>
            <p:cNvSpPr/>
            <p:nvPr/>
          </p:nvSpPr>
          <p:spPr>
            <a:xfrm rot="16200000">
              <a:off x="963473" y="2349233"/>
              <a:ext cx="2858371" cy="2381976"/>
            </a:xfrm>
            <a:custGeom>
              <a:avLst/>
              <a:gdLst>
                <a:gd name="connsiteX0" fmla="*/ 0 w 2381975"/>
                <a:gd name="connsiteY0" fmla="*/ 119099 h 2858370"/>
                <a:gd name="connsiteX1" fmla="*/ 119099 w 2381975"/>
                <a:gd name="connsiteY1" fmla="*/ 0 h 2858370"/>
                <a:gd name="connsiteX2" fmla="*/ 2262876 w 2381975"/>
                <a:gd name="connsiteY2" fmla="*/ 0 h 2858370"/>
                <a:gd name="connsiteX3" fmla="*/ 2381975 w 2381975"/>
                <a:gd name="connsiteY3" fmla="*/ 119099 h 2858370"/>
                <a:gd name="connsiteX4" fmla="*/ 2381975 w 2381975"/>
                <a:gd name="connsiteY4" fmla="*/ 2739271 h 2858370"/>
                <a:gd name="connsiteX5" fmla="*/ 2262876 w 2381975"/>
                <a:gd name="connsiteY5" fmla="*/ 2858370 h 2858370"/>
                <a:gd name="connsiteX6" fmla="*/ 119099 w 2381975"/>
                <a:gd name="connsiteY6" fmla="*/ 2858370 h 2858370"/>
                <a:gd name="connsiteX7" fmla="*/ 0 w 2381975"/>
                <a:gd name="connsiteY7" fmla="*/ 2739271 h 2858370"/>
                <a:gd name="connsiteX8" fmla="*/ 0 w 2381975"/>
                <a:gd name="connsiteY8" fmla="*/ 119099 h 285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975" h="2858370">
                  <a:moveTo>
                    <a:pt x="2282725" y="1"/>
                  </a:moveTo>
                  <a:cubicBezTo>
                    <a:pt x="2337540" y="1"/>
                    <a:pt x="2381975" y="63987"/>
                    <a:pt x="2381975" y="142919"/>
                  </a:cubicBezTo>
                  <a:lnTo>
                    <a:pt x="2381975" y="2715451"/>
                  </a:lnTo>
                  <a:cubicBezTo>
                    <a:pt x="2381975" y="2794383"/>
                    <a:pt x="2337540" y="2858369"/>
                    <a:pt x="2282725" y="2858369"/>
                  </a:cubicBezTo>
                  <a:lnTo>
                    <a:pt x="99250" y="2858369"/>
                  </a:lnTo>
                  <a:cubicBezTo>
                    <a:pt x="44435" y="2858369"/>
                    <a:pt x="0" y="2794383"/>
                    <a:pt x="0" y="2715451"/>
                  </a:cubicBezTo>
                  <a:lnTo>
                    <a:pt x="0" y="142919"/>
                  </a:lnTo>
                  <a:cubicBezTo>
                    <a:pt x="0" y="63987"/>
                    <a:pt x="44435" y="1"/>
                    <a:pt x="99250" y="1"/>
                  </a:cubicBezTo>
                  <a:lnTo>
                    <a:pt x="2282725" y="1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4507" tIns="68580" rIns="88901" bIns="1905580" numCol="1" spcCol="1270" anchor="t" anchorCtr="0">
              <a:noAutofit/>
            </a:bodyPr>
            <a:lstStyle/>
            <a:p>
              <a:pPr lvl="0" algn="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Web crawler</a:t>
              </a:r>
              <a:endParaRPr lang="en-US" sz="2000" kern="1200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1678066" y="2111036"/>
              <a:ext cx="1774571" cy="2858370"/>
            </a:xfrm>
            <a:custGeom>
              <a:avLst/>
              <a:gdLst>
                <a:gd name="connsiteX0" fmla="*/ 0 w 1774571"/>
                <a:gd name="connsiteY0" fmla="*/ 0 h 2858370"/>
                <a:gd name="connsiteX1" fmla="*/ 1774571 w 1774571"/>
                <a:gd name="connsiteY1" fmla="*/ 0 h 2858370"/>
                <a:gd name="connsiteX2" fmla="*/ 1774571 w 1774571"/>
                <a:gd name="connsiteY2" fmla="*/ 2858370 h 2858370"/>
                <a:gd name="connsiteX3" fmla="*/ 0 w 1774571"/>
                <a:gd name="connsiteY3" fmla="*/ 2858370 h 2858370"/>
                <a:gd name="connsiteX4" fmla="*/ 0 w 1774571"/>
                <a:gd name="connsiteY4" fmla="*/ 0 h 285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4571" h="2858370">
                  <a:moveTo>
                    <a:pt x="0" y="0"/>
                  </a:moveTo>
                  <a:lnTo>
                    <a:pt x="1774571" y="0"/>
                  </a:lnTo>
                  <a:lnTo>
                    <a:pt x="1774571" y="2858370"/>
                  </a:lnTo>
                  <a:lnTo>
                    <a:pt x="0" y="285837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cene3d>
              <a:camera prst="orthographicFront"/>
              <a:lightRig rig="chilly" dir="t"/>
            </a:scene3d>
            <a:sp3d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2296" rIns="0" bIns="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Manages threads and overall crawling.</a:t>
              </a:r>
              <a:endParaRPr lang="en-US" sz="2400" kern="1200" dirty="0"/>
            </a:p>
          </p:txBody>
        </p:sp>
        <p:sp>
          <p:nvSpPr>
            <p:cNvPr id="8" name="Freeform 7"/>
            <p:cNvSpPr/>
            <p:nvPr/>
          </p:nvSpPr>
          <p:spPr>
            <a:xfrm rot="16200000">
              <a:off x="3428817" y="2349233"/>
              <a:ext cx="2858371" cy="2381976"/>
            </a:xfrm>
            <a:custGeom>
              <a:avLst/>
              <a:gdLst>
                <a:gd name="connsiteX0" fmla="*/ 0 w 2381975"/>
                <a:gd name="connsiteY0" fmla="*/ 119099 h 2858370"/>
                <a:gd name="connsiteX1" fmla="*/ 119099 w 2381975"/>
                <a:gd name="connsiteY1" fmla="*/ 0 h 2858370"/>
                <a:gd name="connsiteX2" fmla="*/ 2262876 w 2381975"/>
                <a:gd name="connsiteY2" fmla="*/ 0 h 2858370"/>
                <a:gd name="connsiteX3" fmla="*/ 2381975 w 2381975"/>
                <a:gd name="connsiteY3" fmla="*/ 119099 h 2858370"/>
                <a:gd name="connsiteX4" fmla="*/ 2381975 w 2381975"/>
                <a:gd name="connsiteY4" fmla="*/ 2739271 h 2858370"/>
                <a:gd name="connsiteX5" fmla="*/ 2262876 w 2381975"/>
                <a:gd name="connsiteY5" fmla="*/ 2858370 h 2858370"/>
                <a:gd name="connsiteX6" fmla="*/ 119099 w 2381975"/>
                <a:gd name="connsiteY6" fmla="*/ 2858370 h 2858370"/>
                <a:gd name="connsiteX7" fmla="*/ 0 w 2381975"/>
                <a:gd name="connsiteY7" fmla="*/ 2739271 h 2858370"/>
                <a:gd name="connsiteX8" fmla="*/ 0 w 2381975"/>
                <a:gd name="connsiteY8" fmla="*/ 119099 h 285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975" h="2858370">
                  <a:moveTo>
                    <a:pt x="2282725" y="1"/>
                  </a:moveTo>
                  <a:cubicBezTo>
                    <a:pt x="2337540" y="1"/>
                    <a:pt x="2381975" y="63987"/>
                    <a:pt x="2381975" y="142919"/>
                  </a:cubicBezTo>
                  <a:lnTo>
                    <a:pt x="2381975" y="2715451"/>
                  </a:lnTo>
                  <a:cubicBezTo>
                    <a:pt x="2381975" y="2794383"/>
                    <a:pt x="2337540" y="2858369"/>
                    <a:pt x="2282725" y="2858369"/>
                  </a:cubicBezTo>
                  <a:lnTo>
                    <a:pt x="99250" y="2858369"/>
                  </a:lnTo>
                  <a:cubicBezTo>
                    <a:pt x="44435" y="2858369"/>
                    <a:pt x="0" y="2794383"/>
                    <a:pt x="0" y="2715451"/>
                  </a:cubicBezTo>
                  <a:lnTo>
                    <a:pt x="0" y="142919"/>
                  </a:lnTo>
                  <a:cubicBezTo>
                    <a:pt x="0" y="63987"/>
                    <a:pt x="44435" y="1"/>
                    <a:pt x="99250" y="1"/>
                  </a:cubicBezTo>
                  <a:lnTo>
                    <a:pt x="2282725" y="1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102328"/>
                <a:satOff val="101"/>
                <a:lumOff val="8456"/>
                <a:alphaOff val="0"/>
              </a:schemeClr>
            </a:fillRef>
            <a:effectRef idx="0">
              <a:schemeClr val="accent3">
                <a:shade val="80000"/>
                <a:hueOff val="102328"/>
                <a:satOff val="101"/>
                <a:lumOff val="845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4507" tIns="68580" rIns="88901" bIns="1905580" numCol="1" spcCol="1270" anchor="t" anchorCtr="0">
              <a:noAutofit/>
            </a:bodyPr>
            <a:lstStyle/>
            <a:p>
              <a:pPr lvl="0" algn="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URL Queue</a:t>
              </a:r>
              <a:endParaRPr lang="en-US" sz="2000" kern="1200" dirty="0"/>
            </a:p>
          </p:txBody>
        </p:sp>
        <p:sp>
          <p:nvSpPr>
            <p:cNvPr id="9" name="4-Point Star 8"/>
            <p:cNvSpPr/>
            <p:nvPr/>
          </p:nvSpPr>
          <p:spPr>
            <a:xfrm rot="5400000">
              <a:off x="3468802" y="4383821"/>
              <a:ext cx="420245" cy="357296"/>
            </a:xfrm>
            <a:prstGeom prst="star4">
              <a:avLst/>
            </a:prstGeom>
            <a:scene3d>
              <a:camera prst="orthographicFront"/>
              <a:lightRig rig="chilly" dir="t"/>
            </a:scene3d>
            <a:sp3d z="12700" extrusionH="1700" prstMaterial="dkEdge">
              <a:bevelT w="25400" h="6350" prst="softRound"/>
              <a:bevelB w="0" h="0" prst="convex"/>
            </a:sp3d>
          </p:spPr>
          <p:style>
            <a:ln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4143410" y="2111036"/>
              <a:ext cx="1774571" cy="2858370"/>
            </a:xfrm>
            <a:custGeom>
              <a:avLst/>
              <a:gdLst>
                <a:gd name="connsiteX0" fmla="*/ 0 w 1774571"/>
                <a:gd name="connsiteY0" fmla="*/ 0 h 2858370"/>
                <a:gd name="connsiteX1" fmla="*/ 1774571 w 1774571"/>
                <a:gd name="connsiteY1" fmla="*/ 0 h 2858370"/>
                <a:gd name="connsiteX2" fmla="*/ 1774571 w 1774571"/>
                <a:gd name="connsiteY2" fmla="*/ 2858370 h 2858370"/>
                <a:gd name="connsiteX3" fmla="*/ 0 w 1774571"/>
                <a:gd name="connsiteY3" fmla="*/ 2858370 h 2858370"/>
                <a:gd name="connsiteX4" fmla="*/ 0 w 1774571"/>
                <a:gd name="connsiteY4" fmla="*/ 0 h 285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4571" h="2858370">
                  <a:moveTo>
                    <a:pt x="0" y="0"/>
                  </a:moveTo>
                  <a:lnTo>
                    <a:pt x="1774571" y="0"/>
                  </a:lnTo>
                  <a:lnTo>
                    <a:pt x="1774571" y="2858370"/>
                  </a:lnTo>
                  <a:lnTo>
                    <a:pt x="0" y="285837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cene3d>
              <a:camera prst="orthographicFront"/>
              <a:lightRig rig="chilly" dir="t"/>
            </a:scene3d>
            <a:sp3d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3">
                <a:shade val="80000"/>
                <a:hueOff val="102328"/>
                <a:satOff val="101"/>
                <a:lumOff val="845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2296" rIns="0" bIns="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Provides thread safe URL queueing.</a:t>
              </a:r>
              <a:endParaRPr lang="en-US" sz="24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5894161" y="2349233"/>
              <a:ext cx="2858371" cy="2381976"/>
            </a:xfrm>
            <a:custGeom>
              <a:avLst/>
              <a:gdLst>
                <a:gd name="connsiteX0" fmla="*/ 0 w 2381975"/>
                <a:gd name="connsiteY0" fmla="*/ 119099 h 2858370"/>
                <a:gd name="connsiteX1" fmla="*/ 119099 w 2381975"/>
                <a:gd name="connsiteY1" fmla="*/ 0 h 2858370"/>
                <a:gd name="connsiteX2" fmla="*/ 2262876 w 2381975"/>
                <a:gd name="connsiteY2" fmla="*/ 0 h 2858370"/>
                <a:gd name="connsiteX3" fmla="*/ 2381975 w 2381975"/>
                <a:gd name="connsiteY3" fmla="*/ 119099 h 2858370"/>
                <a:gd name="connsiteX4" fmla="*/ 2381975 w 2381975"/>
                <a:gd name="connsiteY4" fmla="*/ 2739271 h 2858370"/>
                <a:gd name="connsiteX5" fmla="*/ 2262876 w 2381975"/>
                <a:gd name="connsiteY5" fmla="*/ 2858370 h 2858370"/>
                <a:gd name="connsiteX6" fmla="*/ 119099 w 2381975"/>
                <a:gd name="connsiteY6" fmla="*/ 2858370 h 2858370"/>
                <a:gd name="connsiteX7" fmla="*/ 0 w 2381975"/>
                <a:gd name="connsiteY7" fmla="*/ 2739271 h 2858370"/>
                <a:gd name="connsiteX8" fmla="*/ 0 w 2381975"/>
                <a:gd name="connsiteY8" fmla="*/ 119099 h 285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975" h="2858370">
                  <a:moveTo>
                    <a:pt x="2282725" y="1"/>
                  </a:moveTo>
                  <a:cubicBezTo>
                    <a:pt x="2337540" y="1"/>
                    <a:pt x="2381975" y="63987"/>
                    <a:pt x="2381975" y="142919"/>
                  </a:cubicBezTo>
                  <a:lnTo>
                    <a:pt x="2381975" y="2715451"/>
                  </a:lnTo>
                  <a:cubicBezTo>
                    <a:pt x="2381975" y="2794383"/>
                    <a:pt x="2337540" y="2858369"/>
                    <a:pt x="2282725" y="2858369"/>
                  </a:cubicBezTo>
                  <a:lnTo>
                    <a:pt x="99250" y="2858369"/>
                  </a:lnTo>
                  <a:cubicBezTo>
                    <a:pt x="44435" y="2858369"/>
                    <a:pt x="0" y="2794383"/>
                    <a:pt x="0" y="2715451"/>
                  </a:cubicBezTo>
                  <a:lnTo>
                    <a:pt x="0" y="142919"/>
                  </a:lnTo>
                  <a:cubicBezTo>
                    <a:pt x="0" y="63987"/>
                    <a:pt x="44435" y="1"/>
                    <a:pt x="99250" y="1"/>
                  </a:cubicBezTo>
                  <a:lnTo>
                    <a:pt x="2282725" y="1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204656"/>
                <a:satOff val="202"/>
                <a:lumOff val="16913"/>
                <a:alphaOff val="0"/>
              </a:schemeClr>
            </a:fillRef>
            <a:effectRef idx="0">
              <a:schemeClr val="accent3">
                <a:shade val="80000"/>
                <a:hueOff val="204656"/>
                <a:satOff val="202"/>
                <a:lumOff val="1691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4506" tIns="68581" rIns="88901" bIns="1905579" numCol="1" spcCol="1270" anchor="t" anchorCtr="0">
              <a:noAutofit/>
            </a:bodyPr>
            <a:lstStyle/>
            <a:p>
              <a:pPr lvl="0" algn="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Database Manager</a:t>
              </a:r>
              <a:endParaRPr lang="en-US" sz="2000" kern="1200" dirty="0"/>
            </a:p>
          </p:txBody>
        </p:sp>
        <p:sp>
          <p:nvSpPr>
            <p:cNvPr id="12" name="4-Point Star 11"/>
            <p:cNvSpPr/>
            <p:nvPr/>
          </p:nvSpPr>
          <p:spPr>
            <a:xfrm rot="5400000">
              <a:off x="5934146" y="4383821"/>
              <a:ext cx="420245" cy="357296"/>
            </a:xfrm>
            <a:prstGeom prst="star4">
              <a:avLst/>
            </a:prstGeom>
            <a:scene3d>
              <a:camera prst="orthographicFront"/>
              <a:lightRig rig="chilly" dir="t"/>
            </a:scene3d>
            <a:sp3d z="12700" extrusionH="1700" prstMaterial="dkEdge">
              <a:bevelT w="25400" h="6350" prst="softRound"/>
              <a:bevelB w="0" h="0" prst="convex"/>
            </a:sp3d>
          </p:spPr>
          <p:style>
            <a:lnRef idx="1">
              <a:schemeClr val="accent3">
                <a:shade val="80000"/>
                <a:hueOff val="153492"/>
                <a:satOff val="152"/>
                <a:lumOff val="12685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6608754" y="2111036"/>
              <a:ext cx="1774571" cy="2858370"/>
            </a:xfrm>
            <a:custGeom>
              <a:avLst/>
              <a:gdLst>
                <a:gd name="connsiteX0" fmla="*/ 0 w 1774571"/>
                <a:gd name="connsiteY0" fmla="*/ 0 h 2858370"/>
                <a:gd name="connsiteX1" fmla="*/ 1774571 w 1774571"/>
                <a:gd name="connsiteY1" fmla="*/ 0 h 2858370"/>
                <a:gd name="connsiteX2" fmla="*/ 1774571 w 1774571"/>
                <a:gd name="connsiteY2" fmla="*/ 2858370 h 2858370"/>
                <a:gd name="connsiteX3" fmla="*/ 0 w 1774571"/>
                <a:gd name="connsiteY3" fmla="*/ 2858370 h 2858370"/>
                <a:gd name="connsiteX4" fmla="*/ 0 w 1774571"/>
                <a:gd name="connsiteY4" fmla="*/ 0 h 285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4571" h="2858370">
                  <a:moveTo>
                    <a:pt x="0" y="0"/>
                  </a:moveTo>
                  <a:lnTo>
                    <a:pt x="1774571" y="0"/>
                  </a:lnTo>
                  <a:lnTo>
                    <a:pt x="1774571" y="2858370"/>
                  </a:lnTo>
                  <a:lnTo>
                    <a:pt x="0" y="285837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cene3d>
              <a:camera prst="orthographicFront"/>
              <a:lightRig rig="chilly" dir="t"/>
            </a:scene3d>
            <a:sp3d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3">
                <a:shade val="80000"/>
                <a:hueOff val="204656"/>
                <a:satOff val="202"/>
                <a:lumOff val="1691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2296" rIns="0" bIns="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Handles SQLite database interactions.</a:t>
              </a:r>
              <a:endParaRPr lang="en-US" sz="2400" kern="1200" dirty="0"/>
            </a:p>
          </p:txBody>
        </p:sp>
        <p:sp>
          <p:nvSpPr>
            <p:cNvPr id="14" name="Freeform 13"/>
            <p:cNvSpPr/>
            <p:nvPr/>
          </p:nvSpPr>
          <p:spPr>
            <a:xfrm rot="16200000">
              <a:off x="8359505" y="2349233"/>
              <a:ext cx="2858371" cy="2381976"/>
            </a:xfrm>
            <a:custGeom>
              <a:avLst/>
              <a:gdLst>
                <a:gd name="connsiteX0" fmla="*/ 0 w 2381975"/>
                <a:gd name="connsiteY0" fmla="*/ 119099 h 2858370"/>
                <a:gd name="connsiteX1" fmla="*/ 119099 w 2381975"/>
                <a:gd name="connsiteY1" fmla="*/ 0 h 2858370"/>
                <a:gd name="connsiteX2" fmla="*/ 2262876 w 2381975"/>
                <a:gd name="connsiteY2" fmla="*/ 0 h 2858370"/>
                <a:gd name="connsiteX3" fmla="*/ 2381975 w 2381975"/>
                <a:gd name="connsiteY3" fmla="*/ 119099 h 2858370"/>
                <a:gd name="connsiteX4" fmla="*/ 2381975 w 2381975"/>
                <a:gd name="connsiteY4" fmla="*/ 2739271 h 2858370"/>
                <a:gd name="connsiteX5" fmla="*/ 2262876 w 2381975"/>
                <a:gd name="connsiteY5" fmla="*/ 2858370 h 2858370"/>
                <a:gd name="connsiteX6" fmla="*/ 119099 w 2381975"/>
                <a:gd name="connsiteY6" fmla="*/ 2858370 h 2858370"/>
                <a:gd name="connsiteX7" fmla="*/ 0 w 2381975"/>
                <a:gd name="connsiteY7" fmla="*/ 2739271 h 2858370"/>
                <a:gd name="connsiteX8" fmla="*/ 0 w 2381975"/>
                <a:gd name="connsiteY8" fmla="*/ 119099 h 285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975" h="2858370">
                  <a:moveTo>
                    <a:pt x="2282725" y="1"/>
                  </a:moveTo>
                  <a:cubicBezTo>
                    <a:pt x="2337540" y="1"/>
                    <a:pt x="2381975" y="63987"/>
                    <a:pt x="2381975" y="142919"/>
                  </a:cubicBezTo>
                  <a:lnTo>
                    <a:pt x="2381975" y="2715451"/>
                  </a:lnTo>
                  <a:cubicBezTo>
                    <a:pt x="2381975" y="2794383"/>
                    <a:pt x="2337540" y="2858369"/>
                    <a:pt x="2282725" y="2858369"/>
                  </a:cubicBezTo>
                  <a:lnTo>
                    <a:pt x="99250" y="2858369"/>
                  </a:lnTo>
                  <a:cubicBezTo>
                    <a:pt x="44435" y="2858369"/>
                    <a:pt x="0" y="2794383"/>
                    <a:pt x="0" y="2715451"/>
                  </a:cubicBezTo>
                  <a:lnTo>
                    <a:pt x="0" y="142919"/>
                  </a:lnTo>
                  <a:cubicBezTo>
                    <a:pt x="0" y="63987"/>
                    <a:pt x="44435" y="1"/>
                    <a:pt x="99250" y="1"/>
                  </a:cubicBezTo>
                  <a:lnTo>
                    <a:pt x="2282725" y="1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306984"/>
                <a:satOff val="303"/>
                <a:lumOff val="25369"/>
                <a:alphaOff val="0"/>
              </a:schemeClr>
            </a:fillRef>
            <a:effectRef idx="0">
              <a:schemeClr val="accent3">
                <a:shade val="80000"/>
                <a:hueOff val="306984"/>
                <a:satOff val="303"/>
                <a:lumOff val="253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4507" tIns="68580" rIns="88901" bIns="1905580" numCol="1" spcCol="1270" anchor="t" anchorCtr="0">
              <a:noAutofit/>
            </a:bodyPr>
            <a:lstStyle/>
            <a:p>
              <a:pPr lvl="0" algn="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SQLite Viewer</a:t>
              </a:r>
              <a:endParaRPr lang="en-US" sz="2000" kern="1200" dirty="0"/>
            </a:p>
          </p:txBody>
        </p:sp>
        <p:sp>
          <p:nvSpPr>
            <p:cNvPr id="15" name="4-Point Star 14"/>
            <p:cNvSpPr/>
            <p:nvPr/>
          </p:nvSpPr>
          <p:spPr>
            <a:xfrm rot="5400000">
              <a:off x="8399490" y="4383821"/>
              <a:ext cx="420245" cy="357296"/>
            </a:xfrm>
            <a:prstGeom prst="star4">
              <a:avLst/>
            </a:prstGeom>
            <a:scene3d>
              <a:camera prst="orthographicFront"/>
              <a:lightRig rig="chilly" dir="t"/>
            </a:scene3d>
            <a:sp3d z="12700" extrusionH="1700" prstMaterial="dkEdge">
              <a:bevelT w="25400" h="6350" prst="softRound"/>
              <a:bevelB w="0" h="0" prst="convex"/>
            </a:sp3d>
          </p:spPr>
          <p:style>
            <a:lnRef idx="1">
              <a:schemeClr val="accent3">
                <a:shade val="80000"/>
                <a:hueOff val="306984"/>
                <a:satOff val="303"/>
                <a:lumOff val="25369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TextBox 6"/>
          <p:cNvSpPr txBox="1"/>
          <p:nvPr/>
        </p:nvSpPr>
        <p:spPr>
          <a:xfrm>
            <a:off x="9006669" y="2092037"/>
            <a:ext cx="1900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to view </a:t>
            </a:r>
          </a:p>
          <a:p>
            <a:r>
              <a:rPr lang="en-US" sz="2400" dirty="0" smtClean="0"/>
              <a:t>Crawled </a:t>
            </a:r>
          </a:p>
          <a:p>
            <a:r>
              <a:rPr lang="en-US" sz="2400" dirty="0" smtClean="0"/>
              <a:t>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52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workflow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87375383"/>
              </p:ext>
            </p:extLst>
          </p:nvPr>
        </p:nvGraphicFramePr>
        <p:xfrm>
          <a:off x="438726" y="470285"/>
          <a:ext cx="11185238" cy="6013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20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demonstration 1/2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24" y="1555624"/>
            <a:ext cx="8160932" cy="5023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913795" y="1555624"/>
            <a:ext cx="2019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Crawling </a:t>
            </a:r>
          </a:p>
          <a:p>
            <a:r>
              <a:rPr lang="en-US" sz="3200" dirty="0" smtClean="0"/>
              <a:t>multiple </a:t>
            </a:r>
          </a:p>
          <a:p>
            <a:r>
              <a:rPr lang="en-US" sz="3200" dirty="0" smtClean="0"/>
              <a:t>URLs.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75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demonstration 2/3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600400"/>
            <a:ext cx="4372585" cy="3324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44" y="2926721"/>
            <a:ext cx="9684329" cy="3343742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348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demonstration 3/3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636767"/>
            <a:ext cx="6287377" cy="33627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98" y="3146912"/>
            <a:ext cx="10078857" cy="3362794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46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69</TotalTime>
  <Words>314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Multi-threaded web crawler</vt:lpstr>
      <vt:lpstr>Table of content</vt:lpstr>
      <vt:lpstr>introduction</vt:lpstr>
      <vt:lpstr>Goals &amp; features</vt:lpstr>
      <vt:lpstr>Web crawler architecture</vt:lpstr>
      <vt:lpstr>Implementation workflow</vt:lpstr>
      <vt:lpstr>Project demonstration 1/2</vt:lpstr>
      <vt:lpstr>Project demonstration 2/3</vt:lpstr>
      <vt:lpstr>Project demonstration 3/3</vt:lpstr>
      <vt:lpstr>Technology used</vt:lpstr>
      <vt:lpstr>Challenges &amp; solutions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Multi-threaded web crawler</dc:title>
  <dc:creator>Durab Haider</dc:creator>
  <cp:lastModifiedBy>Durab Haider</cp:lastModifiedBy>
  <cp:revision>11</cp:revision>
  <dcterms:created xsi:type="dcterms:W3CDTF">2024-12-01T12:16:09Z</dcterms:created>
  <dcterms:modified xsi:type="dcterms:W3CDTF">2024-12-01T13:33:47Z</dcterms:modified>
</cp:coreProperties>
</file>