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61" autoAdjust="0"/>
    <p:restoredTop sz="94660"/>
  </p:normalViewPr>
  <p:slideViewPr>
    <p:cSldViewPr>
      <p:cViewPr varScale="1">
        <p:scale>
          <a:sx n="52" d="100"/>
          <a:sy n="52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417E4-6AB4-4533-865F-1B954306C67A}" type="datetimeFigureOut">
              <a:rPr lang="en-US" smtClean="0"/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BA01-5650-4F29-ADAF-65923A5F08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0B46-3235-4AC6-AF5A-4F1243269BF7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1729-D243-4012-8250-27EAD7E382AF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42A2-9819-45DE-952A-E434E1A71FDD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AB2-6B3F-42E3-B696-D204E317A6DE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DCD-6EB1-42EC-AB37-5FA8894AB9DD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8D3B-9620-4887-B0C0-E34DF7410F2F}" type="datetime1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E09B-A875-422F-BB69-B7224125EF73}" type="datetime1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24D9-8621-4072-AF9E-2BF732B3B2FE}" type="datetime1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E974-DFD8-48CC-BAB6-17B68897CE76}" type="datetime1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A0D4-5886-4305-B3E0-3F6EF16D3441}" type="datetime1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1057-CD87-4FF8-8A1D-04C2A89B6B60}" type="datetime1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E933-401D-4F60-9A9F-7AB7FE809253}" type="datetime1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>
            <p:custDataLst>
              <p:tags r:id="rId1"/>
            </p:custDataLst>
          </p:nvPr>
        </p:nvSpPr>
        <p:spPr bwMode="auto">
          <a:xfrm>
            <a:off x="1" y="6092825"/>
            <a:ext cx="9144000" cy="7651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endParaRPr lang="fr-FR" altLang="fr-FR" sz="2000" dirty="0">
              <a:solidFill>
                <a:srgbClr val="C00000"/>
              </a:solidFill>
              <a:ea typeface="ヒラギノ角ゴ ProN W3"/>
              <a:cs typeface="ヒラギノ角ゴ ProN W3"/>
              <a:sym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6" y="2852976"/>
            <a:ext cx="1428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04"/>
            <a:ext cx="1428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6866" y="153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latin typeface="Calibri" panose="020F0502020204030204" pitchFamily="34" charset="0"/>
                <a:cs typeface="Arabic Transparent" pitchFamily="2" charset="-78"/>
              </a:rPr>
              <a:t>MINISTÈRE DE LA DÉFENSE NATIONALE</a:t>
            </a:r>
            <a:endParaRPr lang="fr-FR" b="1" dirty="0">
              <a:latin typeface="Calibri" panose="020F0502020204030204" pitchFamily="34" charset="0"/>
              <a:cs typeface="Arabic Transparent" pitchFamily="2" charset="-78"/>
            </a:endParaRPr>
          </a:p>
          <a:p>
            <a:pPr algn="ctr">
              <a:defRPr/>
            </a:pPr>
            <a:r>
              <a:rPr lang="fr-FR" b="1" dirty="0">
                <a:latin typeface="Calibri" panose="020F0502020204030204" pitchFamily="34" charset="0"/>
                <a:cs typeface="Arabic Transparent" pitchFamily="2" charset="-78"/>
              </a:rPr>
              <a:t>PREMIERE REGION </a:t>
            </a:r>
            <a:r>
              <a:rPr lang="fr-FR" b="1" dirty="0" smtClean="0">
                <a:latin typeface="Calibri" panose="020F0502020204030204" pitchFamily="34" charset="0"/>
                <a:cs typeface="Arabic Transparent" pitchFamily="2" charset="-78"/>
              </a:rPr>
              <a:t>MILITAIRE</a:t>
            </a:r>
            <a:endParaRPr lang="fr-FR" b="1" dirty="0" smtClean="0">
              <a:latin typeface="Calibri" panose="020F0502020204030204" pitchFamily="34" charset="0"/>
              <a:cs typeface="Arabic Transparent" pitchFamily="2" charset="-78"/>
            </a:endParaRPr>
          </a:p>
          <a:p>
            <a:pPr algn="ctr">
              <a:defRPr/>
            </a:pPr>
            <a:r>
              <a:rPr lang="fr-FR" b="1" dirty="0"/>
              <a:t>CHAHID AHMED BOUGARA</a:t>
            </a:r>
            <a:endParaRPr lang="fr-FR" b="1" dirty="0">
              <a:latin typeface="Calibri" panose="020F0502020204030204" pitchFamily="34" charset="0"/>
              <a:cs typeface="Arabic Transparent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2249" y="1125905"/>
            <a:ext cx="69847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HÔPITAL CENTRAL DE L’ARMÉE 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Docteur Mohamed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Seghir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Nekkache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B7E2-FD4D-4F87-8099-116C6B5AFAA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ヒラギノ角ゴ ProN W3</vt:lpstr>
      <vt:lpstr>Calibri</vt:lpstr>
      <vt:lpstr>Arabic Transparent</vt:lpstr>
      <vt:lpstr>Microsoft YaHei</vt:lpstr>
      <vt:lpstr>Arial Unicode MS</vt:lpstr>
      <vt:lpstr>Segoe Print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OUARED</dc:creator>
  <cp:lastModifiedBy>Amazigh</cp:lastModifiedBy>
  <cp:revision>52</cp:revision>
  <dcterms:created xsi:type="dcterms:W3CDTF">2023-10-16T14:06:00Z</dcterms:created>
  <dcterms:modified xsi:type="dcterms:W3CDTF">2023-10-23T15:17:38Z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E64432C539444E788909E156D3F2D32C_12</vt:lpwstr>
  </property>
  <property fmtid="{D5CDD505-2E9C-101B-9397-08002B2CF9AE}" pid="3" name="KSOProductBuildVer">
    <vt:lpwstr>1036-12.2.0.13266</vt:lpwstr>
  </property>
</Properties>
</file>