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58" r:id="rId4"/>
    <p:sldId id="25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1" r:id="rId26"/>
    <p:sldId id="300" r:id="rId27"/>
    <p:sldId id="302" r:id="rId28"/>
    <p:sldId id="304" r:id="rId29"/>
    <p:sldId id="303" r:id="rId30"/>
    <p:sldId id="30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47C24-EC48-4A69-B4CF-240BC14127E2}" v="135" dt="2022-11-16T20:52:34.142"/>
    <p1510:client id="{C846B40D-CC9E-4A20-A28A-76D8BE5BB8A8}" v="2" dt="2022-11-16T20:58:20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na Zafar" userId="d2b198320bf1cf34" providerId="LiveId" clId="{C846B40D-CC9E-4A20-A28A-76D8BE5BB8A8}"/>
    <pc:docChg chg="addSld modSld sldOrd">
      <pc:chgData name="Amna Zafar" userId="d2b198320bf1cf34" providerId="LiveId" clId="{C846B40D-CC9E-4A20-A28A-76D8BE5BB8A8}" dt="2022-11-16T20:59:40.346" v="44"/>
      <pc:docMkLst>
        <pc:docMk/>
      </pc:docMkLst>
      <pc:sldChg chg="delSp modSp new mod ord">
        <pc:chgData name="Amna Zafar" userId="d2b198320bf1cf34" providerId="LiveId" clId="{C846B40D-CC9E-4A20-A28A-76D8BE5BB8A8}" dt="2022-11-16T20:59:40.346" v="44"/>
        <pc:sldMkLst>
          <pc:docMk/>
          <pc:sldMk cId="2909290637" sldId="305"/>
        </pc:sldMkLst>
        <pc:spChg chg="del mod">
          <ac:chgData name="Amna Zafar" userId="d2b198320bf1cf34" providerId="LiveId" clId="{C846B40D-CC9E-4A20-A28A-76D8BE5BB8A8}" dt="2022-11-16T20:58:20.250" v="2" actId="478"/>
          <ac:spMkLst>
            <pc:docMk/>
            <pc:sldMk cId="2909290637" sldId="305"/>
            <ac:spMk id="2" creationId="{633427EA-82E4-6480-AFB7-0DE88D8ABDEA}"/>
          </ac:spMkLst>
        </pc:spChg>
        <pc:spChg chg="mod">
          <ac:chgData name="Amna Zafar" userId="d2b198320bf1cf34" providerId="LiveId" clId="{C846B40D-CC9E-4A20-A28A-76D8BE5BB8A8}" dt="2022-11-16T20:59:29.400" v="42" actId="20577"/>
          <ac:spMkLst>
            <pc:docMk/>
            <pc:sldMk cId="2909290637" sldId="305"/>
            <ac:spMk id="3" creationId="{A260887C-B919-1D5A-1811-A45A591B93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14D8C6-7AAA-A44B-7EB6-A28E1E087F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3FE073-7756-88DF-905B-C35EA355DC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918091-A1D9-15D0-1D46-8EA3398BC2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23467-45E0-47D3-BF3E-8902F01769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58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850DC1-862D-C950-5DF2-0C7F01EF03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EC3255-973D-D259-2BD7-08B8372781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CD653C-615D-4493-8ADE-2F5C690474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BC2A2-5F6D-4A7F-8158-40700D42B0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01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E06D96-6FF7-9E89-2AD8-7284820AA1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6334AB-861D-BA8F-A4C3-505723D5A7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5A2409-9BD9-03FB-7714-4B43E00568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C4A583-3E34-42C5-8049-9E2A55BC96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98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103F3FE-EEFB-3F13-5661-AB2349B257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A88BBA-13EB-A8D1-357E-A295C6F7ED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8A0469-537B-6792-6F9C-50278A5499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6BA54E-DA21-4E37-AACA-701DB6A574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31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272761-E031-EFAC-B0E8-BDA8F0DD02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01A76E-7B15-1942-C5BC-7445DA59D6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5C2E91-2D11-B70E-CB4C-A2C4F3DAF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2F15C-E07A-49E4-A11C-941396ED5D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7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B37502-158B-FE10-7F1D-ADB9AA07FF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F81926-26E8-D5B0-9DEE-65C9862748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A3B415-2EC4-F0A1-EE70-34B8BDBD41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9244E3-DD25-48D4-82B6-CB334CB299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4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816D339-A4DD-CB1A-F5B9-25D0BF5AD5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E81AFB6-3952-76A7-BE92-33481F9060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3E07F72-13BA-4E95-D9B3-47C08072D0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D753F-3ABB-4B32-B279-CB26458B70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28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8686B2C-E5EF-CC6C-7D7A-B5DBE0B722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9AB7951-2A1E-CC4F-39E3-D94E1C11B3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8B4C90C-5A7C-CAD8-1B26-B2003D1176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FC66E7-D6D1-406E-9770-5DC2A087E3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01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A4E7F5D-3637-4018-8A28-BB12BE3E9D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2E59EB3-90B4-E96C-D7C5-4FECA69F4D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46673F5-AC62-CF0A-66C0-DE658CA7CE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D2613-56BB-4D7B-B26C-BF856B5B09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22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E4D01-4836-E4D7-C770-3B93D25108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EBDBE-1C12-6D70-0CAC-60CAFD90FB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57682-0DC8-A864-9305-C30450D58F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C0104D-CEE9-407F-AEAF-42AF2E6CAA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26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1843DB-F5E5-C0C0-08F8-9F5D04072C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C7FE73-3014-E648-277C-FAE6EAE4C1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35C5C8-282F-DBCC-2FBB-AB0DDA49E4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CC3DF-7C21-43F2-B110-2D2406F543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35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1BE8020-A77E-D1B4-B767-8F12D7FFC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58117B0-0E8F-275F-82F3-3D3E09FDD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DBC0084-1D70-9CFB-97C5-D8915F82DA0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4F76D54-D586-E7EF-6D48-46213C50D4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82CDD67-99E2-6841-D711-C8B0418A9D6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9676F7D-3D3C-4780-B00E-4359AAF0F1B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9AF2B75-5141-2229-D83F-CE2C668A1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29" y="381000"/>
            <a:ext cx="42672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-black trees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13AFF44-4C1E-29F3-AC76-25675D686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binary tree, satisfying: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node is </a:t>
            </a:r>
            <a:r>
              <a:rPr lang="en-US" altLang="en-US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black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root is black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leaf is NIL and is black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node is </a:t>
            </a:r>
            <a:r>
              <a:rPr lang="en-US" altLang="en-US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both its children are black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node, all paths from the node to descendant leaves contain the same number of black nodes.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keep the tree balanced.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A5ED-48AE-4D5B-E86F-881CF191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8580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Left-Rotation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9E2F291-0005-EF97-2F9F-2F19EE63C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If parent of x is NIL, make y as root of tree.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Else if x is left child of p, make y as left child of p.</a:t>
            </a:r>
          </a:p>
          <a:p>
            <a:pPr marL="514350" indent="-514350">
              <a:buAutoNum type="arabicPeriod" startAt="5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assign y as right child of p.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Change the parent of x to that of y.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D05697DD-6620-BF17-4A64-500589206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3429000"/>
            <a:ext cx="4991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4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FFFF-634A-84EE-1DD7-790D9D74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Left-Rotation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DFBE8-54C5-686F-FE04-E70C50F9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6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 y as the parent of x.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Assign y as parent of x</a:t>
            </a: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6267B7D-D39E-9015-587A-D72BF996F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62200"/>
            <a:ext cx="4046460" cy="234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8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12AB-6F2D-7541-D878-DAD99A51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41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FDF72-83C3-D1C9-6E8B-6990707AB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right-rotation, the arrangement of the nodes on the left is transformed into the arrangements on the right node.</a:t>
            </a:r>
          </a:p>
          <a:p>
            <a:pPr marL="0" indent="0">
              <a:buNone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Let the initial tree be:</a:t>
            </a:r>
          </a:p>
          <a:p>
            <a:pPr marL="0" indent="0">
              <a:buNone/>
            </a:pP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51695F3-A2AC-20DD-8E0C-B4BF84B13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61" y="3733800"/>
            <a:ext cx="4135877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0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7532-9CE1-81DF-29F1-5D00CB424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504"/>
            <a:ext cx="43434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Right-Rotation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08A0-1D4F-9FB9-7D7D-16B6C02DE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   If x has a right subtree, assign y as the parent of the right subtree of x.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D000CADA-57A5-D490-24D8-E6A2ABABD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07" y="2743200"/>
            <a:ext cx="588073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8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5161-468F-B94D-7E89-449A09C4D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4958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Right-Rotation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6AD4-4C65-22AC-A4AA-B8B1D2D95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If the parent of y is NIL, make x as a root of tree.</a:t>
            </a:r>
          </a:p>
          <a:p>
            <a:pPr marL="514350" indent="-514350">
              <a:buAutoNum type="arabicPeriod" startAt="4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y is right child of it’s parent p, make x as right child of p.</a:t>
            </a:r>
          </a:p>
          <a:p>
            <a:pPr marL="514350" indent="-514350">
              <a:buAutoNum type="arabicPeriod" startAt="4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assign x as left child of p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Assign parent of y as parent of 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9" name="Picture 1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257FF0E-C3D2-B277-06DA-06A02A29C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810000"/>
            <a:ext cx="4749143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39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4E32-CCF1-6822-725A-C2E0E632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41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Right-Rotation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6E7ED-927A-BF46-1F9E-594C22531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6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x as parent of y.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x as parent of y.</a:t>
            </a: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E7FC338-FFA6-C091-40C7-D61E95B03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736" y="2438400"/>
            <a:ext cx="475111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6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19E1-4AC6-A635-480F-B175B0B8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6388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Left-Right 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8DD7-F3D9-09DC-7963-D357D5A9C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left-right rotation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arrangements are first shifted to the left and then to the right.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left rotation on x-y.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Left rotate x-y</a:t>
            </a: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2ED9F53-632A-39D1-3F2C-16BFD7712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429000"/>
            <a:ext cx="5181600" cy="211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3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8ACF-F383-122F-F9CB-7969A854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504"/>
            <a:ext cx="60960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Left-Right Rotations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48D8-04D8-98EE-BD82-9558CCD4E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2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right rotation on y-z.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Right rotation on y-z.</a:t>
            </a: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2FACC7D-3207-D4A6-1708-A820A49AF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69" y="2286000"/>
            <a:ext cx="620346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30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C438-968C-215A-08AB-57DD87BE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4102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Right-Left Rotations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2A9E-4586-3A8B-AAA1-02544414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right-left rotation, the arrangements are first shifted to the right and then to the left.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right rotation on x-y.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Right rotation on x-y</a:t>
            </a:r>
          </a:p>
        </p:txBody>
      </p:sp>
      <p:pic>
        <p:nvPicPr>
          <p:cNvPr id="5" name="Picture 4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ACCD1EF9-BA51-AA73-3C38-15DD43DA4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29786"/>
            <a:ext cx="5795333" cy="229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28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4CB4-95E6-4F2C-10CD-2DFF13EC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Right-Left Rotations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6BBC-2099-2D53-F316-589CC629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2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left rotation on z-y.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Left rotation on z-y</a:t>
            </a: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991AB41-606F-18A5-3F80-7069B367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77724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0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5396-9377-AE62-BD82-480CD09F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504"/>
            <a:ext cx="2743200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pic>
        <p:nvPicPr>
          <p:cNvPr id="5" name="Content Placeholder 4" descr="A picture containing device, clipart&#10;&#10;Description automatically generated">
            <a:extLst>
              <a:ext uri="{FF2B5EF4-FFF2-40B4-BE49-F238E27FC236}">
                <a16:creationId xmlns:a16="http://schemas.microsoft.com/office/drawing/2014/main" id="{F1EA9833-F7E9-9015-91CC-047AE68FD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1366788"/>
            <a:ext cx="6827938" cy="4805412"/>
          </a:xfrm>
        </p:spPr>
      </p:pic>
    </p:spTree>
    <p:extLst>
      <p:ext uri="{BB962C8B-B14F-4D97-AF65-F5344CB8AC3E}">
        <p14:creationId xmlns:p14="http://schemas.microsoft.com/office/powerpoint/2010/main" val="550255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AB8B-223E-4887-77D8-E5B3799B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504"/>
            <a:ext cx="73914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in Red Black-Tree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3E9B7A2-0036-F3D4-761D-E93D77E3F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2024856"/>
            <a:ext cx="5524500" cy="3676650"/>
          </a:xfrm>
        </p:spPr>
      </p:pic>
    </p:spTree>
    <p:extLst>
      <p:ext uri="{BB962C8B-B14F-4D97-AF65-F5344CB8AC3E}">
        <p14:creationId xmlns:p14="http://schemas.microsoft.com/office/powerpoint/2010/main" val="1857454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5DF5-A6BB-3720-E8D7-B56B518F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in Red Black-Tree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7810D-70FD-7847-C9BE-BC7813A63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 to insert:</a:t>
            </a:r>
          </a:p>
          <a:p>
            <a:r>
              <a:rPr lang="en-US" sz="20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First, you have to insert the node similarly to that in a binary tree and assign a red colour to it.</a:t>
            </a:r>
          </a:p>
          <a:p>
            <a:r>
              <a:rPr lang="en-US" sz="20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the node is a root node then change its colour to black, but if it is not then checking the colour of the parent node. </a:t>
            </a:r>
          </a:p>
          <a:p>
            <a:r>
              <a:rPr lang="en-US" sz="20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its colour is black, then don’t change the colour but if it is not i.e. it is red then check the colour of the node’s uncle.</a:t>
            </a:r>
          </a:p>
          <a:p>
            <a:r>
              <a:rPr lang="en-US" sz="20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the node’s uncle has a red colour then change the colour of the node’s parent and uncle to black and that of grandfather to red colour and repeat the same process for him (i.e. grandfather).</a:t>
            </a:r>
          </a:p>
          <a:p>
            <a:r>
              <a:rPr lang="en-US" sz="20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grandfather is root then don’t change grandfather to red colour.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5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236A-D090-7A11-81D3-097C1557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in Red Black-Tree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909776-2892-E7A0-86E3-431F7AF91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9818"/>
            <a:ext cx="8229600" cy="4366726"/>
          </a:xfrm>
        </p:spPr>
      </p:pic>
    </p:spTree>
    <p:extLst>
      <p:ext uri="{BB962C8B-B14F-4D97-AF65-F5344CB8AC3E}">
        <p14:creationId xmlns:p14="http://schemas.microsoft.com/office/powerpoint/2010/main" val="3718250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EDB9-6EC1-C829-3F81-6D751525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in Red Black-Tree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EE10-1F65-0E83-8F8D-5C6B5D93A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 the node’s uncle has black colour then there are 4 possible cases:</a:t>
            </a:r>
          </a:p>
          <a:p>
            <a:r>
              <a:rPr lang="en-US" sz="28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Left-Left Rotation:</a:t>
            </a: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Graphical user interface, diagram, text, application&#10;&#10;Description automatically generated">
            <a:extLst>
              <a:ext uri="{FF2B5EF4-FFF2-40B4-BE49-F238E27FC236}">
                <a16:creationId xmlns:a16="http://schemas.microsoft.com/office/drawing/2014/main" id="{E6C98AD4-9A6A-37D8-9B36-D552347BA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200400"/>
            <a:ext cx="7848600" cy="308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31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BD58-6E6F-B235-5F0C-892C7D816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3555"/>
            <a:ext cx="73914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in Red Black-Tree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6F724-EDFD-7C9A-FA2E-1B0F7989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Right-Right Case: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clock, device&#10;&#10;Description automatically generated">
            <a:extLst>
              <a:ext uri="{FF2B5EF4-FFF2-40B4-BE49-F238E27FC236}">
                <a16:creationId xmlns:a16="http://schemas.microsoft.com/office/drawing/2014/main" id="{7C7A6A27-00A9-5495-3D92-3AAD8CF88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9144000" cy="283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83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764C-C564-0B6B-EC0D-90A20737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in Red Black-Tree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46E3-FFD1-DD6D-9CBD-83B920B74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Left-Right Rotation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EDD6108-CED0-D715-421C-6BED8990F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65" y="2590800"/>
            <a:ext cx="631446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07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404-807B-03E8-C657-C9C0B64C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504"/>
            <a:ext cx="73914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in Red Black-Tree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E3000-81FA-B4DB-EDC3-BFB03F30D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Right-Left Rotation:</a:t>
            </a: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A075D14-9A1E-0411-7902-3145EE351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0" y="2438400"/>
            <a:ext cx="8299450" cy="304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68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B3F2-69DF-4C17-34E4-A66F20DD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in Red Black-Tree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C3E4-F49D-098E-5B58-0280A4E29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delete operation, we check the color of the sibling to decide the appropriate case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r>
              <a:rPr lang="en-US" sz="2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property that violates after insertion is two consecutive reds. In delete, the main violated property is, change of black height in subtrees as deletion of a black node may cause reduced black height in one root to leaf path.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02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8AA3-F12B-989A-B806-124BF9122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in Red Black-Tree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6DBE-F214-7660-14A7-FDDB7C61F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Case: If either u or v is red.</a:t>
            </a:r>
          </a:p>
          <a:p>
            <a:r>
              <a:rPr lang="en-US" sz="24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Both u and v are Black.</a:t>
            </a:r>
            <a:endParaRPr lang="en-US" sz="2400" i="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If sibling s is black and at least one of sibling’s children is </a:t>
            </a:r>
            <a:r>
              <a:rPr lang="en-US" sz="24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endParaRPr lang="en-US" sz="240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sibling is black and its both children are black</a:t>
            </a:r>
            <a:endParaRPr lang="en-US" sz="2400" i="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sibling is </a:t>
            </a:r>
            <a:r>
              <a:rPr lang="en-US" sz="24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4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perform a rotation to move old sibling up, recolor the old sibling and parent. The new sibling is always black</a:t>
            </a:r>
            <a:endParaRPr lang="en-US" sz="240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u is root, make it single black and return (Black height of complete tree reduces by 1).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215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AD7F-7726-AC93-33D3-7E4D2CC0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504"/>
            <a:ext cx="73152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in Red Black-Tree</a:t>
            </a:r>
            <a:endParaRPr lang="en-US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FD0713E9-DB39-6F89-B0E2-C04AA8092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22" y="1370504"/>
            <a:ext cx="7840566" cy="5106496"/>
          </a:xfrm>
        </p:spPr>
      </p:pic>
    </p:spTree>
    <p:extLst>
      <p:ext uri="{BB962C8B-B14F-4D97-AF65-F5344CB8AC3E}">
        <p14:creationId xmlns:p14="http://schemas.microsoft.com/office/powerpoint/2010/main" val="95990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5C9A5E4-7D69-CF5A-1E32-D0D88C3D2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7504"/>
            <a:ext cx="34290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Properties: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3C054A2-1932-F12E-03FF-3D7CBFE0B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Left, right, ,parent, color, key.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bh(x), black-height of x, the number of black nodes on any path from x (excluding x) to a leaf.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red-black tree with n internal nodes has height at most 2log(n+1).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internal nodes: all normal key-bearing nodes. External nodes: Nil nodes or the Nil Sentinel.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subtree rooted at x contains at least 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bh(x)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internal nodes.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property 4, bh(root)≥h/2.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≥ 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0887C-B919-1D5A-1811-A45A591B9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Elephant" panose="02020904090505020303" pitchFamily="18" charset="0"/>
              </a:rPr>
              <a:t>         </a:t>
            </a:r>
            <a:r>
              <a:rPr lang="en-US" sz="8800" b="1" dirty="0">
                <a:latin typeface="Elephant" panose="020209040905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929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331585F-0022-4918-B688-C91190424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8580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operations in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log(n)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EA1DDE8-F816-6B05-B39D-E1E06912A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Search, Minimum, Maximum, Successor, Predecessor.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discuss insert or delete.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E683-9721-A26C-FE74-353DCD20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8194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08B5-4535-7612-0C6F-1C9E6C9B0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search-tree operations TREE-INSERT and TREE-DELETE, when run on a red-black tree with n keys, take O(lgn) 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they modify the tree, the result may violate the red-black properties.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restore these properties, we must change the colors of some of the nodes in the tree and also change the pointer structure.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change the pointer structure through rotation,</a:t>
            </a:r>
          </a:p>
        </p:txBody>
      </p:sp>
    </p:spTree>
    <p:extLst>
      <p:ext uri="{BB962C8B-B14F-4D97-AF65-F5344CB8AC3E}">
        <p14:creationId xmlns:p14="http://schemas.microsoft.com/office/powerpoint/2010/main" val="422358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986D-F860-D8E9-D553-EFBE04C74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9624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Left-Rotation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C805A-3371-2228-175E-EFF9F62BB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do a left rotation on a node x, we assume that its right child y is not NIL; x may be any node in the tree whose right child is not NIL.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rotation “pivots” around the link from x to y. It makes y the new root of the subtree, with x as y’s left child and y’s left child as x’s right child.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pseudocode for LEFT-ROTATE is:</a:t>
            </a:r>
          </a:p>
        </p:txBody>
      </p:sp>
    </p:spTree>
    <p:extLst>
      <p:ext uri="{BB962C8B-B14F-4D97-AF65-F5344CB8AC3E}">
        <p14:creationId xmlns:p14="http://schemas.microsoft.com/office/powerpoint/2010/main" val="4742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55A8-C112-16EA-1328-FC70854B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8862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9873-028A-8A1C-6CB7-2EF37BC6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LEFT-ROTATE(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T,x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 = x:right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x:right = y:left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y:left != T:nil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y:left:p = x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y:p = x:p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x:p == T:nil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T:root = y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elseif x == x:p:left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x:p:left = y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 x:p:right = y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y:left = x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x:p = y</a:t>
            </a:r>
          </a:p>
        </p:txBody>
      </p:sp>
    </p:spTree>
    <p:extLst>
      <p:ext uri="{BB962C8B-B14F-4D97-AF65-F5344CB8AC3E}">
        <p14:creationId xmlns:p14="http://schemas.microsoft.com/office/powerpoint/2010/main" val="409193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8211-B5A9-C453-53CB-3393C5B7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Left-Rotation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A1B25-CF59-C7D9-94F9-F3E0F6A2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the initial tree be: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Initial Tree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AFE0444-286D-FAE3-FE5A-C4147F235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438400"/>
            <a:ext cx="39624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30DC-60E5-2171-1246-9861DDC6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Left-Rotation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411B-7F53-66FA-578B-51FEB3F84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2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y has a left subtree, assign x as the parent of the left subtree of y.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</a:p>
          <a:p>
            <a:pPr marL="0" indent="0">
              <a:buNone/>
            </a:pP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Assign x as the parent of left subtree of y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6951CBF-733D-33B0-EE7F-68E639F40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828131"/>
            <a:ext cx="346075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5471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1160</Words>
  <Application>Microsoft Office PowerPoint</Application>
  <PresentationFormat>On-screen Show (4:3)</PresentationFormat>
  <Paragraphs>172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Elephant</vt:lpstr>
      <vt:lpstr>Times New Roman</vt:lpstr>
      <vt:lpstr>urw-din</vt:lpstr>
      <vt:lpstr>Wingdings</vt:lpstr>
      <vt:lpstr>Default Design</vt:lpstr>
      <vt:lpstr>Red-black trees</vt:lpstr>
      <vt:lpstr>Example:</vt:lpstr>
      <vt:lpstr>Properties:</vt:lpstr>
      <vt:lpstr>Some operations in log(n)</vt:lpstr>
      <vt:lpstr>Rotation</vt:lpstr>
      <vt:lpstr>Left-Rotation</vt:lpstr>
      <vt:lpstr>Pseudo Code</vt:lpstr>
      <vt:lpstr>Example of Left-Rotation</vt:lpstr>
      <vt:lpstr>Example of Left-Rotation</vt:lpstr>
      <vt:lpstr>Example of Left-Rotation</vt:lpstr>
      <vt:lpstr>Example of Left-Rotation</vt:lpstr>
      <vt:lpstr>Right-Rotation</vt:lpstr>
      <vt:lpstr>Right-Rotation</vt:lpstr>
      <vt:lpstr>Right-Rotation</vt:lpstr>
      <vt:lpstr>Right-Rotation</vt:lpstr>
      <vt:lpstr>Left-Right Rotations</vt:lpstr>
      <vt:lpstr>Left-Right Rotations</vt:lpstr>
      <vt:lpstr>Right-Left Rotations</vt:lpstr>
      <vt:lpstr>Right-Left Rotations</vt:lpstr>
      <vt:lpstr>Insertion in Red Black-Tree</vt:lpstr>
      <vt:lpstr>Insertion in Red Black-Tree</vt:lpstr>
      <vt:lpstr>Insertion in Red Black-Tree</vt:lpstr>
      <vt:lpstr>Insertion in Red Black-Tree</vt:lpstr>
      <vt:lpstr>Insertion in Red Black-Tree</vt:lpstr>
      <vt:lpstr>Insertion in Red Black-Tree</vt:lpstr>
      <vt:lpstr>Insertion in Red Black-Tree</vt:lpstr>
      <vt:lpstr>Deletion in Red Black-Tree</vt:lpstr>
      <vt:lpstr>Deletion in Red Black-Tree</vt:lpstr>
      <vt:lpstr>Deletion in Red Black-Tree</vt:lpstr>
      <vt:lpstr>PowerPoint Presentation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Red-black trees</dc:title>
  <dc:creator>Zou</dc:creator>
  <cp:lastModifiedBy>Amna Zafar</cp:lastModifiedBy>
  <cp:revision>110</cp:revision>
  <dcterms:created xsi:type="dcterms:W3CDTF">2005-01-31T04:07:34Z</dcterms:created>
  <dcterms:modified xsi:type="dcterms:W3CDTF">2022-11-16T20:59:47Z</dcterms:modified>
</cp:coreProperties>
</file>