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1" r:id="rId10"/>
    <p:sldId id="262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E999E-1CD4-4916-86AC-0FCEE16949D4}" v="134" dt="2023-04-21T06:57:42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00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na Zafar" userId="d2b198320bf1cf34" providerId="LiveId" clId="{2FBE999E-1CD4-4916-86AC-0FCEE16949D4}"/>
    <pc:docChg chg="undo custSel addSld delSld modSld sldOrd">
      <pc:chgData name="Amna Zafar" userId="d2b198320bf1cf34" providerId="LiveId" clId="{2FBE999E-1CD4-4916-86AC-0FCEE16949D4}" dt="2023-04-21T06:59:34.394" v="2492" actId="20577"/>
      <pc:docMkLst>
        <pc:docMk/>
      </pc:docMkLst>
      <pc:sldChg chg="addSp delSp modSp mod modTransition setBg">
        <pc:chgData name="Amna Zafar" userId="d2b198320bf1cf34" providerId="LiveId" clId="{2FBE999E-1CD4-4916-86AC-0FCEE16949D4}" dt="2023-04-20T08:17:51.384" v="566"/>
        <pc:sldMkLst>
          <pc:docMk/>
          <pc:sldMk cId="3975836150" sldId="256"/>
        </pc:sldMkLst>
        <pc:spChg chg="mod">
          <ac:chgData name="Amna Zafar" userId="d2b198320bf1cf34" providerId="LiveId" clId="{2FBE999E-1CD4-4916-86AC-0FCEE16949D4}" dt="2023-04-20T07:58:33.378" v="294" actId="255"/>
          <ac:spMkLst>
            <pc:docMk/>
            <pc:sldMk cId="3975836150" sldId="256"/>
            <ac:spMk id="2" creationId="{31927440-607E-F72F-4E04-4AB7619D8C4B}"/>
          </ac:spMkLst>
        </pc:spChg>
        <pc:spChg chg="mod">
          <ac:chgData name="Amna Zafar" userId="d2b198320bf1cf34" providerId="LiveId" clId="{2FBE999E-1CD4-4916-86AC-0FCEE16949D4}" dt="2023-04-20T08:17:37.296" v="565" actId="1076"/>
          <ac:spMkLst>
            <pc:docMk/>
            <pc:sldMk cId="3975836150" sldId="256"/>
            <ac:spMk id="3" creationId="{9ECBE42F-4395-9F48-C08E-9ADA5428CBFE}"/>
          </ac:spMkLst>
        </pc:spChg>
        <pc:spChg chg="add del">
          <ac:chgData name="Amna Zafar" userId="d2b198320bf1cf34" providerId="LiveId" clId="{2FBE999E-1CD4-4916-86AC-0FCEE16949D4}" dt="2023-04-20T07:38:25.777" v="4" actId="26606"/>
          <ac:spMkLst>
            <pc:docMk/>
            <pc:sldMk cId="3975836150" sldId="256"/>
            <ac:spMk id="10" creationId="{9B7AD9F6-8CE7-4299-8FC6-328F4DCD3FF9}"/>
          </ac:spMkLst>
        </pc:spChg>
        <pc:spChg chg="add del">
          <ac:chgData name="Amna Zafar" userId="d2b198320bf1cf34" providerId="LiveId" clId="{2FBE999E-1CD4-4916-86AC-0FCEE16949D4}" dt="2023-04-20T07:38:25.777" v="4" actId="26606"/>
          <ac:spMkLst>
            <pc:docMk/>
            <pc:sldMk cId="3975836150" sldId="256"/>
            <ac:spMk id="12" creationId="{F49775AF-8896-43EE-92C6-83497D6DC56F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14" creationId="{F227E5B6-9132-43CA-B503-37A18562ADF2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15" creationId="{362D44EE-C852-4460-B8B5-C4F2BC20510C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16" creationId="{03C2051E-A88D-48E5-BACF-AAED17892722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17" creationId="{658970D8-8D1D-4B5C-894B-E871CC86543D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18" creationId="{7821A508-2985-4905-874A-527429BAABFA}"/>
          </ac:spMkLst>
        </pc:spChg>
        <pc:spChg chg="add">
          <ac:chgData name="Amna Zafar" userId="d2b198320bf1cf34" providerId="LiveId" clId="{2FBE999E-1CD4-4916-86AC-0FCEE16949D4}" dt="2023-04-20T07:38:30.012" v="7" actId="26606"/>
          <ac:spMkLst>
            <pc:docMk/>
            <pc:sldMk cId="3975836150" sldId="256"/>
            <ac:spMk id="19" creationId="{19C9EAEA-39D0-4B0E-A0EB-51E7B26740B1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20" creationId="{D2929CB1-0E3C-4B2D-ADC5-0154FB33BA44}"/>
          </ac:spMkLst>
        </pc:spChg>
        <pc:spChg chg="add del">
          <ac:chgData name="Amna Zafar" userId="d2b198320bf1cf34" providerId="LiveId" clId="{2FBE999E-1CD4-4916-86AC-0FCEE16949D4}" dt="2023-04-20T07:38:29.989" v="6" actId="26606"/>
          <ac:spMkLst>
            <pc:docMk/>
            <pc:sldMk cId="3975836150" sldId="256"/>
            <ac:spMk id="22" creationId="{5F2F0C84-BE8C-4DC2-A6D3-30349A801D5C}"/>
          </ac:spMkLst>
        </pc:spChg>
        <pc:spChg chg="add">
          <ac:chgData name="Amna Zafar" userId="d2b198320bf1cf34" providerId="LiveId" clId="{2FBE999E-1CD4-4916-86AC-0FCEE16949D4}" dt="2023-04-20T07:38:30.012" v="7" actId="26606"/>
          <ac:spMkLst>
            <pc:docMk/>
            <pc:sldMk cId="3975836150" sldId="256"/>
            <ac:spMk id="24" creationId="{47942995-B07F-4636-9A06-C6A104B260A8}"/>
          </ac:spMkLst>
        </pc:spChg>
        <pc:spChg chg="add">
          <ac:chgData name="Amna Zafar" userId="d2b198320bf1cf34" providerId="LiveId" clId="{2FBE999E-1CD4-4916-86AC-0FCEE16949D4}" dt="2023-04-20T07:38:30.012" v="7" actId="26606"/>
          <ac:spMkLst>
            <pc:docMk/>
            <pc:sldMk cId="3975836150" sldId="256"/>
            <ac:spMk id="28" creationId="{B81933D1-5615-42C7-9C0B-4EB7105CCE2D}"/>
          </ac:spMkLst>
        </pc:spChg>
        <pc:grpChg chg="add">
          <ac:chgData name="Amna Zafar" userId="d2b198320bf1cf34" providerId="LiveId" clId="{2FBE999E-1CD4-4916-86AC-0FCEE16949D4}" dt="2023-04-20T07:38:30.012" v="7" actId="26606"/>
          <ac:grpSpMkLst>
            <pc:docMk/>
            <pc:sldMk cId="3975836150" sldId="256"/>
            <ac:grpSpMk id="25" creationId="{032D8612-31EB-44CF-A1D0-14FD4C705424}"/>
          </ac:grpSpMkLst>
        </pc:grpChg>
        <pc:picChg chg="add mod">
          <ac:chgData name="Amna Zafar" userId="d2b198320bf1cf34" providerId="LiveId" clId="{2FBE999E-1CD4-4916-86AC-0FCEE16949D4}" dt="2023-04-20T07:39:10.046" v="12" actId="1076"/>
          <ac:picMkLst>
            <pc:docMk/>
            <pc:sldMk cId="3975836150" sldId="256"/>
            <ac:picMk id="5" creationId="{5927ED30-15F7-2D09-082E-71EABDB35EDB}"/>
          </ac:picMkLst>
        </pc:picChg>
      </pc:sldChg>
      <pc:sldChg chg="addSp delSp modSp mod modTransition setBg">
        <pc:chgData name="Amna Zafar" userId="d2b198320bf1cf34" providerId="LiveId" clId="{2FBE999E-1CD4-4916-86AC-0FCEE16949D4}" dt="2023-04-20T17:56:11.777" v="636"/>
        <pc:sldMkLst>
          <pc:docMk/>
          <pc:sldMk cId="2034370287" sldId="257"/>
        </pc:sldMkLst>
        <pc:spChg chg="mod">
          <ac:chgData name="Amna Zafar" userId="d2b198320bf1cf34" providerId="LiveId" clId="{2FBE999E-1CD4-4916-86AC-0FCEE16949D4}" dt="2023-04-20T08:20:57.591" v="586" actId="255"/>
          <ac:spMkLst>
            <pc:docMk/>
            <pc:sldMk cId="2034370287" sldId="257"/>
            <ac:spMk id="2" creationId="{4AE2EC10-487C-602D-80AC-4D8953057E69}"/>
          </ac:spMkLst>
        </pc:spChg>
        <pc:spChg chg="add del mod">
          <ac:chgData name="Amna Zafar" userId="d2b198320bf1cf34" providerId="LiveId" clId="{2FBE999E-1CD4-4916-86AC-0FCEE16949D4}" dt="2023-04-20T07:47:16.408" v="227" actId="26606"/>
          <ac:spMkLst>
            <pc:docMk/>
            <pc:sldMk cId="2034370287" sldId="257"/>
            <ac:spMk id="3" creationId="{055D8F0D-CD2D-A395-6586-FD1A3CBD537A}"/>
          </ac:spMkLst>
        </pc:spChg>
        <pc:spChg chg="add del mod">
          <ac:chgData name="Amna Zafar" userId="d2b198320bf1cf34" providerId="LiveId" clId="{2FBE999E-1CD4-4916-86AC-0FCEE16949D4}" dt="2023-04-20T17:54:50.628" v="618" actId="478"/>
          <ac:spMkLst>
            <pc:docMk/>
            <pc:sldMk cId="2034370287" sldId="257"/>
            <ac:spMk id="4" creationId="{68139AD8-6CF5-760C-2D27-117D0074F885}"/>
          </ac:spMkLst>
        </pc:spChg>
        <pc:spChg chg="add del">
          <ac:chgData name="Amna Zafar" userId="d2b198320bf1cf34" providerId="LiveId" clId="{2FBE999E-1CD4-4916-86AC-0FCEE16949D4}" dt="2023-04-20T07:46:23.896" v="204" actId="26606"/>
          <ac:spMkLst>
            <pc:docMk/>
            <pc:sldMk cId="2034370287" sldId="257"/>
            <ac:spMk id="5" creationId="{100EDD19-6802-4EC3-95CE-CFFAB042CFD6}"/>
          </ac:spMkLst>
        </pc:spChg>
        <pc:spChg chg="add del">
          <ac:chgData name="Amna Zafar" userId="d2b198320bf1cf34" providerId="LiveId" clId="{2FBE999E-1CD4-4916-86AC-0FCEE16949D4}" dt="2023-04-20T07:46:23.896" v="204" actId="26606"/>
          <ac:spMkLst>
            <pc:docMk/>
            <pc:sldMk cId="2034370287" sldId="257"/>
            <ac:spMk id="6" creationId="{DB17E863-922E-4C26-BD64-E8FD41D28661}"/>
          </ac:spMkLst>
        </pc:spChg>
        <pc:spChg chg="add del">
          <ac:chgData name="Amna Zafar" userId="d2b198320bf1cf34" providerId="LiveId" clId="{2FBE999E-1CD4-4916-86AC-0FCEE16949D4}" dt="2023-04-20T07:43:28.976" v="183" actId="26606"/>
          <ac:spMkLst>
            <pc:docMk/>
            <pc:sldMk cId="2034370287" sldId="257"/>
            <ac:spMk id="8" creationId="{DBF61EA3-B236-439E-9C0B-340980D56BEE}"/>
          </ac:spMkLst>
        </pc:spChg>
        <pc:spChg chg="add del">
          <ac:chgData name="Amna Zafar" userId="d2b198320bf1cf34" providerId="LiveId" clId="{2FBE999E-1CD4-4916-86AC-0FCEE16949D4}" dt="2023-04-20T07:46:26.761" v="206" actId="26606"/>
          <ac:spMkLst>
            <pc:docMk/>
            <pc:sldMk cId="2034370287" sldId="257"/>
            <ac:spMk id="9" creationId="{1BB867FF-FC45-48F7-8104-F89BE54909F1}"/>
          </ac:spMkLst>
        </pc:spChg>
        <pc:spChg chg="add del">
          <ac:chgData name="Amna Zafar" userId="d2b198320bf1cf34" providerId="LiveId" clId="{2FBE999E-1CD4-4916-86AC-0FCEE16949D4}" dt="2023-04-20T07:46:26.761" v="206" actId="26606"/>
          <ac:spMkLst>
            <pc:docMk/>
            <pc:sldMk cId="2034370287" sldId="257"/>
            <ac:spMk id="11" creationId="{8BB56887-D0D5-4F0C-9E19-7247EB83C8B7}"/>
          </ac:spMkLst>
        </pc:spChg>
        <pc:spChg chg="add del">
          <ac:chgData name="Amna Zafar" userId="d2b198320bf1cf34" providerId="LiveId" clId="{2FBE999E-1CD4-4916-86AC-0FCEE16949D4}" dt="2023-04-20T07:43:38.718" v="189" actId="26606"/>
          <ac:spMkLst>
            <pc:docMk/>
            <pc:sldMk cId="2034370287" sldId="257"/>
            <ac:spMk id="12" creationId="{975D1CFA-2CDB-4B64-BD9F-85744E8DA12F}"/>
          </ac:spMkLst>
        </pc:spChg>
        <pc:spChg chg="add del">
          <ac:chgData name="Amna Zafar" userId="d2b198320bf1cf34" providerId="LiveId" clId="{2FBE999E-1CD4-4916-86AC-0FCEE16949D4}" dt="2023-04-20T07:46:26.761" v="206" actId="26606"/>
          <ac:spMkLst>
            <pc:docMk/>
            <pc:sldMk cId="2034370287" sldId="257"/>
            <ac:spMk id="13" creationId="{081E4A58-353D-44AE-B2FC-2A74E2E400F7}"/>
          </ac:spMkLst>
        </pc:spChg>
        <pc:spChg chg="add del">
          <ac:chgData name="Amna Zafar" userId="d2b198320bf1cf34" providerId="LiveId" clId="{2FBE999E-1CD4-4916-86AC-0FCEE16949D4}" dt="2023-04-20T07:43:28.976" v="183" actId="26606"/>
          <ac:spMkLst>
            <pc:docMk/>
            <pc:sldMk cId="2034370287" sldId="257"/>
            <ac:spMk id="14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07:43:34.179" v="185" actId="26606"/>
          <ac:spMkLst>
            <pc:docMk/>
            <pc:sldMk cId="2034370287" sldId="257"/>
            <ac:spMk id="15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07:43:34.179" v="185" actId="26606"/>
          <ac:spMkLst>
            <pc:docMk/>
            <pc:sldMk cId="2034370287" sldId="257"/>
            <ac:spMk id="16" creationId="{B6CDA21F-E7AF-4C75-8395-33F58D5B0E45}"/>
          </ac:spMkLst>
        </pc:spChg>
        <pc:spChg chg="add del">
          <ac:chgData name="Amna Zafar" userId="d2b198320bf1cf34" providerId="LiveId" clId="{2FBE999E-1CD4-4916-86AC-0FCEE16949D4}" dt="2023-04-20T07:46:35.591" v="208" actId="26606"/>
          <ac:spMkLst>
            <pc:docMk/>
            <pc:sldMk cId="2034370287" sldId="257"/>
            <ac:spMk id="19" creationId="{100EDD19-6802-4EC3-95CE-CFFAB042CFD6}"/>
          </ac:spMkLst>
        </pc:spChg>
        <pc:spChg chg="add del">
          <ac:chgData name="Amna Zafar" userId="d2b198320bf1cf34" providerId="LiveId" clId="{2FBE999E-1CD4-4916-86AC-0FCEE16949D4}" dt="2023-04-20T07:46:35.591" v="208" actId="26606"/>
          <ac:spMkLst>
            <pc:docMk/>
            <pc:sldMk cId="2034370287" sldId="257"/>
            <ac:spMk id="20" creationId="{DB17E863-922E-4C26-BD64-E8FD41D28661}"/>
          </ac:spMkLst>
        </pc:spChg>
        <pc:spChg chg="add del">
          <ac:chgData name="Amna Zafar" userId="d2b198320bf1cf34" providerId="LiveId" clId="{2FBE999E-1CD4-4916-86AC-0FCEE16949D4}" dt="2023-04-20T07:43:37.896" v="187" actId="26606"/>
          <ac:spMkLst>
            <pc:docMk/>
            <pc:sldMk cId="2034370287" sldId="257"/>
            <ac:spMk id="22" creationId="{8B9AA7C6-5E5A-498E-A6DF-A943376E09BC}"/>
          </ac:spMkLst>
        </pc:spChg>
        <pc:spChg chg="add del">
          <ac:chgData name="Amna Zafar" userId="d2b198320bf1cf34" providerId="LiveId" clId="{2FBE999E-1CD4-4916-86AC-0FCEE16949D4}" dt="2023-04-20T07:43:37.896" v="187" actId="26606"/>
          <ac:spMkLst>
            <pc:docMk/>
            <pc:sldMk cId="2034370287" sldId="257"/>
            <ac:spMk id="24" creationId="{81E140AE-0ABF-47C8-BF32-7D2F0CF2BA44}"/>
          </ac:spMkLst>
        </pc:spChg>
        <pc:spChg chg="add del">
          <ac:chgData name="Amna Zafar" userId="d2b198320bf1cf34" providerId="LiveId" clId="{2FBE999E-1CD4-4916-86AC-0FCEE16949D4}" dt="2023-04-20T07:43:37.896" v="187" actId="26606"/>
          <ac:spMkLst>
            <pc:docMk/>
            <pc:sldMk cId="2034370287" sldId="257"/>
            <ac:spMk id="25" creationId="{CBC4F608-B4B8-48C3-9572-C0F061B1CD99}"/>
          </ac:spMkLst>
        </pc:spChg>
        <pc:spChg chg="add del">
          <ac:chgData name="Amna Zafar" userId="d2b198320bf1cf34" providerId="LiveId" clId="{2FBE999E-1CD4-4916-86AC-0FCEE16949D4}" dt="2023-04-20T07:46:37.260" v="210" actId="26606"/>
          <ac:spMkLst>
            <pc:docMk/>
            <pc:sldMk cId="2034370287" sldId="257"/>
            <ac:spMk id="26" creationId="{9DBC8166-481C-4473-95F5-9A5B9073B7F1}"/>
          </ac:spMkLst>
        </pc:spChg>
        <pc:spChg chg="add del">
          <ac:chgData name="Amna Zafar" userId="d2b198320bf1cf34" providerId="LiveId" clId="{2FBE999E-1CD4-4916-86AC-0FCEE16949D4}" dt="2023-04-20T07:43:38.718" v="189" actId="26606"/>
          <ac:spMkLst>
            <pc:docMk/>
            <pc:sldMk cId="2034370287" sldId="257"/>
            <ac:spMk id="27" creationId="{EDDBB197-D710-4A4F-A9CA-FD2177498BE8}"/>
          </ac:spMkLst>
        </pc:spChg>
        <pc:spChg chg="add del">
          <ac:chgData name="Amna Zafar" userId="d2b198320bf1cf34" providerId="LiveId" clId="{2FBE999E-1CD4-4916-86AC-0FCEE16949D4}" dt="2023-04-20T07:46:37.260" v="210" actId="26606"/>
          <ac:spMkLst>
            <pc:docMk/>
            <pc:sldMk cId="2034370287" sldId="257"/>
            <ac:spMk id="29" creationId="{A5A5CE6E-90AF-4D43-A014-1F9EC83EB93D}"/>
          </ac:spMkLst>
        </pc:spChg>
        <pc:spChg chg="add del">
          <ac:chgData name="Amna Zafar" userId="d2b198320bf1cf34" providerId="LiveId" clId="{2FBE999E-1CD4-4916-86AC-0FCEE16949D4}" dt="2023-04-20T07:46:38.916" v="212" actId="26606"/>
          <ac:spMkLst>
            <pc:docMk/>
            <pc:sldMk cId="2034370287" sldId="257"/>
            <ac:spMk id="32" creationId="{9DBC8166-481C-4473-95F5-9A5B9073B7F1}"/>
          </ac:spMkLst>
        </pc:spChg>
        <pc:spChg chg="add del">
          <ac:chgData name="Amna Zafar" userId="d2b198320bf1cf34" providerId="LiveId" clId="{2FBE999E-1CD4-4916-86AC-0FCEE16949D4}" dt="2023-04-20T07:46:38.916" v="212" actId="26606"/>
          <ac:spMkLst>
            <pc:docMk/>
            <pc:sldMk cId="2034370287" sldId="257"/>
            <ac:spMk id="33" creationId="{A5A5CE6E-90AF-4D43-A014-1F9EC83EB93D}"/>
          </ac:spMkLst>
        </pc:spChg>
        <pc:spChg chg="add del">
          <ac:chgData name="Amna Zafar" userId="d2b198320bf1cf34" providerId="LiveId" clId="{2FBE999E-1CD4-4916-86AC-0FCEE16949D4}" dt="2023-04-20T07:43:45.357" v="191" actId="26606"/>
          <ac:spMkLst>
            <pc:docMk/>
            <pc:sldMk cId="2034370287" sldId="257"/>
            <ac:spMk id="34" creationId="{EDDBB197-D710-4A4F-A9CA-FD2177498BE8}"/>
          </ac:spMkLst>
        </pc:spChg>
        <pc:spChg chg="add del">
          <ac:chgData name="Amna Zafar" userId="d2b198320bf1cf34" providerId="LiveId" clId="{2FBE999E-1CD4-4916-86AC-0FCEE16949D4}" dt="2023-04-20T07:43:45.357" v="191" actId="26606"/>
          <ac:spMkLst>
            <pc:docMk/>
            <pc:sldMk cId="2034370287" sldId="257"/>
            <ac:spMk id="35" creationId="{975D1CFA-2CDB-4B64-BD9F-85744E8DA12F}"/>
          </ac:spMkLst>
        </pc:spChg>
        <pc:spChg chg="add del">
          <ac:chgData name="Amna Zafar" userId="d2b198320bf1cf34" providerId="LiveId" clId="{2FBE999E-1CD4-4916-86AC-0FCEE16949D4}" dt="2023-04-20T07:46:39.805" v="214" actId="26606"/>
          <ac:spMkLst>
            <pc:docMk/>
            <pc:sldMk cId="2034370287" sldId="257"/>
            <ac:spMk id="39" creationId="{9DBC8166-481C-4473-95F5-9A5B9073B7F1}"/>
          </ac:spMkLst>
        </pc:spChg>
        <pc:spChg chg="add del">
          <ac:chgData name="Amna Zafar" userId="d2b198320bf1cf34" providerId="LiveId" clId="{2FBE999E-1CD4-4916-86AC-0FCEE16949D4}" dt="2023-04-20T07:46:39.805" v="214" actId="26606"/>
          <ac:spMkLst>
            <pc:docMk/>
            <pc:sldMk cId="2034370287" sldId="257"/>
            <ac:spMk id="40" creationId="{A5A5CE6E-90AF-4D43-A014-1F9EC83EB93D}"/>
          </ac:spMkLst>
        </pc:spChg>
        <pc:spChg chg="add del">
          <ac:chgData name="Amna Zafar" userId="d2b198320bf1cf34" providerId="LiveId" clId="{2FBE999E-1CD4-4916-86AC-0FCEE16949D4}" dt="2023-04-20T07:43:47.779" v="193" actId="26606"/>
          <ac:spMkLst>
            <pc:docMk/>
            <pc:sldMk cId="2034370287" sldId="257"/>
            <ac:spMk id="43" creationId="{6AB33354-5302-409E-90BF-4E7A98AFB5C6}"/>
          </ac:spMkLst>
        </pc:spChg>
        <pc:spChg chg="add del">
          <ac:chgData name="Amna Zafar" userId="d2b198320bf1cf34" providerId="LiveId" clId="{2FBE999E-1CD4-4916-86AC-0FCEE16949D4}" dt="2023-04-20T07:46:41.052" v="216" actId="26606"/>
          <ac:spMkLst>
            <pc:docMk/>
            <pc:sldMk cId="2034370287" sldId="257"/>
            <ac:spMk id="45" creationId="{9DBC8166-481C-4473-95F5-9A5B9073B7F1}"/>
          </ac:spMkLst>
        </pc:spChg>
        <pc:spChg chg="add del">
          <ac:chgData name="Amna Zafar" userId="d2b198320bf1cf34" providerId="LiveId" clId="{2FBE999E-1CD4-4916-86AC-0FCEE16949D4}" dt="2023-04-20T07:43:47.779" v="193" actId="26606"/>
          <ac:spMkLst>
            <pc:docMk/>
            <pc:sldMk cId="2034370287" sldId="257"/>
            <ac:spMk id="46" creationId="{2C1BBA94-3F40-40AA-8BB9-E69E25E537C1}"/>
          </ac:spMkLst>
        </pc:spChg>
        <pc:spChg chg="add del">
          <ac:chgData name="Amna Zafar" userId="d2b198320bf1cf34" providerId="LiveId" clId="{2FBE999E-1CD4-4916-86AC-0FCEE16949D4}" dt="2023-04-20T07:46:41.052" v="216" actId="26606"/>
          <ac:spMkLst>
            <pc:docMk/>
            <pc:sldMk cId="2034370287" sldId="257"/>
            <ac:spMk id="47" creationId="{A5A5CE6E-90AF-4D43-A014-1F9EC83EB93D}"/>
          </ac:spMkLst>
        </pc:spChg>
        <pc:spChg chg="add del">
          <ac:chgData name="Amna Zafar" userId="d2b198320bf1cf34" providerId="LiveId" clId="{2FBE999E-1CD4-4916-86AC-0FCEE16949D4}" dt="2023-04-20T07:46:47.860" v="218" actId="26606"/>
          <ac:spMkLst>
            <pc:docMk/>
            <pc:sldMk cId="2034370287" sldId="257"/>
            <ac:spMk id="50" creationId="{9DBC8166-481C-4473-95F5-9A5B9073B7F1}"/>
          </ac:spMkLst>
        </pc:spChg>
        <pc:spChg chg="add del">
          <ac:chgData name="Amna Zafar" userId="d2b198320bf1cf34" providerId="LiveId" clId="{2FBE999E-1CD4-4916-86AC-0FCEE16949D4}" dt="2023-04-20T07:46:47.860" v="218" actId="26606"/>
          <ac:spMkLst>
            <pc:docMk/>
            <pc:sldMk cId="2034370287" sldId="257"/>
            <ac:spMk id="51" creationId="{A5A5CE6E-90AF-4D43-A014-1F9EC83EB93D}"/>
          </ac:spMkLst>
        </pc:spChg>
        <pc:spChg chg="add del">
          <ac:chgData name="Amna Zafar" userId="d2b198320bf1cf34" providerId="LiveId" clId="{2FBE999E-1CD4-4916-86AC-0FCEE16949D4}" dt="2023-04-20T07:46:52.799" v="220" actId="26606"/>
          <ac:spMkLst>
            <pc:docMk/>
            <pc:sldMk cId="2034370287" sldId="257"/>
            <ac:spMk id="54" creationId="{18873D23-2DCF-4B31-A009-95721C06E8E1}"/>
          </ac:spMkLst>
        </pc:spChg>
        <pc:spChg chg="add del">
          <ac:chgData name="Amna Zafar" userId="d2b198320bf1cf34" providerId="LiveId" clId="{2FBE999E-1CD4-4916-86AC-0FCEE16949D4}" dt="2023-04-20T07:46:52.799" v="220" actId="26606"/>
          <ac:spMkLst>
            <pc:docMk/>
            <pc:sldMk cId="2034370287" sldId="257"/>
            <ac:spMk id="55" creationId="{C13EF075-D4EF-4929-ADBC-91B27DA19955}"/>
          </ac:spMkLst>
        </pc:spChg>
        <pc:spChg chg="add del">
          <ac:chgData name="Amna Zafar" userId="d2b198320bf1cf34" providerId="LiveId" clId="{2FBE999E-1CD4-4916-86AC-0FCEE16949D4}" dt="2023-04-20T07:46:52.799" v="220" actId="26606"/>
          <ac:spMkLst>
            <pc:docMk/>
            <pc:sldMk cId="2034370287" sldId="257"/>
            <ac:spMk id="61" creationId="{055D8F0D-CD2D-A395-6586-FD1A3CBD537A}"/>
          </ac:spMkLst>
        </pc:spChg>
        <pc:spChg chg="add del">
          <ac:chgData name="Amna Zafar" userId="d2b198320bf1cf34" providerId="LiveId" clId="{2FBE999E-1CD4-4916-86AC-0FCEE16949D4}" dt="2023-04-20T07:47:07.163" v="224" actId="26606"/>
          <ac:spMkLst>
            <pc:docMk/>
            <pc:sldMk cId="2034370287" sldId="257"/>
            <ac:spMk id="65" creationId="{081EA652-8C6A-4E69-BEB9-170809474553}"/>
          </ac:spMkLst>
        </pc:spChg>
        <pc:spChg chg="add del">
          <ac:chgData name="Amna Zafar" userId="d2b198320bf1cf34" providerId="LiveId" clId="{2FBE999E-1CD4-4916-86AC-0FCEE16949D4}" dt="2023-04-20T07:47:07.163" v="224" actId="26606"/>
          <ac:spMkLst>
            <pc:docMk/>
            <pc:sldMk cId="2034370287" sldId="257"/>
            <ac:spMk id="66" creationId="{5298780A-33B9-4EA2-8F67-DE68AD62841B}"/>
          </ac:spMkLst>
        </pc:spChg>
        <pc:spChg chg="add del">
          <ac:chgData name="Amna Zafar" userId="d2b198320bf1cf34" providerId="LiveId" clId="{2FBE999E-1CD4-4916-86AC-0FCEE16949D4}" dt="2023-04-20T07:47:07.163" v="224" actId="26606"/>
          <ac:spMkLst>
            <pc:docMk/>
            <pc:sldMk cId="2034370287" sldId="257"/>
            <ac:spMk id="67" creationId="{7F488E8B-4E1E-4402-8935-D4E6C02615C7}"/>
          </ac:spMkLst>
        </pc:spChg>
        <pc:spChg chg="add del">
          <ac:chgData name="Amna Zafar" userId="d2b198320bf1cf34" providerId="LiveId" clId="{2FBE999E-1CD4-4916-86AC-0FCEE16949D4}" dt="2023-04-20T07:47:07.163" v="224" actId="26606"/>
          <ac:spMkLst>
            <pc:docMk/>
            <pc:sldMk cId="2034370287" sldId="257"/>
            <ac:spMk id="68" creationId="{055D8F0D-CD2D-A395-6586-FD1A3CBD537A}"/>
          </ac:spMkLst>
        </pc:spChg>
        <pc:spChg chg="add del">
          <ac:chgData name="Amna Zafar" userId="d2b198320bf1cf34" providerId="LiveId" clId="{2FBE999E-1CD4-4916-86AC-0FCEE16949D4}" dt="2023-04-20T07:47:16.389" v="226" actId="26606"/>
          <ac:spMkLst>
            <pc:docMk/>
            <pc:sldMk cId="2034370287" sldId="257"/>
            <ac:spMk id="70" creationId="{777A147A-9ED8-46B4-8660-1B3C2AA880B5}"/>
          </ac:spMkLst>
        </pc:spChg>
        <pc:spChg chg="add del">
          <ac:chgData name="Amna Zafar" userId="d2b198320bf1cf34" providerId="LiveId" clId="{2FBE999E-1CD4-4916-86AC-0FCEE16949D4}" dt="2023-04-20T07:47:16.389" v="226" actId="26606"/>
          <ac:spMkLst>
            <pc:docMk/>
            <pc:sldMk cId="2034370287" sldId="257"/>
            <ac:spMk id="71" creationId="{5D6C15A0-C087-4593-8414-2B4EC1CDC3DE}"/>
          </ac:spMkLst>
        </pc:spChg>
        <pc:spChg chg="add del">
          <ac:chgData name="Amna Zafar" userId="d2b198320bf1cf34" providerId="LiveId" clId="{2FBE999E-1CD4-4916-86AC-0FCEE16949D4}" dt="2023-04-20T07:47:16.389" v="226" actId="26606"/>
          <ac:spMkLst>
            <pc:docMk/>
            <pc:sldMk cId="2034370287" sldId="257"/>
            <ac:spMk id="72" creationId="{055D8F0D-CD2D-A395-6586-FD1A3CBD537A}"/>
          </ac:spMkLst>
        </pc:spChg>
        <pc:spChg chg="add del mod">
          <ac:chgData name="Amna Zafar" userId="d2b198320bf1cf34" providerId="LiveId" clId="{2FBE999E-1CD4-4916-86AC-0FCEE16949D4}" dt="2023-04-20T07:48:53.681" v="243" actId="26606"/>
          <ac:spMkLst>
            <pc:docMk/>
            <pc:sldMk cId="2034370287" sldId="257"/>
            <ac:spMk id="74" creationId="{9DBC8166-481C-4473-95F5-9A5B9073B7F1}"/>
          </ac:spMkLst>
        </pc:spChg>
        <pc:spChg chg="add del mod">
          <ac:chgData name="Amna Zafar" userId="d2b198320bf1cf34" providerId="LiveId" clId="{2FBE999E-1CD4-4916-86AC-0FCEE16949D4}" dt="2023-04-20T07:48:53.681" v="243" actId="26606"/>
          <ac:spMkLst>
            <pc:docMk/>
            <pc:sldMk cId="2034370287" sldId="257"/>
            <ac:spMk id="75" creationId="{A5A5CE6E-90AF-4D43-A014-1F9EC83EB93D}"/>
          </ac:spMkLst>
        </pc:spChg>
        <pc:spChg chg="add del">
          <ac:chgData name="Amna Zafar" userId="d2b198320bf1cf34" providerId="LiveId" clId="{2FBE999E-1CD4-4916-86AC-0FCEE16949D4}" dt="2023-04-20T08:20:45.845" v="585" actId="26606"/>
          <ac:spMkLst>
            <pc:docMk/>
            <pc:sldMk cId="2034370287" sldId="257"/>
            <ac:spMk id="81" creationId="{6C4028FD-8BAA-4A19-BFDE-594D991B7552}"/>
          </ac:spMkLst>
        </pc:spChg>
        <pc:spChg chg="add del">
          <ac:chgData name="Amna Zafar" userId="d2b198320bf1cf34" providerId="LiveId" clId="{2FBE999E-1CD4-4916-86AC-0FCEE16949D4}" dt="2023-04-20T08:20:38.250" v="580" actId="26606"/>
          <ac:spMkLst>
            <pc:docMk/>
            <pc:sldMk cId="2034370287" sldId="257"/>
            <ac:spMk id="86" creationId="{058A14AF-9FB5-4CC7-BA35-E8E85D3EDF0E}"/>
          </ac:spMkLst>
        </pc:spChg>
        <pc:spChg chg="add del">
          <ac:chgData name="Amna Zafar" userId="d2b198320bf1cf34" providerId="LiveId" clId="{2FBE999E-1CD4-4916-86AC-0FCEE16949D4}" dt="2023-04-20T08:20:38.250" v="580" actId="26606"/>
          <ac:spMkLst>
            <pc:docMk/>
            <pc:sldMk cId="2034370287" sldId="257"/>
            <ac:spMk id="88" creationId="{3A9A4357-BD1D-4622-A4FE-766E6AB8DE84}"/>
          </ac:spMkLst>
        </pc:spChg>
        <pc:spChg chg="add del">
          <ac:chgData name="Amna Zafar" userId="d2b198320bf1cf34" providerId="LiveId" clId="{2FBE999E-1CD4-4916-86AC-0FCEE16949D4}" dt="2023-04-20T08:20:38.250" v="580" actId="26606"/>
          <ac:spMkLst>
            <pc:docMk/>
            <pc:sldMk cId="2034370287" sldId="257"/>
            <ac:spMk id="90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08:20:38.250" v="580" actId="26606"/>
          <ac:spMkLst>
            <pc:docMk/>
            <pc:sldMk cId="2034370287" sldId="257"/>
            <ac:spMk id="92" creationId="{E6995CE5-F890-4ABA-82A2-26507CE8D2A3}"/>
          </ac:spMkLst>
        </pc:spChg>
        <pc:spChg chg="add del">
          <ac:chgData name="Amna Zafar" userId="d2b198320bf1cf34" providerId="LiveId" clId="{2FBE999E-1CD4-4916-86AC-0FCEE16949D4}" dt="2023-04-20T08:20:41.083" v="582" actId="26606"/>
          <ac:spMkLst>
            <pc:docMk/>
            <pc:sldMk cId="2034370287" sldId="257"/>
            <ac:spMk id="93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08:20:41.083" v="582" actId="26606"/>
          <ac:spMkLst>
            <pc:docMk/>
            <pc:sldMk cId="2034370287" sldId="257"/>
            <ac:spMk id="94" creationId="{28D31E1B-0407-4223-9642-0B642CBF57D9}"/>
          </ac:spMkLst>
        </pc:spChg>
        <pc:spChg chg="add del">
          <ac:chgData name="Amna Zafar" userId="d2b198320bf1cf34" providerId="LiveId" clId="{2FBE999E-1CD4-4916-86AC-0FCEE16949D4}" dt="2023-04-20T08:20:41.083" v="582" actId="26606"/>
          <ac:spMkLst>
            <pc:docMk/>
            <pc:sldMk cId="2034370287" sldId="257"/>
            <ac:spMk id="95" creationId="{70E96339-907C-46C3-99AC-31179B6F0EBD}"/>
          </ac:spMkLst>
        </pc:spChg>
        <pc:spChg chg="add del">
          <ac:chgData name="Amna Zafar" userId="d2b198320bf1cf34" providerId="LiveId" clId="{2FBE999E-1CD4-4916-86AC-0FCEE16949D4}" dt="2023-04-20T08:20:45.776" v="584" actId="26606"/>
          <ac:spMkLst>
            <pc:docMk/>
            <pc:sldMk cId="2034370287" sldId="257"/>
            <ac:spMk id="100" creationId="{058A14AF-9FB5-4CC7-BA35-E8E85D3EDF0E}"/>
          </ac:spMkLst>
        </pc:spChg>
        <pc:spChg chg="add del">
          <ac:chgData name="Amna Zafar" userId="d2b198320bf1cf34" providerId="LiveId" clId="{2FBE999E-1CD4-4916-86AC-0FCEE16949D4}" dt="2023-04-20T08:20:45.776" v="584" actId="26606"/>
          <ac:spMkLst>
            <pc:docMk/>
            <pc:sldMk cId="2034370287" sldId="257"/>
            <ac:spMk id="101" creationId="{3A9A4357-BD1D-4622-A4FE-766E6AB8DE84}"/>
          </ac:spMkLst>
        </pc:spChg>
        <pc:spChg chg="add del">
          <ac:chgData name="Amna Zafar" userId="d2b198320bf1cf34" providerId="LiveId" clId="{2FBE999E-1CD4-4916-86AC-0FCEE16949D4}" dt="2023-04-20T08:20:45.776" v="584" actId="26606"/>
          <ac:spMkLst>
            <pc:docMk/>
            <pc:sldMk cId="2034370287" sldId="257"/>
            <ac:spMk id="102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08:20:45.776" v="584" actId="26606"/>
          <ac:spMkLst>
            <pc:docMk/>
            <pc:sldMk cId="2034370287" sldId="257"/>
            <ac:spMk id="103" creationId="{E6995CE5-F890-4ABA-82A2-26507CE8D2A3}"/>
          </ac:spMkLst>
        </pc:spChg>
        <pc:spChg chg="add">
          <ac:chgData name="Amna Zafar" userId="d2b198320bf1cf34" providerId="LiveId" clId="{2FBE999E-1CD4-4916-86AC-0FCEE16949D4}" dt="2023-04-20T08:20:45.845" v="585" actId="26606"/>
          <ac:spMkLst>
            <pc:docMk/>
            <pc:sldMk cId="2034370287" sldId="257"/>
            <ac:spMk id="105" creationId="{28D31E1B-0407-4223-9642-0B642CBF57D9}"/>
          </ac:spMkLst>
        </pc:spChg>
        <pc:spChg chg="add">
          <ac:chgData name="Amna Zafar" userId="d2b198320bf1cf34" providerId="LiveId" clId="{2FBE999E-1CD4-4916-86AC-0FCEE16949D4}" dt="2023-04-20T08:20:45.845" v="585" actId="26606"/>
          <ac:spMkLst>
            <pc:docMk/>
            <pc:sldMk cId="2034370287" sldId="257"/>
            <ac:spMk id="108" creationId="{D5B0017B-2ECA-49AF-B397-DC140825DF8D}"/>
          </ac:spMkLst>
        </pc:spChg>
        <pc:spChg chg="add">
          <ac:chgData name="Amna Zafar" userId="d2b198320bf1cf34" providerId="LiveId" clId="{2FBE999E-1CD4-4916-86AC-0FCEE16949D4}" dt="2023-04-20T08:20:45.845" v="585" actId="26606"/>
          <ac:spMkLst>
            <pc:docMk/>
            <pc:sldMk cId="2034370287" sldId="257"/>
            <ac:spMk id="109" creationId="{70E96339-907C-46C3-99AC-31179B6F0EBD}"/>
          </ac:spMkLst>
        </pc:spChg>
        <pc:grpChg chg="add del">
          <ac:chgData name="Amna Zafar" userId="d2b198320bf1cf34" providerId="LiveId" clId="{2FBE999E-1CD4-4916-86AC-0FCEE16949D4}" dt="2023-04-20T07:43:28.976" v="183" actId="26606"/>
          <ac:grpSpMkLst>
            <pc:docMk/>
            <pc:sldMk cId="2034370287" sldId="257"/>
            <ac:grpSpMk id="10" creationId="{28FAF094-D087-493F-8DF9-A486C2D6BBAA}"/>
          </ac:grpSpMkLst>
        </pc:grpChg>
        <pc:grpChg chg="add del">
          <ac:chgData name="Amna Zafar" userId="d2b198320bf1cf34" providerId="LiveId" clId="{2FBE999E-1CD4-4916-86AC-0FCEE16949D4}" dt="2023-04-20T07:43:34.179" v="185" actId="26606"/>
          <ac:grpSpMkLst>
            <pc:docMk/>
            <pc:sldMk cId="2034370287" sldId="257"/>
            <ac:grpSpMk id="18" creationId="{AE1C45F0-260A-458C-96ED-C1F6D2151219}"/>
          </ac:grpSpMkLst>
        </pc:grpChg>
        <pc:grpChg chg="add del">
          <ac:chgData name="Amna Zafar" userId="d2b198320bf1cf34" providerId="LiveId" clId="{2FBE999E-1CD4-4916-86AC-0FCEE16949D4}" dt="2023-04-20T07:43:37.896" v="187" actId="26606"/>
          <ac:grpSpMkLst>
            <pc:docMk/>
            <pc:sldMk cId="2034370287" sldId="257"/>
            <ac:grpSpMk id="23" creationId="{83EAB11A-76F7-48F4-9B4F-5BFDF4BF9670}"/>
          </ac:grpSpMkLst>
        </pc:grpChg>
        <pc:grpChg chg="add del">
          <ac:chgData name="Amna Zafar" userId="d2b198320bf1cf34" providerId="LiveId" clId="{2FBE999E-1CD4-4916-86AC-0FCEE16949D4}" dt="2023-04-20T07:43:38.718" v="189" actId="26606"/>
          <ac:grpSpMkLst>
            <pc:docMk/>
            <pc:sldMk cId="2034370287" sldId="257"/>
            <ac:grpSpMk id="28" creationId="{25EE5136-01F1-466C-962D-BA9B4C6757AA}"/>
          </ac:grpSpMkLst>
        </pc:grpChg>
        <pc:grpChg chg="add del">
          <ac:chgData name="Amna Zafar" userId="d2b198320bf1cf34" providerId="LiveId" clId="{2FBE999E-1CD4-4916-86AC-0FCEE16949D4}" dt="2023-04-20T07:43:45.357" v="191" actId="26606"/>
          <ac:grpSpMkLst>
            <pc:docMk/>
            <pc:sldMk cId="2034370287" sldId="257"/>
            <ac:grpSpMk id="36" creationId="{25EE5136-01F1-466C-962D-BA9B4C6757AA}"/>
          </ac:grpSpMkLst>
        </pc:grpChg>
        <pc:grpChg chg="add del">
          <ac:chgData name="Amna Zafar" userId="d2b198320bf1cf34" providerId="LiveId" clId="{2FBE999E-1CD4-4916-86AC-0FCEE16949D4}" dt="2023-04-20T07:43:47.779" v="193" actId="26606"/>
          <ac:grpSpMkLst>
            <pc:docMk/>
            <pc:sldMk cId="2034370287" sldId="257"/>
            <ac:grpSpMk id="44" creationId="{0C66A8B6-1F6E-4FCC-93B9-B9986B6FD111}"/>
          </ac:grpSpMkLst>
        </pc:grpChg>
        <pc:grpChg chg="add del">
          <ac:chgData name="Amna Zafar" userId="d2b198320bf1cf34" providerId="LiveId" clId="{2FBE999E-1CD4-4916-86AC-0FCEE16949D4}" dt="2023-04-20T07:46:52.799" v="220" actId="26606"/>
          <ac:grpSpMkLst>
            <pc:docMk/>
            <pc:sldMk cId="2034370287" sldId="257"/>
            <ac:grpSpMk id="56" creationId="{DAA26DFA-AAB2-4973-9C17-16D587C7B198}"/>
          </ac:grpSpMkLst>
        </pc:grpChg>
        <pc:grpChg chg="add del">
          <ac:chgData name="Amna Zafar" userId="d2b198320bf1cf34" providerId="LiveId" clId="{2FBE999E-1CD4-4916-86AC-0FCEE16949D4}" dt="2023-04-20T08:20:41.083" v="582" actId="26606"/>
          <ac:grpSpMkLst>
            <pc:docMk/>
            <pc:sldMk cId="2034370287" sldId="257"/>
            <ac:grpSpMk id="96" creationId="{AE1C45F0-260A-458C-96ED-C1F6D2151219}"/>
          </ac:grpSpMkLst>
        </pc:grpChg>
        <pc:grpChg chg="add">
          <ac:chgData name="Amna Zafar" userId="d2b198320bf1cf34" providerId="LiveId" clId="{2FBE999E-1CD4-4916-86AC-0FCEE16949D4}" dt="2023-04-20T08:20:45.845" v="585" actId="26606"/>
          <ac:grpSpMkLst>
            <pc:docMk/>
            <pc:sldMk cId="2034370287" sldId="257"/>
            <ac:grpSpMk id="106" creationId="{AE1C45F0-260A-458C-96ED-C1F6D2151219}"/>
          </ac:grpSpMkLst>
        </pc:grpChg>
        <pc:graphicFrameChg chg="add del">
          <ac:chgData name="Amna Zafar" userId="d2b198320bf1cf34" providerId="LiveId" clId="{2FBE999E-1CD4-4916-86AC-0FCEE16949D4}" dt="2023-04-20T07:46:37.260" v="210" actId="26606"/>
          <ac:graphicFrameMkLst>
            <pc:docMk/>
            <pc:sldMk cId="2034370287" sldId="257"/>
            <ac:graphicFrameMk id="30" creationId="{812BC6CC-ADD3-3E9B-281F-E217211636B9}"/>
          </ac:graphicFrameMkLst>
        </pc:graphicFrameChg>
        <pc:graphicFrameChg chg="add del">
          <ac:chgData name="Amna Zafar" userId="d2b198320bf1cf34" providerId="LiveId" clId="{2FBE999E-1CD4-4916-86AC-0FCEE16949D4}" dt="2023-04-20T07:46:38.916" v="212" actId="26606"/>
          <ac:graphicFrameMkLst>
            <pc:docMk/>
            <pc:sldMk cId="2034370287" sldId="257"/>
            <ac:graphicFrameMk id="37" creationId="{4D4C9268-2D37-F7DC-A770-3F0FDB178533}"/>
          </ac:graphicFrameMkLst>
        </pc:graphicFrameChg>
        <pc:graphicFrameChg chg="add del">
          <ac:chgData name="Amna Zafar" userId="d2b198320bf1cf34" providerId="LiveId" clId="{2FBE999E-1CD4-4916-86AC-0FCEE16949D4}" dt="2023-04-20T07:46:39.805" v="214" actId="26606"/>
          <ac:graphicFrameMkLst>
            <pc:docMk/>
            <pc:sldMk cId="2034370287" sldId="257"/>
            <ac:graphicFrameMk id="42" creationId="{812BC6CC-ADD3-3E9B-281F-E217211636B9}"/>
          </ac:graphicFrameMkLst>
        </pc:graphicFrameChg>
        <pc:graphicFrameChg chg="add del">
          <ac:chgData name="Amna Zafar" userId="d2b198320bf1cf34" providerId="LiveId" clId="{2FBE999E-1CD4-4916-86AC-0FCEE16949D4}" dt="2023-04-20T07:46:41.052" v="216" actId="26606"/>
          <ac:graphicFrameMkLst>
            <pc:docMk/>
            <pc:sldMk cId="2034370287" sldId="257"/>
            <ac:graphicFrameMk id="48" creationId="{4D4C9268-2D37-F7DC-A770-3F0FDB178533}"/>
          </ac:graphicFrameMkLst>
        </pc:graphicFrameChg>
        <pc:graphicFrameChg chg="add del">
          <ac:chgData name="Amna Zafar" userId="d2b198320bf1cf34" providerId="LiveId" clId="{2FBE999E-1CD4-4916-86AC-0FCEE16949D4}" dt="2023-04-20T07:46:47.860" v="218" actId="26606"/>
          <ac:graphicFrameMkLst>
            <pc:docMk/>
            <pc:sldMk cId="2034370287" sldId="257"/>
            <ac:graphicFrameMk id="52" creationId="{812BC6CC-ADD3-3E9B-281F-E217211636B9}"/>
          </ac:graphicFrameMkLst>
        </pc:graphicFrameChg>
        <pc:graphicFrameChg chg="add del">
          <ac:chgData name="Amna Zafar" userId="d2b198320bf1cf34" providerId="LiveId" clId="{2FBE999E-1CD4-4916-86AC-0FCEE16949D4}" dt="2023-04-20T07:47:04.207" v="222" actId="26606"/>
          <ac:graphicFrameMkLst>
            <pc:docMk/>
            <pc:sldMk cId="2034370287" sldId="257"/>
            <ac:graphicFrameMk id="63" creationId="{493A6793-E417-9312-A9BB-54E15316EB11}"/>
          </ac:graphicFrameMkLst>
        </pc:graphicFrameChg>
        <pc:graphicFrameChg chg="add del mod ord modGraphic">
          <ac:chgData name="Amna Zafar" userId="d2b198320bf1cf34" providerId="LiveId" clId="{2FBE999E-1CD4-4916-86AC-0FCEE16949D4}" dt="2023-04-20T17:56:11.777" v="636"/>
          <ac:graphicFrameMkLst>
            <pc:docMk/>
            <pc:sldMk cId="2034370287" sldId="257"/>
            <ac:graphicFrameMk id="76" creationId="{4D4C9268-2D37-F7DC-A770-3F0FDB178533}"/>
          </ac:graphicFrameMkLst>
        </pc:graphicFrameChg>
        <pc:picChg chg="add del">
          <ac:chgData name="Amna Zafar" userId="d2b198320bf1cf34" providerId="LiveId" clId="{2FBE999E-1CD4-4916-86AC-0FCEE16949D4}" dt="2023-04-20T07:43:38.718" v="189" actId="26606"/>
          <ac:picMkLst>
            <pc:docMk/>
            <pc:sldMk cId="2034370287" sldId="257"/>
            <ac:picMk id="7" creationId="{A1B37660-4FD1-B9B2-7AC3-0A962EFD00C1}"/>
          </ac:picMkLst>
        </pc:picChg>
        <pc:picChg chg="add mod">
          <ac:chgData name="Amna Zafar" userId="d2b198320bf1cf34" providerId="LiveId" clId="{2FBE999E-1CD4-4916-86AC-0FCEE16949D4}" dt="2023-04-20T08:20:45.845" v="585" actId="26606"/>
          <ac:picMkLst>
            <pc:docMk/>
            <pc:sldMk cId="2034370287" sldId="257"/>
            <ac:picMk id="21" creationId="{62DEBB4B-671C-C5D6-351F-A392F231C52E}"/>
          </ac:picMkLst>
        </pc:picChg>
        <pc:picChg chg="add del">
          <ac:chgData name="Amna Zafar" userId="d2b198320bf1cf34" providerId="LiveId" clId="{2FBE999E-1CD4-4916-86AC-0FCEE16949D4}" dt="2023-04-20T07:43:45.357" v="191" actId="26606"/>
          <ac:picMkLst>
            <pc:docMk/>
            <pc:sldMk cId="2034370287" sldId="257"/>
            <ac:picMk id="41" creationId="{7BE7961B-0767-D52D-1379-B6CA0C9433C7}"/>
          </ac:picMkLst>
        </pc:picChg>
        <pc:cxnChg chg="add del">
          <ac:chgData name="Amna Zafar" userId="d2b198320bf1cf34" providerId="LiveId" clId="{2FBE999E-1CD4-4916-86AC-0FCEE16949D4}" dt="2023-04-20T07:43:34.179" v="185" actId="26606"/>
          <ac:cxnSpMkLst>
            <pc:docMk/>
            <pc:sldMk cId="2034370287" sldId="257"/>
            <ac:cxnSpMk id="17" creationId="{6CF1BAF6-AD41-4082-B212-8A1F9A2E8779}"/>
          </ac:cxnSpMkLst>
        </pc:cxnChg>
        <pc:cxnChg chg="add del">
          <ac:chgData name="Amna Zafar" userId="d2b198320bf1cf34" providerId="LiveId" clId="{2FBE999E-1CD4-4916-86AC-0FCEE16949D4}" dt="2023-04-20T08:20:41.083" v="582" actId="26606"/>
          <ac:cxnSpMkLst>
            <pc:docMk/>
            <pc:sldMk cId="2034370287" sldId="257"/>
            <ac:cxnSpMk id="97" creationId="{6CF1BAF6-AD41-4082-B212-8A1F9A2E8779}"/>
          </ac:cxnSpMkLst>
        </pc:cxnChg>
        <pc:cxnChg chg="add">
          <ac:chgData name="Amna Zafar" userId="d2b198320bf1cf34" providerId="LiveId" clId="{2FBE999E-1CD4-4916-86AC-0FCEE16949D4}" dt="2023-04-20T08:20:45.845" v="585" actId="26606"/>
          <ac:cxnSpMkLst>
            <pc:docMk/>
            <pc:sldMk cId="2034370287" sldId="257"/>
            <ac:cxnSpMk id="110" creationId="{6CF1BAF6-AD41-4082-B212-8A1F9A2E8779}"/>
          </ac:cxnSpMkLst>
        </pc:cxnChg>
      </pc:sldChg>
      <pc:sldChg chg="addSp delSp modSp new del mod setBg">
        <pc:chgData name="Amna Zafar" userId="d2b198320bf1cf34" providerId="LiveId" clId="{2FBE999E-1CD4-4916-86AC-0FCEE16949D4}" dt="2023-04-20T07:58:56.929" v="298" actId="2696"/>
        <pc:sldMkLst>
          <pc:docMk/>
          <pc:sldMk cId="1560507358" sldId="258"/>
        </pc:sldMkLst>
        <pc:spChg chg="mod">
          <ac:chgData name="Amna Zafar" userId="d2b198320bf1cf34" providerId="LiveId" clId="{2FBE999E-1CD4-4916-86AC-0FCEE16949D4}" dt="2023-04-20T07:58:20.625" v="293" actId="255"/>
          <ac:spMkLst>
            <pc:docMk/>
            <pc:sldMk cId="1560507358" sldId="258"/>
            <ac:spMk id="2" creationId="{E25C314E-724F-6E16-1FE2-4673770D5440}"/>
          </ac:spMkLst>
        </pc:spChg>
        <pc:spChg chg="del">
          <ac:chgData name="Amna Zafar" userId="d2b198320bf1cf34" providerId="LiveId" clId="{2FBE999E-1CD4-4916-86AC-0FCEE16949D4}" dt="2023-04-20T07:50:11.666" v="247" actId="931"/>
          <ac:spMkLst>
            <pc:docMk/>
            <pc:sldMk cId="1560507358" sldId="258"/>
            <ac:spMk id="3" creationId="{2795C203-8121-EBF1-270D-055115EC204C}"/>
          </ac:spMkLst>
        </pc:spChg>
        <pc:spChg chg="add del">
          <ac:chgData name="Amna Zafar" userId="d2b198320bf1cf34" providerId="LiveId" clId="{2FBE999E-1CD4-4916-86AC-0FCEE16949D4}" dt="2023-04-20T07:50:21.702" v="251" actId="26606"/>
          <ac:spMkLst>
            <pc:docMk/>
            <pc:sldMk cId="1560507358" sldId="258"/>
            <ac:spMk id="9" creationId="{FF551D46-8383-02D6-AC67-34249AF91BA4}"/>
          </ac:spMkLst>
        </pc:spChg>
        <pc:spChg chg="add del">
          <ac:chgData name="Amna Zafar" userId="d2b198320bf1cf34" providerId="LiveId" clId="{2FBE999E-1CD4-4916-86AC-0FCEE16949D4}" dt="2023-04-20T07:50:21.702" v="251" actId="26606"/>
          <ac:spMkLst>
            <pc:docMk/>
            <pc:sldMk cId="1560507358" sldId="258"/>
            <ac:spMk id="12" creationId="{04812C46-200A-4DEB-A05E-3ED6C68C2387}"/>
          </ac:spMkLst>
        </pc:spChg>
        <pc:spChg chg="add del">
          <ac:chgData name="Amna Zafar" userId="d2b198320bf1cf34" providerId="LiveId" clId="{2FBE999E-1CD4-4916-86AC-0FCEE16949D4}" dt="2023-04-20T07:50:23.054" v="253" actId="26606"/>
          <ac:spMkLst>
            <pc:docMk/>
            <pc:sldMk cId="1560507358" sldId="258"/>
            <ac:spMk id="14" creationId="{D4974D33-8DC5-464E-8C6D-BE58F0669C17}"/>
          </ac:spMkLst>
        </pc:spChg>
        <pc:spChg chg="add del">
          <ac:chgData name="Amna Zafar" userId="d2b198320bf1cf34" providerId="LiveId" clId="{2FBE999E-1CD4-4916-86AC-0FCEE16949D4}" dt="2023-04-20T07:50:23.054" v="253" actId="26606"/>
          <ac:spMkLst>
            <pc:docMk/>
            <pc:sldMk cId="1560507358" sldId="258"/>
            <ac:spMk id="15" creationId="{F13C74B1-5B17-4795-BED0-7140497B445A}"/>
          </ac:spMkLst>
        </pc:spChg>
        <pc:spChg chg="add del">
          <ac:chgData name="Amna Zafar" userId="d2b198320bf1cf34" providerId="LiveId" clId="{2FBE999E-1CD4-4916-86AC-0FCEE16949D4}" dt="2023-04-20T07:50:23.054" v="253" actId="26606"/>
          <ac:spMkLst>
            <pc:docMk/>
            <pc:sldMk cId="1560507358" sldId="258"/>
            <ac:spMk id="16" creationId="{1612C740-383E-BBCD-5B97-D8669078D306}"/>
          </ac:spMkLst>
        </pc:spChg>
        <pc:spChg chg="add del">
          <ac:chgData name="Amna Zafar" userId="d2b198320bf1cf34" providerId="LiveId" clId="{2FBE999E-1CD4-4916-86AC-0FCEE16949D4}" dt="2023-04-20T07:50:29.691" v="255" actId="26606"/>
          <ac:spMkLst>
            <pc:docMk/>
            <pc:sldMk cId="1560507358" sldId="258"/>
            <ac:spMk id="18" creationId="{2B97F24A-32CE-4C1C-A50D-3016B394DCFB}"/>
          </ac:spMkLst>
        </pc:spChg>
        <pc:spChg chg="add del">
          <ac:chgData name="Amna Zafar" userId="d2b198320bf1cf34" providerId="LiveId" clId="{2FBE999E-1CD4-4916-86AC-0FCEE16949D4}" dt="2023-04-20T07:50:29.691" v="255" actId="26606"/>
          <ac:spMkLst>
            <pc:docMk/>
            <pc:sldMk cId="1560507358" sldId="258"/>
            <ac:spMk id="19" creationId="{CD8B4F24-440B-49E9-B85D-733523DC064B}"/>
          </ac:spMkLst>
        </pc:spChg>
        <pc:spChg chg="add del">
          <ac:chgData name="Amna Zafar" userId="d2b198320bf1cf34" providerId="LiveId" clId="{2FBE999E-1CD4-4916-86AC-0FCEE16949D4}" dt="2023-04-20T07:50:29.691" v="255" actId="26606"/>
          <ac:spMkLst>
            <pc:docMk/>
            <pc:sldMk cId="1560507358" sldId="258"/>
            <ac:spMk id="20" creationId="{7020B690-D669-4E37-F1C9-9EE72A03B575}"/>
          </ac:spMkLst>
        </pc:spChg>
        <pc:spChg chg="add del">
          <ac:chgData name="Amna Zafar" userId="d2b198320bf1cf34" providerId="LiveId" clId="{2FBE999E-1CD4-4916-86AC-0FCEE16949D4}" dt="2023-04-20T07:50:30.627" v="257" actId="26606"/>
          <ac:spMkLst>
            <pc:docMk/>
            <pc:sldMk cId="1560507358" sldId="258"/>
            <ac:spMk id="22" creationId="{04812C46-200A-4DEB-A05E-3ED6C68C2387}"/>
          </ac:spMkLst>
        </pc:spChg>
        <pc:spChg chg="add del">
          <ac:chgData name="Amna Zafar" userId="d2b198320bf1cf34" providerId="LiveId" clId="{2FBE999E-1CD4-4916-86AC-0FCEE16949D4}" dt="2023-04-20T07:50:30.627" v="257" actId="26606"/>
          <ac:spMkLst>
            <pc:docMk/>
            <pc:sldMk cId="1560507358" sldId="258"/>
            <ac:spMk id="23" creationId="{1F7FCACE-BE57-E471-879A-33C651025FFD}"/>
          </ac:spMkLst>
        </pc:spChg>
        <pc:spChg chg="add del">
          <ac:chgData name="Amna Zafar" userId="d2b198320bf1cf34" providerId="LiveId" clId="{2FBE999E-1CD4-4916-86AC-0FCEE16949D4}" dt="2023-04-20T07:50:30.627" v="257" actId="26606"/>
          <ac:spMkLst>
            <pc:docMk/>
            <pc:sldMk cId="1560507358" sldId="258"/>
            <ac:spMk id="24" creationId="{A783CD55-1776-4C75-9A8F-D1179C0C7B48}"/>
          </ac:spMkLst>
        </pc:spChg>
        <pc:spChg chg="add">
          <ac:chgData name="Amna Zafar" userId="d2b198320bf1cf34" providerId="LiveId" clId="{2FBE999E-1CD4-4916-86AC-0FCEE16949D4}" dt="2023-04-20T07:50:30.636" v="258" actId="26606"/>
          <ac:spMkLst>
            <pc:docMk/>
            <pc:sldMk cId="1560507358" sldId="258"/>
            <ac:spMk id="26" creationId="{2F687420-BEB4-45CD-8226-339BE553B8E6}"/>
          </ac:spMkLst>
        </pc:spChg>
        <pc:spChg chg="add">
          <ac:chgData name="Amna Zafar" userId="d2b198320bf1cf34" providerId="LiveId" clId="{2FBE999E-1CD4-4916-86AC-0FCEE16949D4}" dt="2023-04-20T07:50:30.636" v="258" actId="26606"/>
          <ac:spMkLst>
            <pc:docMk/>
            <pc:sldMk cId="1560507358" sldId="258"/>
            <ac:spMk id="27" creationId="{169CC832-2974-4E8D-90ED-3E2941BA7336}"/>
          </ac:spMkLst>
        </pc:spChg>
        <pc:spChg chg="add mod">
          <ac:chgData name="Amna Zafar" userId="d2b198320bf1cf34" providerId="LiveId" clId="{2FBE999E-1CD4-4916-86AC-0FCEE16949D4}" dt="2023-04-20T07:58:52.414" v="297" actId="14100"/>
          <ac:spMkLst>
            <pc:docMk/>
            <pc:sldMk cId="1560507358" sldId="258"/>
            <ac:spMk id="28" creationId="{10A74798-1451-B60C-7CD0-A5D88775BE71}"/>
          </ac:spMkLst>
        </pc:spChg>
        <pc:spChg chg="add">
          <ac:chgData name="Amna Zafar" userId="d2b198320bf1cf34" providerId="LiveId" clId="{2FBE999E-1CD4-4916-86AC-0FCEE16949D4}" dt="2023-04-20T07:50:30.636" v="258" actId="26606"/>
          <ac:spMkLst>
            <pc:docMk/>
            <pc:sldMk cId="1560507358" sldId="258"/>
            <ac:spMk id="29" creationId="{55222F96-971A-4F90-B841-6BAB416C7AC1}"/>
          </ac:spMkLst>
        </pc:spChg>
        <pc:spChg chg="add">
          <ac:chgData name="Amna Zafar" userId="d2b198320bf1cf34" providerId="LiveId" clId="{2FBE999E-1CD4-4916-86AC-0FCEE16949D4}" dt="2023-04-20T07:50:30.636" v="258" actId="26606"/>
          <ac:spMkLst>
            <pc:docMk/>
            <pc:sldMk cId="1560507358" sldId="258"/>
            <ac:spMk id="30" creationId="{08980754-6F4B-43C9-B9BE-127B6BED6586}"/>
          </ac:spMkLst>
        </pc:spChg>
        <pc:spChg chg="add">
          <ac:chgData name="Amna Zafar" userId="d2b198320bf1cf34" providerId="LiveId" clId="{2FBE999E-1CD4-4916-86AC-0FCEE16949D4}" dt="2023-04-20T07:50:30.636" v="258" actId="26606"/>
          <ac:spMkLst>
            <pc:docMk/>
            <pc:sldMk cId="1560507358" sldId="258"/>
            <ac:spMk id="31" creationId="{2C1BBA94-3F40-40AA-8BB9-E69E25E537C1}"/>
          </ac:spMkLst>
        </pc:spChg>
        <pc:picChg chg="add del mod">
          <ac:chgData name="Amna Zafar" userId="d2b198320bf1cf34" providerId="LiveId" clId="{2FBE999E-1CD4-4916-86AC-0FCEE16949D4}" dt="2023-04-20T07:58:48.154" v="295" actId="478"/>
          <ac:picMkLst>
            <pc:docMk/>
            <pc:sldMk cId="1560507358" sldId="258"/>
            <ac:picMk id="5" creationId="{FDAA0770-AD86-5594-37C2-A0D8CBA31F82}"/>
          </ac:picMkLst>
        </pc:picChg>
      </pc:sldChg>
      <pc:sldChg chg="addSp delSp modSp new mod modTransition setBg">
        <pc:chgData name="Amna Zafar" userId="d2b198320bf1cf34" providerId="LiveId" clId="{2FBE999E-1CD4-4916-86AC-0FCEE16949D4}" dt="2023-04-20T08:20:06.003" v="575" actId="14100"/>
        <pc:sldMkLst>
          <pc:docMk/>
          <pc:sldMk cId="4167550580" sldId="259"/>
        </pc:sldMkLst>
        <pc:spChg chg="mod">
          <ac:chgData name="Amna Zafar" userId="d2b198320bf1cf34" providerId="LiveId" clId="{2FBE999E-1CD4-4916-86AC-0FCEE16949D4}" dt="2023-04-20T08:19:56.589" v="573" actId="255"/>
          <ac:spMkLst>
            <pc:docMk/>
            <pc:sldMk cId="4167550580" sldId="259"/>
            <ac:spMk id="2" creationId="{0034FBA2-C319-F46E-21F0-404721DF46B6}"/>
          </ac:spMkLst>
        </pc:spChg>
        <pc:spChg chg="mod ord">
          <ac:chgData name="Amna Zafar" userId="d2b198320bf1cf34" providerId="LiveId" clId="{2FBE999E-1CD4-4916-86AC-0FCEE16949D4}" dt="2023-04-20T08:20:06.003" v="575" actId="14100"/>
          <ac:spMkLst>
            <pc:docMk/>
            <pc:sldMk cId="4167550580" sldId="259"/>
            <ac:spMk id="3" creationId="{DA4E5BB7-5DD6-1B00-6C18-F7546A098B57}"/>
          </ac:spMkLst>
        </pc:spChg>
        <pc:spChg chg="add del">
          <ac:chgData name="Amna Zafar" userId="d2b198320bf1cf34" providerId="LiveId" clId="{2FBE999E-1CD4-4916-86AC-0FCEE16949D4}" dt="2023-04-20T08:14:01.922" v="530" actId="26606"/>
          <ac:spMkLst>
            <pc:docMk/>
            <pc:sldMk cId="4167550580" sldId="259"/>
            <ac:spMk id="10" creationId="{57F72BCA-EE24-40BE-9ECA-E10C9BA55F90}"/>
          </ac:spMkLst>
        </pc:spChg>
        <pc:spChg chg="add del">
          <ac:chgData name="Amna Zafar" userId="d2b198320bf1cf34" providerId="LiveId" clId="{2FBE999E-1CD4-4916-86AC-0FCEE16949D4}" dt="2023-04-20T08:14:01.922" v="530" actId="26606"/>
          <ac:spMkLst>
            <pc:docMk/>
            <pc:sldMk cId="4167550580" sldId="259"/>
            <ac:spMk id="12" creationId="{6B3C4597-DD46-4BFC-B999-C52879B95B16}"/>
          </ac:spMkLst>
        </pc:spChg>
        <pc:spChg chg="add del">
          <ac:chgData name="Amna Zafar" userId="d2b198320bf1cf34" providerId="LiveId" clId="{2FBE999E-1CD4-4916-86AC-0FCEE16949D4}" dt="2023-04-20T08:14:01.922" v="530" actId="26606"/>
          <ac:spMkLst>
            <pc:docMk/>
            <pc:sldMk cId="4167550580" sldId="259"/>
            <ac:spMk id="14" creationId="{632B59AC-0160-4F1D-934F-B7D8B6AE44A1}"/>
          </ac:spMkLst>
        </pc:spChg>
        <pc:spChg chg="add del">
          <ac:chgData name="Amna Zafar" userId="d2b198320bf1cf34" providerId="LiveId" clId="{2FBE999E-1CD4-4916-86AC-0FCEE16949D4}" dt="2023-04-20T08:14:18.544" v="535" actId="26606"/>
          <ac:spMkLst>
            <pc:docMk/>
            <pc:sldMk cId="4167550580" sldId="259"/>
            <ac:spMk id="16" creationId="{B0B8DCBA-FEED-46EF-A140-35B904015B49}"/>
          </ac:spMkLst>
        </pc:spChg>
        <pc:spChg chg="add del">
          <ac:chgData name="Amna Zafar" userId="d2b198320bf1cf34" providerId="LiveId" clId="{2FBE999E-1CD4-4916-86AC-0FCEE16949D4}" dt="2023-04-20T08:14:18.544" v="535" actId="26606"/>
          <ac:spMkLst>
            <pc:docMk/>
            <pc:sldMk cId="4167550580" sldId="259"/>
            <ac:spMk id="17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08:14:42.372" v="536" actId="26606"/>
          <ac:spMkLst>
            <pc:docMk/>
            <pc:sldMk cId="4167550580" sldId="259"/>
            <ac:spMk id="25" creationId="{2F687420-BEB4-45CD-8226-339BE553B8E6}"/>
          </ac:spMkLst>
        </pc:spChg>
        <pc:spChg chg="add del">
          <ac:chgData name="Amna Zafar" userId="d2b198320bf1cf34" providerId="LiveId" clId="{2FBE999E-1CD4-4916-86AC-0FCEE16949D4}" dt="2023-04-20T08:14:42.372" v="536" actId="26606"/>
          <ac:spMkLst>
            <pc:docMk/>
            <pc:sldMk cId="4167550580" sldId="259"/>
            <ac:spMk id="27" creationId="{169CC832-2974-4E8D-90ED-3E2941BA7336}"/>
          </ac:spMkLst>
        </pc:spChg>
        <pc:spChg chg="add del">
          <ac:chgData name="Amna Zafar" userId="d2b198320bf1cf34" providerId="LiveId" clId="{2FBE999E-1CD4-4916-86AC-0FCEE16949D4}" dt="2023-04-20T08:14:42.372" v="536" actId="26606"/>
          <ac:spMkLst>
            <pc:docMk/>
            <pc:sldMk cId="4167550580" sldId="259"/>
            <ac:spMk id="29" creationId="{55222F96-971A-4F90-B841-6BAB416C7AC1}"/>
          </ac:spMkLst>
        </pc:spChg>
        <pc:spChg chg="add del">
          <ac:chgData name="Amna Zafar" userId="d2b198320bf1cf34" providerId="LiveId" clId="{2FBE999E-1CD4-4916-86AC-0FCEE16949D4}" dt="2023-04-20T08:14:42.372" v="536" actId="26606"/>
          <ac:spMkLst>
            <pc:docMk/>
            <pc:sldMk cId="4167550580" sldId="259"/>
            <ac:spMk id="31" creationId="{08980754-6F4B-43C9-B9BE-127B6BED6586}"/>
          </ac:spMkLst>
        </pc:spChg>
        <pc:spChg chg="add del">
          <ac:chgData name="Amna Zafar" userId="d2b198320bf1cf34" providerId="LiveId" clId="{2FBE999E-1CD4-4916-86AC-0FCEE16949D4}" dt="2023-04-20T08:14:42.372" v="536" actId="26606"/>
          <ac:spMkLst>
            <pc:docMk/>
            <pc:sldMk cId="4167550580" sldId="259"/>
            <ac:spMk id="33" creationId="{2C1BBA94-3F40-40AA-8BB9-E69E25E537C1}"/>
          </ac:spMkLst>
        </pc:spChg>
        <pc:spChg chg="add del">
          <ac:chgData name="Amna Zafar" userId="d2b198320bf1cf34" providerId="LiveId" clId="{2FBE999E-1CD4-4916-86AC-0FCEE16949D4}" dt="2023-04-20T08:15:10.154" v="540" actId="26606"/>
          <ac:spMkLst>
            <pc:docMk/>
            <pc:sldMk cId="4167550580" sldId="259"/>
            <ac:spMk id="38" creationId="{28D31E1B-0407-4223-9642-0B642CBF57D9}"/>
          </ac:spMkLst>
        </pc:spChg>
        <pc:spChg chg="add del">
          <ac:chgData name="Amna Zafar" userId="d2b198320bf1cf34" providerId="LiveId" clId="{2FBE999E-1CD4-4916-86AC-0FCEE16949D4}" dt="2023-04-20T08:15:10.154" v="540" actId="26606"/>
          <ac:spMkLst>
            <pc:docMk/>
            <pc:sldMk cId="4167550580" sldId="259"/>
            <ac:spMk id="45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08:15:10.154" v="540" actId="26606"/>
          <ac:spMkLst>
            <pc:docMk/>
            <pc:sldMk cId="4167550580" sldId="259"/>
            <ac:spMk id="47" creationId="{70E96339-907C-46C3-99AC-31179B6F0EBD}"/>
          </ac:spMkLst>
        </pc:spChg>
        <pc:spChg chg="add del">
          <ac:chgData name="Amna Zafar" userId="d2b198320bf1cf34" providerId="LiveId" clId="{2FBE999E-1CD4-4916-86AC-0FCEE16949D4}" dt="2023-04-20T08:15:10.132" v="539" actId="26606"/>
          <ac:spMkLst>
            <pc:docMk/>
            <pc:sldMk cId="4167550580" sldId="259"/>
            <ac:spMk id="54" creationId="{45D37F4E-DDB4-456B-97E0-9937730A039F}"/>
          </ac:spMkLst>
        </pc:spChg>
        <pc:spChg chg="add del">
          <ac:chgData name="Amna Zafar" userId="d2b198320bf1cf34" providerId="LiveId" clId="{2FBE999E-1CD4-4916-86AC-0FCEE16949D4}" dt="2023-04-20T08:15:10.132" v="539" actId="26606"/>
          <ac:spMkLst>
            <pc:docMk/>
            <pc:sldMk cId="4167550580" sldId="259"/>
            <ac:spMk id="56" creationId="{B2DD41CD-8F47-4F56-AD12-4E2FF7696987}"/>
          </ac:spMkLst>
        </pc:spChg>
        <pc:spChg chg="add del">
          <ac:chgData name="Amna Zafar" userId="d2b198320bf1cf34" providerId="LiveId" clId="{2FBE999E-1CD4-4916-86AC-0FCEE16949D4}" dt="2023-04-20T08:19:44.546" v="572" actId="26606"/>
          <ac:spMkLst>
            <pc:docMk/>
            <pc:sldMk cId="4167550580" sldId="259"/>
            <ac:spMk id="60" creationId="{28D31E1B-0407-4223-9642-0B642CBF57D9}"/>
          </ac:spMkLst>
        </pc:spChg>
        <pc:spChg chg="add del">
          <ac:chgData name="Amna Zafar" userId="d2b198320bf1cf34" providerId="LiveId" clId="{2FBE999E-1CD4-4916-86AC-0FCEE16949D4}" dt="2023-04-20T08:19:44.546" v="572" actId="26606"/>
          <ac:spMkLst>
            <pc:docMk/>
            <pc:sldMk cId="4167550580" sldId="259"/>
            <ac:spMk id="61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08:19:44.546" v="572" actId="26606"/>
          <ac:spMkLst>
            <pc:docMk/>
            <pc:sldMk cId="4167550580" sldId="259"/>
            <ac:spMk id="63" creationId="{70E96339-907C-46C3-99AC-31179B6F0EBD}"/>
          </ac:spMkLst>
        </pc:spChg>
        <pc:spChg chg="add">
          <ac:chgData name="Amna Zafar" userId="d2b198320bf1cf34" providerId="LiveId" clId="{2FBE999E-1CD4-4916-86AC-0FCEE16949D4}" dt="2023-04-20T08:19:44.546" v="572" actId="26606"/>
          <ac:spMkLst>
            <pc:docMk/>
            <pc:sldMk cId="4167550580" sldId="259"/>
            <ac:spMk id="70" creationId="{B6CDA21F-E7AF-4C75-8395-33F58D5B0E45}"/>
          </ac:spMkLst>
        </pc:spChg>
        <pc:spChg chg="add">
          <ac:chgData name="Amna Zafar" userId="d2b198320bf1cf34" providerId="LiveId" clId="{2FBE999E-1CD4-4916-86AC-0FCEE16949D4}" dt="2023-04-20T08:19:44.546" v="572" actId="26606"/>
          <ac:spMkLst>
            <pc:docMk/>
            <pc:sldMk cId="4167550580" sldId="259"/>
            <ac:spMk id="77" creationId="{D5B0017B-2ECA-49AF-B397-DC140825DF8D}"/>
          </ac:spMkLst>
        </pc:spChg>
        <pc:grpChg chg="add del">
          <ac:chgData name="Amna Zafar" userId="d2b198320bf1cf34" providerId="LiveId" clId="{2FBE999E-1CD4-4916-86AC-0FCEE16949D4}" dt="2023-04-20T08:14:18.544" v="535" actId="26606"/>
          <ac:grpSpMkLst>
            <pc:docMk/>
            <pc:sldMk cId="4167550580" sldId="259"/>
            <ac:grpSpMk id="18" creationId="{AE1C45F0-260A-458C-96ED-C1F6D2151219}"/>
          </ac:grpSpMkLst>
        </pc:grpChg>
        <pc:grpChg chg="add del">
          <ac:chgData name="Amna Zafar" userId="d2b198320bf1cf34" providerId="LiveId" clId="{2FBE999E-1CD4-4916-86AC-0FCEE16949D4}" dt="2023-04-20T08:15:10.154" v="540" actId="26606"/>
          <ac:grpSpMkLst>
            <pc:docMk/>
            <pc:sldMk cId="4167550580" sldId="259"/>
            <ac:grpSpMk id="40" creationId="{AE1C45F0-260A-458C-96ED-C1F6D2151219}"/>
          </ac:grpSpMkLst>
        </pc:grpChg>
        <pc:grpChg chg="add del">
          <ac:chgData name="Amna Zafar" userId="d2b198320bf1cf34" providerId="LiveId" clId="{2FBE999E-1CD4-4916-86AC-0FCEE16949D4}" dt="2023-04-20T08:19:44.546" v="572" actId="26606"/>
          <ac:grpSpMkLst>
            <pc:docMk/>
            <pc:sldMk cId="4167550580" sldId="259"/>
            <ac:grpSpMk id="62" creationId="{AE1C45F0-260A-458C-96ED-C1F6D2151219}"/>
          </ac:grpSpMkLst>
        </pc:grpChg>
        <pc:grpChg chg="add">
          <ac:chgData name="Amna Zafar" userId="d2b198320bf1cf34" providerId="LiveId" clId="{2FBE999E-1CD4-4916-86AC-0FCEE16949D4}" dt="2023-04-20T08:19:44.546" v="572" actId="26606"/>
          <ac:grpSpMkLst>
            <pc:docMk/>
            <pc:sldMk cId="4167550580" sldId="259"/>
            <ac:grpSpMk id="72" creationId="{AE1C45F0-260A-458C-96ED-C1F6D2151219}"/>
          </ac:grpSpMkLst>
        </pc:grpChg>
        <pc:picChg chg="add del mod">
          <ac:chgData name="Amna Zafar" userId="d2b198320bf1cf34" providerId="LiveId" clId="{2FBE999E-1CD4-4916-86AC-0FCEE16949D4}" dt="2023-04-20T08:18:54.133" v="570" actId="478"/>
          <ac:picMkLst>
            <pc:docMk/>
            <pc:sldMk cId="4167550580" sldId="259"/>
            <ac:picMk id="5" creationId="{D3447E21-D54A-6A2D-DB03-7960410B368A}"/>
          </ac:picMkLst>
        </pc:picChg>
        <pc:cxnChg chg="add del">
          <ac:chgData name="Amna Zafar" userId="d2b198320bf1cf34" providerId="LiveId" clId="{2FBE999E-1CD4-4916-86AC-0FCEE16949D4}" dt="2023-04-20T08:14:18.544" v="535" actId="26606"/>
          <ac:cxnSpMkLst>
            <pc:docMk/>
            <pc:sldMk cId="4167550580" sldId="259"/>
            <ac:cxnSpMk id="19" creationId="{6CF1BAF6-AD41-4082-B212-8A1F9A2E8779}"/>
          </ac:cxnSpMkLst>
        </pc:cxnChg>
        <pc:cxnChg chg="add del">
          <ac:chgData name="Amna Zafar" userId="d2b198320bf1cf34" providerId="LiveId" clId="{2FBE999E-1CD4-4916-86AC-0FCEE16949D4}" dt="2023-04-20T08:15:10.154" v="540" actId="26606"/>
          <ac:cxnSpMkLst>
            <pc:docMk/>
            <pc:sldMk cId="4167550580" sldId="259"/>
            <ac:cxnSpMk id="49" creationId="{6CF1BAF6-AD41-4082-B212-8A1F9A2E8779}"/>
          </ac:cxnSpMkLst>
        </pc:cxnChg>
        <pc:cxnChg chg="add del">
          <ac:chgData name="Amna Zafar" userId="d2b198320bf1cf34" providerId="LiveId" clId="{2FBE999E-1CD4-4916-86AC-0FCEE16949D4}" dt="2023-04-20T08:19:44.546" v="572" actId="26606"/>
          <ac:cxnSpMkLst>
            <pc:docMk/>
            <pc:sldMk cId="4167550580" sldId="259"/>
            <ac:cxnSpMk id="65" creationId="{6CF1BAF6-AD41-4082-B212-8A1F9A2E8779}"/>
          </ac:cxnSpMkLst>
        </pc:cxnChg>
        <pc:cxnChg chg="add">
          <ac:chgData name="Amna Zafar" userId="d2b198320bf1cf34" providerId="LiveId" clId="{2FBE999E-1CD4-4916-86AC-0FCEE16949D4}" dt="2023-04-20T08:19:44.546" v="572" actId="26606"/>
          <ac:cxnSpMkLst>
            <pc:docMk/>
            <pc:sldMk cId="4167550580" sldId="259"/>
            <ac:cxnSpMk id="79" creationId="{6CF1BAF6-AD41-4082-B212-8A1F9A2E8779}"/>
          </ac:cxnSpMkLst>
        </pc:cxnChg>
      </pc:sldChg>
      <pc:sldChg chg="addSp delSp modSp new mod modTransition setBg">
        <pc:chgData name="Amna Zafar" userId="d2b198320bf1cf34" providerId="LiveId" clId="{2FBE999E-1CD4-4916-86AC-0FCEE16949D4}" dt="2023-04-20T08:18:09.216" v="569"/>
        <pc:sldMkLst>
          <pc:docMk/>
          <pc:sldMk cId="921448374" sldId="260"/>
        </pc:sldMkLst>
        <pc:spChg chg="mod">
          <ac:chgData name="Amna Zafar" userId="d2b198320bf1cf34" providerId="LiveId" clId="{2FBE999E-1CD4-4916-86AC-0FCEE16949D4}" dt="2023-04-20T08:13:04.404" v="524" actId="14100"/>
          <ac:spMkLst>
            <pc:docMk/>
            <pc:sldMk cId="921448374" sldId="260"/>
            <ac:spMk id="2" creationId="{9876C2A1-F4FB-EAEA-2DE9-57065C483EA2}"/>
          </ac:spMkLst>
        </pc:spChg>
        <pc:spChg chg="del">
          <ac:chgData name="Amna Zafar" userId="d2b198320bf1cf34" providerId="LiveId" clId="{2FBE999E-1CD4-4916-86AC-0FCEE16949D4}" dt="2023-04-20T08:09:23.503" v="340" actId="931"/>
          <ac:spMkLst>
            <pc:docMk/>
            <pc:sldMk cId="921448374" sldId="260"/>
            <ac:spMk id="3" creationId="{80DB9BF7-DD21-9E8F-071E-C404F43D5672}"/>
          </ac:spMkLst>
        </pc:spChg>
        <pc:spChg chg="add del">
          <ac:chgData name="Amna Zafar" userId="d2b198320bf1cf34" providerId="LiveId" clId="{2FBE999E-1CD4-4916-86AC-0FCEE16949D4}" dt="2023-04-20T08:09:28.677" v="344" actId="26606"/>
          <ac:spMkLst>
            <pc:docMk/>
            <pc:sldMk cId="921448374" sldId="260"/>
            <ac:spMk id="9" creationId="{D3CD650F-28DA-DE51-BC92-A93DC0556355}"/>
          </ac:spMkLst>
        </pc:spChg>
        <pc:spChg chg="add del">
          <ac:chgData name="Amna Zafar" userId="d2b198320bf1cf34" providerId="LiveId" clId="{2FBE999E-1CD4-4916-86AC-0FCEE16949D4}" dt="2023-04-20T08:09:29.598" v="346" actId="26606"/>
          <ac:spMkLst>
            <pc:docMk/>
            <pc:sldMk cId="921448374" sldId="260"/>
            <ac:spMk id="10" creationId="{D4771268-CB57-404A-9271-370EB28F6090}"/>
          </ac:spMkLst>
        </pc:spChg>
        <pc:spChg chg="add del">
          <ac:chgData name="Amna Zafar" userId="d2b198320bf1cf34" providerId="LiveId" clId="{2FBE999E-1CD4-4916-86AC-0FCEE16949D4}" dt="2023-04-20T08:09:28.677" v="344" actId="26606"/>
          <ac:spMkLst>
            <pc:docMk/>
            <pc:sldMk cId="921448374" sldId="260"/>
            <ac:spMk id="12" creationId="{2F687420-BEB4-45CD-8226-339BE553B8E6}"/>
          </ac:spMkLst>
        </pc:spChg>
        <pc:spChg chg="add del">
          <ac:chgData name="Amna Zafar" userId="d2b198320bf1cf34" providerId="LiveId" clId="{2FBE999E-1CD4-4916-86AC-0FCEE16949D4}" dt="2023-04-20T08:09:30.854" v="348" actId="26606"/>
          <ac:spMkLst>
            <pc:docMk/>
            <pc:sldMk cId="921448374" sldId="260"/>
            <ac:spMk id="13" creationId="{201CC55D-ED54-4C5C-95E6-10947BD1103B}"/>
          </ac:spMkLst>
        </pc:spChg>
        <pc:spChg chg="add del">
          <ac:chgData name="Amna Zafar" userId="d2b198320bf1cf34" providerId="LiveId" clId="{2FBE999E-1CD4-4916-86AC-0FCEE16949D4}" dt="2023-04-20T08:09:28.677" v="344" actId="26606"/>
          <ac:spMkLst>
            <pc:docMk/>
            <pc:sldMk cId="921448374" sldId="260"/>
            <ac:spMk id="14" creationId="{169CC832-2974-4E8D-90ED-3E2941BA7336}"/>
          </ac:spMkLst>
        </pc:spChg>
        <pc:spChg chg="add del">
          <ac:chgData name="Amna Zafar" userId="d2b198320bf1cf34" providerId="LiveId" clId="{2FBE999E-1CD4-4916-86AC-0FCEE16949D4}" dt="2023-04-20T08:09:28.677" v="344" actId="26606"/>
          <ac:spMkLst>
            <pc:docMk/>
            <pc:sldMk cId="921448374" sldId="260"/>
            <ac:spMk id="16" creationId="{55222F96-971A-4F90-B841-6BAB416C7AC1}"/>
          </ac:spMkLst>
        </pc:spChg>
        <pc:spChg chg="add del">
          <ac:chgData name="Amna Zafar" userId="d2b198320bf1cf34" providerId="LiveId" clId="{2FBE999E-1CD4-4916-86AC-0FCEE16949D4}" dt="2023-04-20T08:09:28.677" v="344" actId="26606"/>
          <ac:spMkLst>
            <pc:docMk/>
            <pc:sldMk cId="921448374" sldId="260"/>
            <ac:spMk id="18" creationId="{08980754-6F4B-43C9-B9BE-127B6BED6586}"/>
          </ac:spMkLst>
        </pc:spChg>
        <pc:spChg chg="add del">
          <ac:chgData name="Amna Zafar" userId="d2b198320bf1cf34" providerId="LiveId" clId="{2FBE999E-1CD4-4916-86AC-0FCEE16949D4}" dt="2023-04-20T08:09:28.677" v="344" actId="26606"/>
          <ac:spMkLst>
            <pc:docMk/>
            <pc:sldMk cId="921448374" sldId="260"/>
            <ac:spMk id="20" creationId="{2C1BBA94-3F40-40AA-8BB9-E69E25E537C1}"/>
          </ac:spMkLst>
        </pc:spChg>
        <pc:spChg chg="add del">
          <ac:chgData name="Amna Zafar" userId="d2b198320bf1cf34" providerId="LiveId" clId="{2FBE999E-1CD4-4916-86AC-0FCEE16949D4}" dt="2023-04-20T08:09:30.854" v="348" actId="26606"/>
          <ac:spMkLst>
            <pc:docMk/>
            <pc:sldMk cId="921448374" sldId="260"/>
            <ac:spMk id="21" creationId="{3873B707-463F-40B0-8227-E8CC6C67EB25}"/>
          </ac:spMkLst>
        </pc:spChg>
        <pc:spChg chg="add del">
          <ac:chgData name="Amna Zafar" userId="d2b198320bf1cf34" providerId="LiveId" clId="{2FBE999E-1CD4-4916-86AC-0FCEE16949D4}" dt="2023-04-20T08:09:30.854" v="348" actId="26606"/>
          <ac:spMkLst>
            <pc:docMk/>
            <pc:sldMk cId="921448374" sldId="260"/>
            <ac:spMk id="22" creationId="{19C9EAEA-39D0-4B0E-A0EB-51E7B26740B1}"/>
          </ac:spMkLst>
        </pc:spChg>
        <pc:spChg chg="add del">
          <ac:chgData name="Amna Zafar" userId="d2b198320bf1cf34" providerId="LiveId" clId="{2FBE999E-1CD4-4916-86AC-0FCEE16949D4}" dt="2023-04-20T08:09:30.854" v="348" actId="26606"/>
          <ac:spMkLst>
            <pc:docMk/>
            <pc:sldMk cId="921448374" sldId="260"/>
            <ac:spMk id="23" creationId="{A4A3FC01-B80D-9A78-BA05-C879D16C43ED}"/>
          </ac:spMkLst>
        </pc:spChg>
        <pc:spChg chg="add del">
          <ac:chgData name="Amna Zafar" userId="d2b198320bf1cf34" providerId="LiveId" clId="{2FBE999E-1CD4-4916-86AC-0FCEE16949D4}" dt="2023-04-20T08:09:30.854" v="348" actId="26606"/>
          <ac:spMkLst>
            <pc:docMk/>
            <pc:sldMk cId="921448374" sldId="260"/>
            <ac:spMk id="24" creationId="{C13237C8-E62C-4F0D-A318-BD6FB6C2D138}"/>
          </ac:spMkLst>
        </pc:spChg>
        <pc:spChg chg="add del">
          <ac:chgData name="Amna Zafar" userId="d2b198320bf1cf34" providerId="LiveId" clId="{2FBE999E-1CD4-4916-86AC-0FCEE16949D4}" dt="2023-04-20T08:09:32.255" v="350" actId="26606"/>
          <ac:spMkLst>
            <pc:docMk/>
            <pc:sldMk cId="921448374" sldId="260"/>
            <ac:spMk id="26" creationId="{D4771268-CB57-404A-9271-370EB28F6090}"/>
          </ac:spMkLst>
        </pc:spChg>
        <pc:spChg chg="add del">
          <ac:chgData name="Amna Zafar" userId="d2b198320bf1cf34" providerId="LiveId" clId="{2FBE999E-1CD4-4916-86AC-0FCEE16949D4}" dt="2023-04-20T08:09:42.713" v="352" actId="26606"/>
          <ac:spMkLst>
            <pc:docMk/>
            <pc:sldMk cId="921448374" sldId="260"/>
            <ac:spMk id="28" creationId="{201CC55D-ED54-4C5C-95E6-10947BD1103B}"/>
          </ac:spMkLst>
        </pc:spChg>
        <pc:spChg chg="add del">
          <ac:chgData name="Amna Zafar" userId="d2b198320bf1cf34" providerId="LiveId" clId="{2FBE999E-1CD4-4916-86AC-0FCEE16949D4}" dt="2023-04-20T08:09:42.713" v="352" actId="26606"/>
          <ac:spMkLst>
            <pc:docMk/>
            <pc:sldMk cId="921448374" sldId="260"/>
            <ac:spMk id="31" creationId="{3873B707-463F-40B0-8227-E8CC6C67EB25}"/>
          </ac:spMkLst>
        </pc:spChg>
        <pc:spChg chg="add del">
          <ac:chgData name="Amna Zafar" userId="d2b198320bf1cf34" providerId="LiveId" clId="{2FBE999E-1CD4-4916-86AC-0FCEE16949D4}" dt="2023-04-20T08:09:42.713" v="352" actId="26606"/>
          <ac:spMkLst>
            <pc:docMk/>
            <pc:sldMk cId="921448374" sldId="260"/>
            <ac:spMk id="32" creationId="{A4A3FC01-B80D-9A78-BA05-C879D16C43ED}"/>
          </ac:spMkLst>
        </pc:spChg>
        <pc:spChg chg="add del">
          <ac:chgData name="Amna Zafar" userId="d2b198320bf1cf34" providerId="LiveId" clId="{2FBE999E-1CD4-4916-86AC-0FCEE16949D4}" dt="2023-04-20T08:09:42.713" v="352" actId="26606"/>
          <ac:spMkLst>
            <pc:docMk/>
            <pc:sldMk cId="921448374" sldId="260"/>
            <ac:spMk id="33" creationId="{C13237C8-E62C-4F0D-A318-BD6FB6C2D138}"/>
          </ac:spMkLst>
        </pc:spChg>
        <pc:spChg chg="add del">
          <ac:chgData name="Amna Zafar" userId="d2b198320bf1cf34" providerId="LiveId" clId="{2FBE999E-1CD4-4916-86AC-0FCEE16949D4}" dt="2023-04-20T08:09:42.713" v="352" actId="26606"/>
          <ac:spMkLst>
            <pc:docMk/>
            <pc:sldMk cId="921448374" sldId="260"/>
            <ac:spMk id="34" creationId="{19C9EAEA-39D0-4B0E-A0EB-51E7B26740B1}"/>
          </ac:spMkLst>
        </pc:spChg>
        <pc:spChg chg="add del">
          <ac:chgData name="Amna Zafar" userId="d2b198320bf1cf34" providerId="LiveId" clId="{2FBE999E-1CD4-4916-86AC-0FCEE16949D4}" dt="2023-04-20T08:09:44.892" v="354" actId="26606"/>
          <ac:spMkLst>
            <pc:docMk/>
            <pc:sldMk cId="921448374" sldId="260"/>
            <ac:spMk id="36" creationId="{A4AC5506-6312-4701-8D3C-40187889A947}"/>
          </ac:spMkLst>
        </pc:spChg>
        <pc:spChg chg="add del">
          <ac:chgData name="Amna Zafar" userId="d2b198320bf1cf34" providerId="LiveId" clId="{2FBE999E-1CD4-4916-86AC-0FCEE16949D4}" dt="2023-04-20T08:09:45.960" v="356" actId="26606"/>
          <ac:spMkLst>
            <pc:docMk/>
            <pc:sldMk cId="921448374" sldId="260"/>
            <ac:spMk id="38" creationId="{E45CA849-654C-4173-AD99-B3A2528275F5}"/>
          </ac:spMkLst>
        </pc:spChg>
        <pc:spChg chg="add del">
          <ac:chgData name="Amna Zafar" userId="d2b198320bf1cf34" providerId="LiveId" clId="{2FBE999E-1CD4-4916-86AC-0FCEE16949D4}" dt="2023-04-20T08:09:45.960" v="356" actId="26606"/>
          <ac:spMkLst>
            <pc:docMk/>
            <pc:sldMk cId="921448374" sldId="260"/>
            <ac:spMk id="39" creationId="{3E23A947-2D45-4208-AE2B-64948C87A3EB}"/>
          </ac:spMkLst>
        </pc:spChg>
        <pc:spChg chg="add del">
          <ac:chgData name="Amna Zafar" userId="d2b198320bf1cf34" providerId="LiveId" clId="{2FBE999E-1CD4-4916-86AC-0FCEE16949D4}" dt="2023-04-20T08:09:45.960" v="356" actId="26606"/>
          <ac:spMkLst>
            <pc:docMk/>
            <pc:sldMk cId="921448374" sldId="260"/>
            <ac:spMk id="40" creationId="{E5BBB0F9-6A59-4D02-A9C7-A2D6516684CE}"/>
          </ac:spMkLst>
        </pc:spChg>
        <pc:spChg chg="add del">
          <ac:chgData name="Amna Zafar" userId="d2b198320bf1cf34" providerId="LiveId" clId="{2FBE999E-1CD4-4916-86AC-0FCEE16949D4}" dt="2023-04-20T08:09:45.960" v="356" actId="26606"/>
          <ac:spMkLst>
            <pc:docMk/>
            <pc:sldMk cId="921448374" sldId="260"/>
            <ac:spMk id="41" creationId="{2B167D7F-6A19-EB15-88EB-6FB54B770F0E}"/>
          </ac:spMkLst>
        </pc:spChg>
        <pc:spChg chg="add del">
          <ac:chgData name="Amna Zafar" userId="d2b198320bf1cf34" providerId="LiveId" clId="{2FBE999E-1CD4-4916-86AC-0FCEE16949D4}" dt="2023-04-20T08:09:49.824" v="358" actId="26606"/>
          <ac:spMkLst>
            <pc:docMk/>
            <pc:sldMk cId="921448374" sldId="260"/>
            <ac:spMk id="43" creationId="{92468898-5A6E-4D55-85EC-308E785EE06C}"/>
          </ac:spMkLst>
        </pc:spChg>
        <pc:spChg chg="add del">
          <ac:chgData name="Amna Zafar" userId="d2b198320bf1cf34" providerId="LiveId" clId="{2FBE999E-1CD4-4916-86AC-0FCEE16949D4}" dt="2023-04-20T08:09:49.824" v="358" actId="26606"/>
          <ac:spMkLst>
            <pc:docMk/>
            <pc:sldMk cId="921448374" sldId="260"/>
            <ac:spMk id="44" creationId="{3E23A947-2D45-4208-AE2B-64948C87A3EB}"/>
          </ac:spMkLst>
        </pc:spChg>
        <pc:spChg chg="add del">
          <ac:chgData name="Amna Zafar" userId="d2b198320bf1cf34" providerId="LiveId" clId="{2FBE999E-1CD4-4916-86AC-0FCEE16949D4}" dt="2023-04-20T08:09:49.824" v="358" actId="26606"/>
          <ac:spMkLst>
            <pc:docMk/>
            <pc:sldMk cId="921448374" sldId="260"/>
            <ac:spMk id="45" creationId="{E5BBB0F9-6A59-4D02-A9C7-A2D6516684CE}"/>
          </ac:spMkLst>
        </pc:spChg>
        <pc:spChg chg="add del">
          <ac:chgData name="Amna Zafar" userId="d2b198320bf1cf34" providerId="LiveId" clId="{2FBE999E-1CD4-4916-86AC-0FCEE16949D4}" dt="2023-04-20T08:09:49.824" v="358" actId="26606"/>
          <ac:spMkLst>
            <pc:docMk/>
            <pc:sldMk cId="921448374" sldId="260"/>
            <ac:spMk id="46" creationId="{B14C08C5-8CDE-8DC2-15BF-05F71E12DE47}"/>
          </ac:spMkLst>
        </pc:spChg>
        <pc:spChg chg="add del">
          <ac:chgData name="Amna Zafar" userId="d2b198320bf1cf34" providerId="LiveId" clId="{2FBE999E-1CD4-4916-86AC-0FCEE16949D4}" dt="2023-04-20T08:09:53.958" v="360" actId="26606"/>
          <ac:spMkLst>
            <pc:docMk/>
            <pc:sldMk cId="921448374" sldId="260"/>
            <ac:spMk id="48" creationId="{9427AF5F-9A0E-42B7-A252-FD64C9885F9C}"/>
          </ac:spMkLst>
        </pc:spChg>
        <pc:spChg chg="add del">
          <ac:chgData name="Amna Zafar" userId="d2b198320bf1cf34" providerId="LiveId" clId="{2FBE999E-1CD4-4916-86AC-0FCEE16949D4}" dt="2023-04-20T08:09:53.958" v="360" actId="26606"/>
          <ac:spMkLst>
            <pc:docMk/>
            <pc:sldMk cId="921448374" sldId="260"/>
            <ac:spMk id="49" creationId="{D7231752-48C3-04EE-F809-0ED915D94D50}"/>
          </ac:spMkLst>
        </pc:spChg>
        <pc:spChg chg="add del">
          <ac:chgData name="Amna Zafar" userId="d2b198320bf1cf34" providerId="LiveId" clId="{2FBE999E-1CD4-4916-86AC-0FCEE16949D4}" dt="2023-04-20T08:09:54.935" v="362" actId="26606"/>
          <ac:spMkLst>
            <pc:docMk/>
            <pc:sldMk cId="921448374" sldId="260"/>
            <ac:spMk id="51" creationId="{2F687420-BEB4-45CD-8226-339BE553B8E6}"/>
          </ac:spMkLst>
        </pc:spChg>
        <pc:spChg chg="add del">
          <ac:chgData name="Amna Zafar" userId="d2b198320bf1cf34" providerId="LiveId" clId="{2FBE999E-1CD4-4916-86AC-0FCEE16949D4}" dt="2023-04-20T08:09:54.935" v="362" actId="26606"/>
          <ac:spMkLst>
            <pc:docMk/>
            <pc:sldMk cId="921448374" sldId="260"/>
            <ac:spMk id="52" creationId="{169CC832-2974-4E8D-90ED-3E2941BA7336}"/>
          </ac:spMkLst>
        </pc:spChg>
        <pc:spChg chg="add del">
          <ac:chgData name="Amna Zafar" userId="d2b198320bf1cf34" providerId="LiveId" clId="{2FBE999E-1CD4-4916-86AC-0FCEE16949D4}" dt="2023-04-20T08:09:54.935" v="362" actId="26606"/>
          <ac:spMkLst>
            <pc:docMk/>
            <pc:sldMk cId="921448374" sldId="260"/>
            <ac:spMk id="53" creationId="{D3CD650F-28DA-DE51-BC92-A93DC0556355}"/>
          </ac:spMkLst>
        </pc:spChg>
        <pc:spChg chg="add del">
          <ac:chgData name="Amna Zafar" userId="d2b198320bf1cf34" providerId="LiveId" clId="{2FBE999E-1CD4-4916-86AC-0FCEE16949D4}" dt="2023-04-20T08:09:54.935" v="362" actId="26606"/>
          <ac:spMkLst>
            <pc:docMk/>
            <pc:sldMk cId="921448374" sldId="260"/>
            <ac:spMk id="54" creationId="{55222F96-971A-4F90-B841-6BAB416C7AC1}"/>
          </ac:spMkLst>
        </pc:spChg>
        <pc:spChg chg="add del">
          <ac:chgData name="Amna Zafar" userId="d2b198320bf1cf34" providerId="LiveId" clId="{2FBE999E-1CD4-4916-86AC-0FCEE16949D4}" dt="2023-04-20T08:09:54.935" v="362" actId="26606"/>
          <ac:spMkLst>
            <pc:docMk/>
            <pc:sldMk cId="921448374" sldId="260"/>
            <ac:spMk id="55" creationId="{08980754-6F4B-43C9-B9BE-127B6BED6586}"/>
          </ac:spMkLst>
        </pc:spChg>
        <pc:spChg chg="add del">
          <ac:chgData name="Amna Zafar" userId="d2b198320bf1cf34" providerId="LiveId" clId="{2FBE999E-1CD4-4916-86AC-0FCEE16949D4}" dt="2023-04-20T08:09:54.935" v="362" actId="26606"/>
          <ac:spMkLst>
            <pc:docMk/>
            <pc:sldMk cId="921448374" sldId="260"/>
            <ac:spMk id="56" creationId="{2C1BBA94-3F40-40AA-8BB9-E69E25E537C1}"/>
          </ac:spMkLst>
        </pc:spChg>
        <pc:spChg chg="add del">
          <ac:chgData name="Amna Zafar" userId="d2b198320bf1cf34" providerId="LiveId" clId="{2FBE999E-1CD4-4916-86AC-0FCEE16949D4}" dt="2023-04-20T08:09:55.671" v="364" actId="26606"/>
          <ac:spMkLst>
            <pc:docMk/>
            <pc:sldMk cId="921448374" sldId="260"/>
            <ac:spMk id="58" creationId="{D4771268-CB57-404A-9271-370EB28F6090}"/>
          </ac:spMkLst>
        </pc:spChg>
        <pc:spChg chg="add del">
          <ac:chgData name="Amna Zafar" userId="d2b198320bf1cf34" providerId="LiveId" clId="{2FBE999E-1CD4-4916-86AC-0FCEE16949D4}" dt="2023-04-20T08:10:00.204" v="366" actId="26606"/>
          <ac:spMkLst>
            <pc:docMk/>
            <pc:sldMk cId="921448374" sldId="260"/>
            <ac:spMk id="60" creationId="{201CC55D-ED54-4C5C-95E6-10947BD1103B}"/>
          </ac:spMkLst>
        </pc:spChg>
        <pc:spChg chg="add del">
          <ac:chgData name="Amna Zafar" userId="d2b198320bf1cf34" providerId="LiveId" clId="{2FBE999E-1CD4-4916-86AC-0FCEE16949D4}" dt="2023-04-20T08:10:00.204" v="366" actId="26606"/>
          <ac:spMkLst>
            <pc:docMk/>
            <pc:sldMk cId="921448374" sldId="260"/>
            <ac:spMk id="63" creationId="{3873B707-463F-40B0-8227-E8CC6C67EB25}"/>
          </ac:spMkLst>
        </pc:spChg>
        <pc:spChg chg="add del">
          <ac:chgData name="Amna Zafar" userId="d2b198320bf1cf34" providerId="LiveId" clId="{2FBE999E-1CD4-4916-86AC-0FCEE16949D4}" dt="2023-04-20T08:10:00.204" v="366" actId="26606"/>
          <ac:spMkLst>
            <pc:docMk/>
            <pc:sldMk cId="921448374" sldId="260"/>
            <ac:spMk id="64" creationId="{A4A3FC01-B80D-9A78-BA05-C879D16C43ED}"/>
          </ac:spMkLst>
        </pc:spChg>
        <pc:spChg chg="add del">
          <ac:chgData name="Amna Zafar" userId="d2b198320bf1cf34" providerId="LiveId" clId="{2FBE999E-1CD4-4916-86AC-0FCEE16949D4}" dt="2023-04-20T08:10:00.204" v="366" actId="26606"/>
          <ac:spMkLst>
            <pc:docMk/>
            <pc:sldMk cId="921448374" sldId="260"/>
            <ac:spMk id="65" creationId="{C13237C8-E62C-4F0D-A318-BD6FB6C2D138}"/>
          </ac:spMkLst>
        </pc:spChg>
        <pc:spChg chg="add del">
          <ac:chgData name="Amna Zafar" userId="d2b198320bf1cf34" providerId="LiveId" clId="{2FBE999E-1CD4-4916-86AC-0FCEE16949D4}" dt="2023-04-20T08:10:00.204" v="366" actId="26606"/>
          <ac:spMkLst>
            <pc:docMk/>
            <pc:sldMk cId="921448374" sldId="260"/>
            <ac:spMk id="66" creationId="{19C9EAEA-39D0-4B0E-A0EB-51E7B26740B1}"/>
          </ac:spMkLst>
        </pc:spChg>
        <pc:spChg chg="add del">
          <ac:chgData name="Amna Zafar" userId="d2b198320bf1cf34" providerId="LiveId" clId="{2FBE999E-1CD4-4916-86AC-0FCEE16949D4}" dt="2023-04-20T08:11:30.946" v="498" actId="26606"/>
          <ac:spMkLst>
            <pc:docMk/>
            <pc:sldMk cId="921448374" sldId="260"/>
            <ac:spMk id="68" creationId="{E45CA849-654C-4173-AD99-B3A2528275F5}"/>
          </ac:spMkLst>
        </pc:spChg>
        <pc:spChg chg="add del">
          <ac:chgData name="Amna Zafar" userId="d2b198320bf1cf34" providerId="LiveId" clId="{2FBE999E-1CD4-4916-86AC-0FCEE16949D4}" dt="2023-04-20T08:11:30.946" v="498" actId="26606"/>
          <ac:spMkLst>
            <pc:docMk/>
            <pc:sldMk cId="921448374" sldId="260"/>
            <ac:spMk id="69" creationId="{3E23A947-2D45-4208-AE2B-64948C87A3EB}"/>
          </ac:spMkLst>
        </pc:spChg>
        <pc:spChg chg="add del">
          <ac:chgData name="Amna Zafar" userId="d2b198320bf1cf34" providerId="LiveId" clId="{2FBE999E-1CD4-4916-86AC-0FCEE16949D4}" dt="2023-04-20T08:11:30.946" v="498" actId="26606"/>
          <ac:spMkLst>
            <pc:docMk/>
            <pc:sldMk cId="921448374" sldId="260"/>
            <ac:spMk id="70" creationId="{E5BBB0F9-6A59-4D02-A9C7-A2D6516684CE}"/>
          </ac:spMkLst>
        </pc:spChg>
        <pc:spChg chg="add mod ord">
          <ac:chgData name="Amna Zafar" userId="d2b198320bf1cf34" providerId="LiveId" clId="{2FBE999E-1CD4-4916-86AC-0FCEE16949D4}" dt="2023-04-20T08:16:45.890" v="564" actId="11"/>
          <ac:spMkLst>
            <pc:docMk/>
            <pc:sldMk cId="921448374" sldId="260"/>
            <ac:spMk id="71" creationId="{2B167D7F-6A19-EB15-88EB-6FB54B770F0E}"/>
          </ac:spMkLst>
        </pc:spChg>
        <pc:spChg chg="add del">
          <ac:chgData name="Amna Zafar" userId="d2b198320bf1cf34" providerId="LiveId" clId="{2FBE999E-1CD4-4916-86AC-0FCEE16949D4}" dt="2023-04-20T08:11:27.593" v="495" actId="26606"/>
          <ac:spMkLst>
            <pc:docMk/>
            <pc:sldMk cId="921448374" sldId="260"/>
            <ac:spMk id="76" creationId="{117AB3D3-3C9C-4DED-809A-78734805B895}"/>
          </ac:spMkLst>
        </pc:spChg>
        <pc:spChg chg="add del">
          <ac:chgData name="Amna Zafar" userId="d2b198320bf1cf34" providerId="LiveId" clId="{2FBE999E-1CD4-4916-86AC-0FCEE16949D4}" dt="2023-04-20T08:11:27.593" v="495" actId="26606"/>
          <ac:spMkLst>
            <pc:docMk/>
            <pc:sldMk cId="921448374" sldId="260"/>
            <ac:spMk id="78" creationId="{3A9A4357-BD1D-4622-A4FE-766E6AB8DE84}"/>
          </ac:spMkLst>
        </pc:spChg>
        <pc:spChg chg="add del">
          <ac:chgData name="Amna Zafar" userId="d2b198320bf1cf34" providerId="LiveId" clId="{2FBE999E-1CD4-4916-86AC-0FCEE16949D4}" dt="2023-04-20T08:11:27.593" v="495" actId="26606"/>
          <ac:spMkLst>
            <pc:docMk/>
            <pc:sldMk cId="921448374" sldId="260"/>
            <ac:spMk id="80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08:11:27.593" v="495" actId="26606"/>
          <ac:spMkLst>
            <pc:docMk/>
            <pc:sldMk cId="921448374" sldId="260"/>
            <ac:spMk id="82" creationId="{E6995CE5-F890-4ABA-82A2-26507CE8D2A3}"/>
          </ac:spMkLst>
        </pc:spChg>
        <pc:spChg chg="add del">
          <ac:chgData name="Amna Zafar" userId="d2b198320bf1cf34" providerId="LiveId" clId="{2FBE999E-1CD4-4916-86AC-0FCEE16949D4}" dt="2023-04-20T08:11:30.937" v="497" actId="26606"/>
          <ac:spMkLst>
            <pc:docMk/>
            <pc:sldMk cId="921448374" sldId="260"/>
            <ac:spMk id="84" creationId="{CC552A98-EF7D-4D42-AB69-066B786AB55B}"/>
          </ac:spMkLst>
        </pc:spChg>
        <pc:spChg chg="add del">
          <ac:chgData name="Amna Zafar" userId="d2b198320bf1cf34" providerId="LiveId" clId="{2FBE999E-1CD4-4916-86AC-0FCEE16949D4}" dt="2023-04-20T08:11:30.937" v="497" actId="26606"/>
          <ac:spMkLst>
            <pc:docMk/>
            <pc:sldMk cId="921448374" sldId="260"/>
            <ac:spMk id="85" creationId="{D4C74C1C-EF2E-40CF-A712-656E694E6724}"/>
          </ac:spMkLst>
        </pc:spChg>
        <pc:spChg chg="add del">
          <ac:chgData name="Amna Zafar" userId="d2b198320bf1cf34" providerId="LiveId" clId="{2FBE999E-1CD4-4916-86AC-0FCEE16949D4}" dt="2023-04-20T08:11:30.937" v="497" actId="26606"/>
          <ac:spMkLst>
            <pc:docMk/>
            <pc:sldMk cId="921448374" sldId="260"/>
            <ac:spMk id="86" creationId="{90464369-70FA-42AF-948F-80664CA7BFE5}"/>
          </ac:spMkLst>
        </pc:spChg>
        <pc:spChg chg="add del">
          <ac:chgData name="Amna Zafar" userId="d2b198320bf1cf34" providerId="LiveId" clId="{2FBE999E-1CD4-4916-86AC-0FCEE16949D4}" dt="2023-04-20T08:11:30.937" v="497" actId="26606"/>
          <ac:spMkLst>
            <pc:docMk/>
            <pc:sldMk cId="921448374" sldId="260"/>
            <ac:spMk id="87" creationId="{A648176E-454C-437C-B0FC-9B82FCF32B24}"/>
          </ac:spMkLst>
        </pc:spChg>
        <pc:spChg chg="add del">
          <ac:chgData name="Amna Zafar" userId="d2b198320bf1cf34" providerId="LiveId" clId="{2FBE999E-1CD4-4916-86AC-0FCEE16949D4}" dt="2023-04-20T08:11:30.937" v="497" actId="26606"/>
          <ac:spMkLst>
            <pc:docMk/>
            <pc:sldMk cId="921448374" sldId="260"/>
            <ac:spMk id="88" creationId="{A6604B49-AD5C-4590-B051-06C8222ECD99}"/>
          </ac:spMkLst>
        </pc:spChg>
        <pc:spChg chg="add del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90" creationId="{5AA03EDC-7067-4DFF-B672-541D016AAAB8}"/>
          </ac:spMkLst>
        </pc:spChg>
        <pc:spChg chg="add del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91" creationId="{0EBF3E39-B0BE-496A-8604-9007470FFA3A}"/>
          </ac:spMkLst>
        </pc:spChg>
        <pc:spChg chg="add del">
          <ac:chgData name="Amna Zafar" userId="d2b198320bf1cf34" providerId="LiveId" clId="{2FBE999E-1CD4-4916-86AC-0FCEE16949D4}" dt="2023-04-20T08:11:47.367" v="504" actId="26606"/>
          <ac:spMkLst>
            <pc:docMk/>
            <pc:sldMk cId="921448374" sldId="260"/>
            <ac:spMk id="96" creationId="{FFB60E8C-7224-44A4-87A0-46A1711DD2ED}"/>
          </ac:spMkLst>
        </pc:spChg>
        <pc:spChg chg="add del">
          <ac:chgData name="Amna Zafar" userId="d2b198320bf1cf34" providerId="LiveId" clId="{2FBE999E-1CD4-4916-86AC-0FCEE16949D4}" dt="2023-04-20T08:11:47.367" v="504" actId="26606"/>
          <ac:spMkLst>
            <pc:docMk/>
            <pc:sldMk cId="921448374" sldId="260"/>
            <ac:spMk id="98" creationId="{5DA32751-37A2-45C0-BE94-63D375E27003}"/>
          </ac:spMkLst>
        </pc:spChg>
        <pc:spChg chg="add del">
          <ac:chgData name="Amna Zafar" userId="d2b198320bf1cf34" providerId="LiveId" clId="{2FBE999E-1CD4-4916-86AC-0FCEE16949D4}" dt="2023-04-20T08:11:47.367" v="504" actId="26606"/>
          <ac:spMkLst>
            <pc:docMk/>
            <pc:sldMk cId="921448374" sldId="260"/>
            <ac:spMk id="100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08:11:47.367" v="504" actId="26606"/>
          <ac:spMkLst>
            <pc:docMk/>
            <pc:sldMk cId="921448374" sldId="260"/>
            <ac:spMk id="102" creationId="{5A55FBCD-CD42-40F5-8A1B-3203F9CAEEAA}"/>
          </ac:spMkLst>
        </pc:spChg>
        <pc:spChg chg="add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104" creationId="{55222F96-971A-4F90-B841-6BAB416C7AC1}"/>
          </ac:spMkLst>
        </pc:spChg>
        <pc:spChg chg="add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105" creationId="{9A724DBA-D2D9-471E-8ED7-2015DDD950DF}"/>
          </ac:spMkLst>
        </pc:spChg>
        <pc:spChg chg="add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106" creationId="{08980754-6F4B-43C9-B9BE-127B6BED6586}"/>
          </ac:spMkLst>
        </pc:spChg>
        <pc:spChg chg="add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107" creationId="{2C1BBA94-3F40-40AA-8BB9-E69E25E537C1}"/>
          </ac:spMkLst>
        </pc:spChg>
        <pc:spChg chg="add">
          <ac:chgData name="Amna Zafar" userId="d2b198320bf1cf34" providerId="LiveId" clId="{2FBE999E-1CD4-4916-86AC-0FCEE16949D4}" dt="2023-04-20T08:11:47.370" v="505" actId="26606"/>
          <ac:spMkLst>
            <pc:docMk/>
            <pc:sldMk cId="921448374" sldId="260"/>
            <ac:spMk id="108" creationId="{169CC832-2974-4E8D-90ED-3E2941BA7336}"/>
          </ac:spMkLst>
        </pc:spChg>
        <pc:grpChg chg="add del">
          <ac:chgData name="Amna Zafar" userId="d2b198320bf1cf34" providerId="LiveId" clId="{2FBE999E-1CD4-4916-86AC-0FCEE16949D4}" dt="2023-04-20T08:09:30.854" v="348" actId="26606"/>
          <ac:grpSpMkLst>
            <pc:docMk/>
            <pc:sldMk cId="921448374" sldId="260"/>
            <ac:grpSpMk id="17" creationId="{1DE889C7-FAD6-4397-98E2-05D503484459}"/>
          </ac:grpSpMkLst>
        </pc:grpChg>
        <pc:grpChg chg="add del">
          <ac:chgData name="Amna Zafar" userId="d2b198320bf1cf34" providerId="LiveId" clId="{2FBE999E-1CD4-4916-86AC-0FCEE16949D4}" dt="2023-04-20T08:09:42.713" v="352" actId="26606"/>
          <ac:grpSpMkLst>
            <pc:docMk/>
            <pc:sldMk cId="921448374" sldId="260"/>
            <ac:grpSpMk id="29" creationId="{1DE889C7-FAD6-4397-98E2-05D503484459}"/>
          </ac:grpSpMkLst>
        </pc:grpChg>
        <pc:grpChg chg="add del">
          <ac:chgData name="Amna Zafar" userId="d2b198320bf1cf34" providerId="LiveId" clId="{2FBE999E-1CD4-4916-86AC-0FCEE16949D4}" dt="2023-04-20T08:10:00.204" v="366" actId="26606"/>
          <ac:grpSpMkLst>
            <pc:docMk/>
            <pc:sldMk cId="921448374" sldId="260"/>
            <ac:grpSpMk id="61" creationId="{1DE889C7-FAD6-4397-98E2-05D503484459}"/>
          </ac:grpSpMkLst>
        </pc:grpChg>
        <pc:picChg chg="add mod ord">
          <ac:chgData name="Amna Zafar" userId="d2b198320bf1cf34" providerId="LiveId" clId="{2FBE999E-1CD4-4916-86AC-0FCEE16949D4}" dt="2023-04-20T08:12:17.300" v="513" actId="14100"/>
          <ac:picMkLst>
            <pc:docMk/>
            <pc:sldMk cId="921448374" sldId="260"/>
            <ac:picMk id="5" creationId="{44834340-3B6C-D116-E572-C10A789706B8}"/>
          </ac:picMkLst>
        </pc:picChg>
      </pc:sldChg>
      <pc:sldChg chg="addSp delSp modSp new mod ord">
        <pc:chgData name="Amna Zafar" userId="d2b198320bf1cf34" providerId="LiveId" clId="{2FBE999E-1CD4-4916-86AC-0FCEE16949D4}" dt="2023-04-20T20:02:31.367" v="2003"/>
        <pc:sldMkLst>
          <pc:docMk/>
          <pc:sldMk cId="134157677" sldId="261"/>
        </pc:sldMkLst>
        <pc:spChg chg="mod">
          <ac:chgData name="Amna Zafar" userId="d2b198320bf1cf34" providerId="LiveId" clId="{2FBE999E-1CD4-4916-86AC-0FCEE16949D4}" dt="2023-04-20T18:18:17.349" v="795" actId="20577"/>
          <ac:spMkLst>
            <pc:docMk/>
            <pc:sldMk cId="134157677" sldId="261"/>
            <ac:spMk id="2" creationId="{EAFFF1B5-5391-44AC-FBE0-5D76CDBF48FC}"/>
          </ac:spMkLst>
        </pc:spChg>
        <pc:spChg chg="mod">
          <ac:chgData name="Amna Zafar" userId="d2b198320bf1cf34" providerId="LiveId" clId="{2FBE999E-1CD4-4916-86AC-0FCEE16949D4}" dt="2023-04-20T18:31:02.642" v="1169" actId="20577"/>
          <ac:spMkLst>
            <pc:docMk/>
            <pc:sldMk cId="134157677" sldId="261"/>
            <ac:spMk id="3" creationId="{3630B0C0-6F1C-793F-D0A2-627C0C39F232}"/>
          </ac:spMkLst>
        </pc:spChg>
        <pc:spChg chg="add del">
          <ac:chgData name="Amna Zafar" userId="d2b198320bf1cf34" providerId="LiveId" clId="{2FBE999E-1CD4-4916-86AC-0FCEE16949D4}" dt="2023-04-20T18:24:09.423" v="908"/>
          <ac:spMkLst>
            <pc:docMk/>
            <pc:sldMk cId="134157677" sldId="261"/>
            <ac:spMk id="5" creationId="{29C2A65A-8E59-4044-14A2-0EC1DC9152B4}"/>
          </ac:spMkLst>
        </pc:spChg>
        <pc:spChg chg="add del">
          <ac:chgData name="Amna Zafar" userId="d2b198320bf1cf34" providerId="LiveId" clId="{2FBE999E-1CD4-4916-86AC-0FCEE16949D4}" dt="2023-04-20T18:24:15.196" v="912"/>
          <ac:spMkLst>
            <pc:docMk/>
            <pc:sldMk cId="134157677" sldId="261"/>
            <ac:spMk id="6" creationId="{6B4448DB-63CD-4576-63B7-1BC395F1CA2D}"/>
          </ac:spMkLst>
        </pc:spChg>
        <pc:spChg chg="add del mod">
          <ac:chgData name="Amna Zafar" userId="d2b198320bf1cf34" providerId="LiveId" clId="{2FBE999E-1CD4-4916-86AC-0FCEE16949D4}" dt="2023-04-20T18:24:30.770" v="918"/>
          <ac:spMkLst>
            <pc:docMk/>
            <pc:sldMk cId="134157677" sldId="261"/>
            <ac:spMk id="7" creationId="{B8B0697A-76F3-D95A-F472-9C218B7FE4D8}"/>
          </ac:spMkLst>
        </pc:spChg>
        <pc:graphicFrameChg chg="add del mod modGraphic">
          <ac:chgData name="Amna Zafar" userId="d2b198320bf1cf34" providerId="LiveId" clId="{2FBE999E-1CD4-4916-86AC-0FCEE16949D4}" dt="2023-04-20T18:23:25.670" v="900" actId="21"/>
          <ac:graphicFrameMkLst>
            <pc:docMk/>
            <pc:sldMk cId="134157677" sldId="261"/>
            <ac:graphicFrameMk id="4" creationId="{4DEF38C5-39B4-8C9D-F6AE-EEE42611D00A}"/>
          </ac:graphicFrameMkLst>
        </pc:graphicFrameChg>
      </pc:sldChg>
      <pc:sldChg chg="addSp delSp modSp new mod ord">
        <pc:chgData name="Amna Zafar" userId="d2b198320bf1cf34" providerId="LiveId" clId="{2FBE999E-1CD4-4916-86AC-0FCEE16949D4}" dt="2023-04-20T20:02:37.762" v="2005"/>
        <pc:sldMkLst>
          <pc:docMk/>
          <pc:sldMk cId="2578179658" sldId="262"/>
        </pc:sldMkLst>
        <pc:spChg chg="mod">
          <ac:chgData name="Amna Zafar" userId="d2b198320bf1cf34" providerId="LiveId" clId="{2FBE999E-1CD4-4916-86AC-0FCEE16949D4}" dt="2023-04-20T18:30:18.357" v="1140" actId="14100"/>
          <ac:spMkLst>
            <pc:docMk/>
            <pc:sldMk cId="2578179658" sldId="262"/>
            <ac:spMk id="2" creationId="{12D292C2-3B81-3ECF-7225-3586479FB834}"/>
          </ac:spMkLst>
        </pc:spChg>
        <pc:spChg chg="del">
          <ac:chgData name="Amna Zafar" userId="d2b198320bf1cf34" providerId="LiveId" clId="{2FBE999E-1CD4-4916-86AC-0FCEE16949D4}" dt="2023-04-20T18:23:31.024" v="902"/>
          <ac:spMkLst>
            <pc:docMk/>
            <pc:sldMk cId="2578179658" sldId="262"/>
            <ac:spMk id="3" creationId="{3608AB3D-CA89-D174-571D-3C75BAF7906A}"/>
          </ac:spMkLst>
        </pc:spChg>
        <pc:spChg chg="add mod">
          <ac:chgData name="Amna Zafar" userId="d2b198320bf1cf34" providerId="LiveId" clId="{2FBE999E-1CD4-4916-86AC-0FCEE16949D4}" dt="2023-04-20T18:31:09.672" v="1170" actId="20577"/>
          <ac:spMkLst>
            <pc:docMk/>
            <pc:sldMk cId="2578179658" sldId="262"/>
            <ac:spMk id="6" creationId="{577C711B-6469-D3B4-E455-DDC717539ACC}"/>
          </ac:spMkLst>
        </pc:spChg>
        <pc:graphicFrameChg chg="add del mod modGraphic">
          <ac:chgData name="Amna Zafar" userId="d2b198320bf1cf34" providerId="LiveId" clId="{2FBE999E-1CD4-4916-86AC-0FCEE16949D4}" dt="2023-04-20T18:23:51.917" v="905" actId="478"/>
          <ac:graphicFrameMkLst>
            <pc:docMk/>
            <pc:sldMk cId="2578179658" sldId="262"/>
            <ac:graphicFrameMk id="4" creationId="{AEF1603D-B7F4-674D-BC41-51E899FCB5C1}"/>
          </ac:graphicFrameMkLst>
        </pc:graphicFrameChg>
        <pc:graphicFrameChg chg="add mod modGraphic">
          <ac:chgData name="Amna Zafar" userId="d2b198320bf1cf34" providerId="LiveId" clId="{2FBE999E-1CD4-4916-86AC-0FCEE16949D4}" dt="2023-04-20T18:32:20.411" v="1177" actId="114"/>
          <ac:graphicFrameMkLst>
            <pc:docMk/>
            <pc:sldMk cId="2578179658" sldId="262"/>
            <ac:graphicFrameMk id="7" creationId="{69F21822-B46C-244F-FDA3-B91A85E6E4CE}"/>
          </ac:graphicFrameMkLst>
        </pc:graphicFrameChg>
      </pc:sldChg>
      <pc:sldChg chg="addSp delSp modSp new del mod">
        <pc:chgData name="Amna Zafar" userId="d2b198320bf1cf34" providerId="LiveId" clId="{2FBE999E-1CD4-4916-86AC-0FCEE16949D4}" dt="2023-04-20T19:46:23.536" v="1738" actId="2696"/>
        <pc:sldMkLst>
          <pc:docMk/>
          <pc:sldMk cId="566150377" sldId="263"/>
        </pc:sldMkLst>
        <pc:spChg chg="mod">
          <ac:chgData name="Amna Zafar" userId="d2b198320bf1cf34" providerId="LiveId" clId="{2FBE999E-1CD4-4916-86AC-0FCEE16949D4}" dt="2023-04-20T19:30:10.382" v="1477" actId="1076"/>
          <ac:spMkLst>
            <pc:docMk/>
            <pc:sldMk cId="566150377" sldId="263"/>
            <ac:spMk id="2" creationId="{A2C7BC0E-52A7-B256-1AF7-40C808705AE5}"/>
          </ac:spMkLst>
        </pc:spChg>
        <pc:spChg chg="add del mod">
          <ac:chgData name="Amna Zafar" userId="d2b198320bf1cf34" providerId="LiveId" clId="{2FBE999E-1CD4-4916-86AC-0FCEE16949D4}" dt="2023-04-20T18:59:06.540" v="1339" actId="478"/>
          <ac:spMkLst>
            <pc:docMk/>
            <pc:sldMk cId="566150377" sldId="263"/>
            <ac:spMk id="3" creationId="{F97A2D4C-7230-7BF9-8E55-9746DA4C8A8C}"/>
          </ac:spMkLst>
        </pc:spChg>
        <pc:spChg chg="add del mod">
          <ac:chgData name="Amna Zafar" userId="d2b198320bf1cf34" providerId="LiveId" clId="{2FBE999E-1CD4-4916-86AC-0FCEE16949D4}" dt="2023-04-20T18:54:34.122" v="1285" actId="478"/>
          <ac:spMkLst>
            <pc:docMk/>
            <pc:sldMk cId="566150377" sldId="263"/>
            <ac:spMk id="4" creationId="{599D5DEF-0548-B803-109D-8363B5E723A2}"/>
          </ac:spMkLst>
        </pc:spChg>
        <pc:spChg chg="add del mod">
          <ac:chgData name="Amna Zafar" userId="d2b198320bf1cf34" providerId="LiveId" clId="{2FBE999E-1CD4-4916-86AC-0FCEE16949D4}" dt="2023-04-20T18:54:44.336" v="1289" actId="478"/>
          <ac:spMkLst>
            <pc:docMk/>
            <pc:sldMk cId="566150377" sldId="263"/>
            <ac:spMk id="5" creationId="{73BFA1A0-DB0B-B8B2-C0A4-E5D8417AA77B}"/>
          </ac:spMkLst>
        </pc:spChg>
        <pc:spChg chg="add del mod">
          <ac:chgData name="Amna Zafar" userId="d2b198320bf1cf34" providerId="LiveId" clId="{2FBE999E-1CD4-4916-86AC-0FCEE16949D4}" dt="2023-04-20T18:54:24.869" v="1277"/>
          <ac:spMkLst>
            <pc:docMk/>
            <pc:sldMk cId="566150377" sldId="263"/>
            <ac:spMk id="6" creationId="{ED37889E-AC33-99C0-CB4F-C469B964714F}"/>
          </ac:spMkLst>
        </pc:spChg>
        <pc:spChg chg="add del mod">
          <ac:chgData name="Amna Zafar" userId="d2b198320bf1cf34" providerId="LiveId" clId="{2FBE999E-1CD4-4916-86AC-0FCEE16949D4}" dt="2023-04-20T18:54:49.250" v="1291"/>
          <ac:spMkLst>
            <pc:docMk/>
            <pc:sldMk cId="566150377" sldId="263"/>
            <ac:spMk id="7" creationId="{EC22F9DA-ED19-1789-5449-21B65EACFFC2}"/>
          </ac:spMkLst>
        </pc:spChg>
        <pc:spChg chg="add del mod">
          <ac:chgData name="Amna Zafar" userId="d2b198320bf1cf34" providerId="LiveId" clId="{2FBE999E-1CD4-4916-86AC-0FCEE16949D4}" dt="2023-04-20T18:57:46.497" v="1317"/>
          <ac:spMkLst>
            <pc:docMk/>
            <pc:sldMk cId="566150377" sldId="263"/>
            <ac:spMk id="8" creationId="{E3EC383A-4713-8922-574A-5900C14C2338}"/>
          </ac:spMkLst>
        </pc:spChg>
        <pc:spChg chg="add del mod">
          <ac:chgData name="Amna Zafar" userId="d2b198320bf1cf34" providerId="LiveId" clId="{2FBE999E-1CD4-4916-86AC-0FCEE16949D4}" dt="2023-04-20T19:30:26.052" v="1502" actId="478"/>
          <ac:spMkLst>
            <pc:docMk/>
            <pc:sldMk cId="566150377" sldId="263"/>
            <ac:spMk id="9" creationId="{CA5C89FD-36A6-AA4C-458C-66850F71C167}"/>
          </ac:spMkLst>
        </pc:spChg>
        <pc:spChg chg="add del mod">
          <ac:chgData name="Amna Zafar" userId="d2b198320bf1cf34" providerId="LiveId" clId="{2FBE999E-1CD4-4916-86AC-0FCEE16949D4}" dt="2023-04-20T18:57:46.498" v="1319"/>
          <ac:spMkLst>
            <pc:docMk/>
            <pc:sldMk cId="566150377" sldId="263"/>
            <ac:spMk id="10" creationId="{0F1C3365-7848-ED2C-DFE5-27977FFD0032}"/>
          </ac:spMkLst>
        </pc:spChg>
        <pc:spChg chg="add del mod">
          <ac:chgData name="Amna Zafar" userId="d2b198320bf1cf34" providerId="LiveId" clId="{2FBE999E-1CD4-4916-86AC-0FCEE16949D4}" dt="2023-04-20T18:57:46.498" v="1321"/>
          <ac:spMkLst>
            <pc:docMk/>
            <pc:sldMk cId="566150377" sldId="263"/>
            <ac:spMk id="11" creationId="{D9B31BE7-33EF-C578-6879-5DD964DF6B4F}"/>
          </ac:spMkLst>
        </pc:spChg>
        <pc:spChg chg="add del mod">
          <ac:chgData name="Amna Zafar" userId="d2b198320bf1cf34" providerId="LiveId" clId="{2FBE999E-1CD4-4916-86AC-0FCEE16949D4}" dt="2023-04-20T19:30:21.475" v="1500" actId="478"/>
          <ac:spMkLst>
            <pc:docMk/>
            <pc:sldMk cId="566150377" sldId="263"/>
            <ac:spMk id="12" creationId="{5BDE1AB8-6E72-AF13-D11B-5C251370B0DE}"/>
          </ac:spMkLst>
        </pc:spChg>
        <pc:spChg chg="add del mod">
          <ac:chgData name="Amna Zafar" userId="d2b198320bf1cf34" providerId="LiveId" clId="{2FBE999E-1CD4-4916-86AC-0FCEE16949D4}" dt="2023-04-20T19:24:59.086" v="1415"/>
          <ac:spMkLst>
            <pc:docMk/>
            <pc:sldMk cId="566150377" sldId="263"/>
            <ac:spMk id="13" creationId="{971A7947-45D8-7A1A-9E7F-AD4CEE8CFF86}"/>
          </ac:spMkLst>
        </pc:spChg>
        <pc:spChg chg="add del mod">
          <ac:chgData name="Amna Zafar" userId="d2b198320bf1cf34" providerId="LiveId" clId="{2FBE999E-1CD4-4916-86AC-0FCEE16949D4}" dt="2023-04-20T19:24:59.087" v="1417"/>
          <ac:spMkLst>
            <pc:docMk/>
            <pc:sldMk cId="566150377" sldId="263"/>
            <ac:spMk id="14" creationId="{C9081241-EBFA-A17B-F77A-BF1874CAFDBF}"/>
          </ac:spMkLst>
        </pc:spChg>
        <pc:spChg chg="add del mod">
          <ac:chgData name="Amna Zafar" userId="d2b198320bf1cf34" providerId="LiveId" clId="{2FBE999E-1CD4-4916-86AC-0FCEE16949D4}" dt="2023-04-20T19:26:16.648" v="1433"/>
          <ac:spMkLst>
            <pc:docMk/>
            <pc:sldMk cId="566150377" sldId="263"/>
            <ac:spMk id="15" creationId="{4C208DAF-96EE-71EC-A477-9CB21CA54D57}"/>
          </ac:spMkLst>
        </pc:spChg>
        <pc:spChg chg="add del mod">
          <ac:chgData name="Amna Zafar" userId="d2b198320bf1cf34" providerId="LiveId" clId="{2FBE999E-1CD4-4916-86AC-0FCEE16949D4}" dt="2023-04-20T19:30:18.684" v="1498" actId="478"/>
          <ac:spMkLst>
            <pc:docMk/>
            <pc:sldMk cId="566150377" sldId="263"/>
            <ac:spMk id="16" creationId="{FDA84B56-9AE5-6007-ECAC-6F2425898519}"/>
          </ac:spMkLst>
        </pc:spChg>
      </pc:sldChg>
      <pc:sldChg chg="addSp delSp modSp new mod ord setBg">
        <pc:chgData name="Amna Zafar" userId="d2b198320bf1cf34" providerId="LiveId" clId="{2FBE999E-1CD4-4916-86AC-0FCEE16949D4}" dt="2023-04-21T06:59:17.306" v="2466" actId="20577"/>
        <pc:sldMkLst>
          <pc:docMk/>
          <pc:sldMk cId="1969902322" sldId="264"/>
        </pc:sldMkLst>
        <pc:spChg chg="mod">
          <ac:chgData name="Amna Zafar" userId="d2b198320bf1cf34" providerId="LiveId" clId="{2FBE999E-1CD4-4916-86AC-0FCEE16949D4}" dt="2023-04-21T06:59:17.306" v="2466" actId="20577"/>
          <ac:spMkLst>
            <pc:docMk/>
            <pc:sldMk cId="1969902322" sldId="264"/>
            <ac:spMk id="2" creationId="{BA298647-26F6-6C9E-0A8C-E9A49B69693C}"/>
          </ac:spMkLst>
        </pc:spChg>
        <pc:spChg chg="del">
          <ac:chgData name="Amna Zafar" userId="d2b198320bf1cf34" providerId="LiveId" clId="{2FBE999E-1CD4-4916-86AC-0FCEE16949D4}" dt="2023-04-20T19:30:56.955" v="1505" actId="931"/>
          <ac:spMkLst>
            <pc:docMk/>
            <pc:sldMk cId="1969902322" sldId="264"/>
            <ac:spMk id="3" creationId="{75652A74-3704-B561-6B15-47954235C929}"/>
          </ac:spMkLst>
        </pc:spChg>
        <pc:spChg chg="add mod ord">
          <ac:chgData name="Amna Zafar" userId="d2b198320bf1cf34" providerId="LiveId" clId="{2FBE999E-1CD4-4916-86AC-0FCEE16949D4}" dt="2023-04-20T19:35:16.568" v="1736" actId="207"/>
          <ac:spMkLst>
            <pc:docMk/>
            <pc:sldMk cId="1969902322" sldId="264"/>
            <ac:spMk id="9" creationId="{84B99FB8-82DC-5B7A-667C-E6EB40E569C0}"/>
          </ac:spMkLst>
        </pc:spChg>
        <pc:spChg chg="add del">
          <ac:chgData name="Amna Zafar" userId="d2b198320bf1cf34" providerId="LiveId" clId="{2FBE999E-1CD4-4916-86AC-0FCEE16949D4}" dt="2023-04-20T19:31:04.049" v="1509" actId="26606"/>
          <ac:spMkLst>
            <pc:docMk/>
            <pc:sldMk cId="1969902322" sldId="264"/>
            <ac:spMk id="10" creationId="{D12DDE76-C203-4047-9998-63900085B5E8}"/>
          </ac:spMkLst>
        </pc:spChg>
        <pc:spChg chg="add del">
          <ac:chgData name="Amna Zafar" userId="d2b198320bf1cf34" providerId="LiveId" clId="{2FBE999E-1CD4-4916-86AC-0FCEE16949D4}" dt="2023-04-20T19:33:56.820" v="1719" actId="26606"/>
          <ac:spMkLst>
            <pc:docMk/>
            <pc:sldMk cId="1969902322" sldId="264"/>
            <ac:spMk id="12" creationId="{2B97F24A-32CE-4C1C-A50D-3016B394DCFB}"/>
          </ac:spMkLst>
        </pc:spChg>
        <pc:spChg chg="add del">
          <ac:chgData name="Amna Zafar" userId="d2b198320bf1cf34" providerId="LiveId" clId="{2FBE999E-1CD4-4916-86AC-0FCEE16949D4}" dt="2023-04-20T19:33:56.820" v="1719" actId="26606"/>
          <ac:spMkLst>
            <pc:docMk/>
            <pc:sldMk cId="1969902322" sldId="264"/>
            <ac:spMk id="14" creationId="{CD8B4F24-440B-49E9-B85D-733523DC064B}"/>
          </ac:spMkLst>
        </pc:spChg>
        <pc:spChg chg="add del">
          <ac:chgData name="Amna Zafar" userId="d2b198320bf1cf34" providerId="LiveId" clId="{2FBE999E-1CD4-4916-86AC-0FCEE16949D4}" dt="2023-04-20T19:33:56.812" v="1718" actId="26606"/>
          <ac:spMkLst>
            <pc:docMk/>
            <pc:sldMk cId="1969902322" sldId="264"/>
            <ac:spMk id="16" creationId="{2B97F24A-32CE-4C1C-A50D-3016B394DCFB}"/>
          </ac:spMkLst>
        </pc:spChg>
        <pc:spChg chg="add del">
          <ac:chgData name="Amna Zafar" userId="d2b198320bf1cf34" providerId="LiveId" clId="{2FBE999E-1CD4-4916-86AC-0FCEE16949D4}" dt="2023-04-20T19:33:56.812" v="1718" actId="26606"/>
          <ac:spMkLst>
            <pc:docMk/>
            <pc:sldMk cId="1969902322" sldId="264"/>
            <ac:spMk id="17" creationId="{6357EC4F-235E-4222-A36F-C7878ACE37F2}"/>
          </ac:spMkLst>
        </pc:spChg>
        <pc:spChg chg="add del">
          <ac:chgData name="Amna Zafar" userId="d2b198320bf1cf34" providerId="LiveId" clId="{2FBE999E-1CD4-4916-86AC-0FCEE16949D4}" dt="2023-04-20T19:33:23.014" v="1706" actId="26606"/>
          <ac:spMkLst>
            <pc:docMk/>
            <pc:sldMk cId="1969902322" sldId="264"/>
            <ac:spMk id="19" creationId="{2B97F24A-32CE-4C1C-A50D-3016B394DCFB}"/>
          </ac:spMkLst>
        </pc:spChg>
        <pc:spChg chg="add">
          <ac:chgData name="Amna Zafar" userId="d2b198320bf1cf34" providerId="LiveId" clId="{2FBE999E-1CD4-4916-86AC-0FCEE16949D4}" dt="2023-04-20T19:33:56.820" v="1719" actId="26606"/>
          <ac:spMkLst>
            <pc:docMk/>
            <pc:sldMk cId="1969902322" sldId="264"/>
            <ac:spMk id="20" creationId="{743AA782-23D1-4521-8CAD-47662984AA08}"/>
          </ac:spMkLst>
        </pc:spChg>
        <pc:spChg chg="add del">
          <ac:chgData name="Amna Zafar" userId="d2b198320bf1cf34" providerId="LiveId" clId="{2FBE999E-1CD4-4916-86AC-0FCEE16949D4}" dt="2023-04-20T19:33:23.014" v="1706" actId="26606"/>
          <ac:spMkLst>
            <pc:docMk/>
            <pc:sldMk cId="1969902322" sldId="264"/>
            <ac:spMk id="21" creationId="{CD8B4F24-440B-49E9-B85D-733523DC064B}"/>
          </ac:spMkLst>
        </pc:spChg>
        <pc:spChg chg="add">
          <ac:chgData name="Amna Zafar" userId="d2b198320bf1cf34" providerId="LiveId" clId="{2FBE999E-1CD4-4916-86AC-0FCEE16949D4}" dt="2023-04-20T19:33:56.820" v="1719" actId="26606"/>
          <ac:spMkLst>
            <pc:docMk/>
            <pc:sldMk cId="1969902322" sldId="264"/>
            <ac:spMk id="22" creationId="{650D18FE-0824-4A46-B22C-A86B52E5780A}"/>
          </ac:spMkLst>
        </pc:spChg>
        <pc:spChg chg="add del">
          <ac:chgData name="Amna Zafar" userId="d2b198320bf1cf34" providerId="LiveId" clId="{2FBE999E-1CD4-4916-86AC-0FCEE16949D4}" dt="2023-04-20T19:33:39.607" v="1712" actId="26606"/>
          <ac:spMkLst>
            <pc:docMk/>
            <pc:sldMk cId="1969902322" sldId="264"/>
            <ac:spMk id="23" creationId="{8D9CE0F4-2EB2-4F1F-8AAC-DB3571D9FE10}"/>
          </ac:spMkLst>
        </pc:spChg>
        <pc:spChg chg="add del">
          <ac:chgData name="Amna Zafar" userId="d2b198320bf1cf34" providerId="LiveId" clId="{2FBE999E-1CD4-4916-86AC-0FCEE16949D4}" dt="2023-04-20T19:33:29.701" v="1708" actId="26606"/>
          <ac:spMkLst>
            <pc:docMk/>
            <pc:sldMk cId="1969902322" sldId="264"/>
            <ac:spMk id="24" creationId="{201CC55D-ED54-4C5C-95E6-10947BD1103B}"/>
          </ac:spMkLst>
        </pc:spChg>
        <pc:spChg chg="add del">
          <ac:chgData name="Amna Zafar" userId="d2b198320bf1cf34" providerId="LiveId" clId="{2FBE999E-1CD4-4916-86AC-0FCEE16949D4}" dt="2023-04-20T19:33:29.701" v="1708" actId="26606"/>
          <ac:spMkLst>
            <pc:docMk/>
            <pc:sldMk cId="1969902322" sldId="264"/>
            <ac:spMk id="25" creationId="{3873B707-463F-40B0-8227-E8CC6C67EB25}"/>
          </ac:spMkLst>
        </pc:spChg>
        <pc:spChg chg="add del">
          <ac:chgData name="Amna Zafar" userId="d2b198320bf1cf34" providerId="LiveId" clId="{2FBE999E-1CD4-4916-86AC-0FCEE16949D4}" dt="2023-04-20T19:33:29.701" v="1708" actId="26606"/>
          <ac:spMkLst>
            <pc:docMk/>
            <pc:sldMk cId="1969902322" sldId="264"/>
            <ac:spMk id="27" creationId="{C13237C8-E62C-4F0D-A318-BD6FB6C2D138}"/>
          </ac:spMkLst>
        </pc:spChg>
        <pc:spChg chg="add del">
          <ac:chgData name="Amna Zafar" userId="d2b198320bf1cf34" providerId="LiveId" clId="{2FBE999E-1CD4-4916-86AC-0FCEE16949D4}" dt="2023-04-20T19:33:29.701" v="1708" actId="26606"/>
          <ac:spMkLst>
            <pc:docMk/>
            <pc:sldMk cId="1969902322" sldId="264"/>
            <ac:spMk id="29" creationId="{19C9EAEA-39D0-4B0E-A0EB-51E7B26740B1}"/>
          </ac:spMkLst>
        </pc:spChg>
        <pc:spChg chg="add del">
          <ac:chgData name="Amna Zafar" userId="d2b198320bf1cf34" providerId="LiveId" clId="{2FBE999E-1CD4-4916-86AC-0FCEE16949D4}" dt="2023-04-20T19:33:32.954" v="1710" actId="26606"/>
          <ac:spMkLst>
            <pc:docMk/>
            <pc:sldMk cId="1969902322" sldId="264"/>
            <ac:spMk id="31" creationId="{6EFC920F-B85A-4068-BD93-41064EDE93D3}"/>
          </ac:spMkLst>
        </pc:spChg>
        <pc:spChg chg="add del">
          <ac:chgData name="Amna Zafar" userId="d2b198320bf1cf34" providerId="LiveId" clId="{2FBE999E-1CD4-4916-86AC-0FCEE16949D4}" dt="2023-04-20T19:33:32.954" v="1710" actId="26606"/>
          <ac:spMkLst>
            <pc:docMk/>
            <pc:sldMk cId="1969902322" sldId="264"/>
            <ac:spMk id="35" creationId="{CBC4F608-B4B8-48C3-9572-C0F061B1CD99}"/>
          </ac:spMkLst>
        </pc:spChg>
        <pc:spChg chg="add del">
          <ac:chgData name="Amna Zafar" userId="d2b198320bf1cf34" providerId="LiveId" clId="{2FBE999E-1CD4-4916-86AC-0FCEE16949D4}" dt="2023-04-20T19:33:32.954" v="1710" actId="26606"/>
          <ac:spMkLst>
            <pc:docMk/>
            <pc:sldMk cId="1969902322" sldId="264"/>
            <ac:spMk id="36" creationId="{1382A32C-5B0C-4B1C-A074-76C6DBCC9F87}"/>
          </ac:spMkLst>
        </pc:spChg>
        <pc:spChg chg="add del">
          <ac:chgData name="Amna Zafar" userId="d2b198320bf1cf34" providerId="LiveId" clId="{2FBE999E-1CD4-4916-86AC-0FCEE16949D4}" dt="2023-04-20T19:33:39.607" v="1712" actId="26606"/>
          <ac:spMkLst>
            <pc:docMk/>
            <pc:sldMk cId="1969902322" sldId="264"/>
            <ac:spMk id="38" creationId="{0B9EE3F3-89B7-43C3-8651-C4C96830993D}"/>
          </ac:spMkLst>
        </pc:spChg>
        <pc:spChg chg="add del">
          <ac:chgData name="Amna Zafar" userId="d2b198320bf1cf34" providerId="LiveId" clId="{2FBE999E-1CD4-4916-86AC-0FCEE16949D4}" dt="2023-04-20T19:33:39.607" v="1712" actId="26606"/>
          <ac:spMkLst>
            <pc:docMk/>
            <pc:sldMk cId="1969902322" sldId="264"/>
            <ac:spMk id="39" creationId="{33AE4636-AEEC-45D6-84D4-7AC2DA48ECF8}"/>
          </ac:spMkLst>
        </pc:spChg>
        <pc:spChg chg="add del">
          <ac:chgData name="Amna Zafar" userId="d2b198320bf1cf34" providerId="LiveId" clId="{2FBE999E-1CD4-4916-86AC-0FCEE16949D4}" dt="2023-04-20T19:33:47.918" v="1716" actId="26606"/>
          <ac:spMkLst>
            <pc:docMk/>
            <pc:sldMk cId="1969902322" sldId="264"/>
            <ac:spMk id="41" creationId="{2EB492CD-616E-47F8-933B-5E2D952A0593}"/>
          </ac:spMkLst>
        </pc:spChg>
        <pc:spChg chg="add del">
          <ac:chgData name="Amna Zafar" userId="d2b198320bf1cf34" providerId="LiveId" clId="{2FBE999E-1CD4-4916-86AC-0FCEE16949D4}" dt="2023-04-20T19:33:47.918" v="1716" actId="26606"/>
          <ac:spMkLst>
            <pc:docMk/>
            <pc:sldMk cId="1969902322" sldId="264"/>
            <ac:spMk id="42" creationId="{59383CF9-23B5-4335-9B21-1791C4CF1C75}"/>
          </ac:spMkLst>
        </pc:spChg>
        <pc:spChg chg="add del">
          <ac:chgData name="Amna Zafar" userId="d2b198320bf1cf34" providerId="LiveId" clId="{2FBE999E-1CD4-4916-86AC-0FCEE16949D4}" dt="2023-04-20T19:33:47.918" v="1716" actId="26606"/>
          <ac:spMkLst>
            <pc:docMk/>
            <pc:sldMk cId="1969902322" sldId="264"/>
            <ac:spMk id="43" creationId="{0007FE00-9498-4706-B255-6437B0252C02}"/>
          </ac:spMkLst>
        </pc:spChg>
        <pc:grpChg chg="add del">
          <ac:chgData name="Amna Zafar" userId="d2b198320bf1cf34" providerId="LiveId" clId="{2FBE999E-1CD4-4916-86AC-0FCEE16949D4}" dt="2023-04-20T19:33:29.701" v="1708" actId="26606"/>
          <ac:grpSpMkLst>
            <pc:docMk/>
            <pc:sldMk cId="1969902322" sldId="264"/>
            <ac:grpSpMk id="26" creationId="{1DE889C7-FAD6-4397-98E2-05D503484459}"/>
          </ac:grpSpMkLst>
        </pc:grpChg>
        <pc:grpChg chg="add del">
          <ac:chgData name="Amna Zafar" userId="d2b198320bf1cf34" providerId="LiveId" clId="{2FBE999E-1CD4-4916-86AC-0FCEE16949D4}" dt="2023-04-20T19:33:32.954" v="1710" actId="26606"/>
          <ac:grpSpMkLst>
            <pc:docMk/>
            <pc:sldMk cId="1969902322" sldId="264"/>
            <ac:grpSpMk id="32" creationId="{1C559108-BBAE-426C-8564-051D2BA6DDC8}"/>
          </ac:grpSpMkLst>
        </pc:grpChg>
        <pc:picChg chg="add mod">
          <ac:chgData name="Amna Zafar" userId="d2b198320bf1cf34" providerId="LiveId" clId="{2FBE999E-1CD4-4916-86AC-0FCEE16949D4}" dt="2023-04-20T19:34:43.926" v="1731" actId="14100"/>
          <ac:picMkLst>
            <pc:docMk/>
            <pc:sldMk cId="1969902322" sldId="264"/>
            <ac:picMk id="5" creationId="{CD2835A5-492D-CAB7-90A0-EF634F3A98E5}"/>
          </ac:picMkLst>
        </pc:picChg>
      </pc:sldChg>
      <pc:sldChg chg="addSp delSp modSp new mod setBg">
        <pc:chgData name="Amna Zafar" userId="d2b198320bf1cf34" providerId="LiveId" clId="{2FBE999E-1CD4-4916-86AC-0FCEE16949D4}" dt="2023-04-20T20:04:27.227" v="2024" actId="14100"/>
        <pc:sldMkLst>
          <pc:docMk/>
          <pc:sldMk cId="2745126330" sldId="265"/>
        </pc:sldMkLst>
        <pc:spChg chg="mod">
          <ac:chgData name="Amna Zafar" userId="d2b198320bf1cf34" providerId="LiveId" clId="{2FBE999E-1CD4-4916-86AC-0FCEE16949D4}" dt="2023-04-20T20:03:57.749" v="2020" actId="26606"/>
          <ac:spMkLst>
            <pc:docMk/>
            <pc:sldMk cId="2745126330" sldId="265"/>
            <ac:spMk id="2" creationId="{0001185C-3947-C66C-FBE5-B78D9C7F7CAB}"/>
          </ac:spMkLst>
        </pc:spChg>
        <pc:spChg chg="mod">
          <ac:chgData name="Amna Zafar" userId="d2b198320bf1cf34" providerId="LiveId" clId="{2FBE999E-1CD4-4916-86AC-0FCEE16949D4}" dt="2023-04-20T20:04:27.227" v="2024" actId="14100"/>
          <ac:spMkLst>
            <pc:docMk/>
            <pc:sldMk cId="2745126330" sldId="265"/>
            <ac:spMk id="3" creationId="{5CCF45CC-CD33-EC5A-3086-D8739A0EAC38}"/>
          </ac:spMkLst>
        </pc:spChg>
        <pc:spChg chg="add del">
          <ac:chgData name="Amna Zafar" userId="d2b198320bf1cf34" providerId="LiveId" clId="{2FBE999E-1CD4-4916-86AC-0FCEE16949D4}" dt="2023-04-20T20:03:21.789" v="2009" actId="26606"/>
          <ac:spMkLst>
            <pc:docMk/>
            <pc:sldMk cId="2745126330" sldId="265"/>
            <ac:spMk id="8" creationId="{DBF61EA3-B236-439E-9C0B-340980D56BEE}"/>
          </ac:spMkLst>
        </pc:spChg>
        <pc:spChg chg="add del">
          <ac:chgData name="Amna Zafar" userId="d2b198320bf1cf34" providerId="LiveId" clId="{2FBE999E-1CD4-4916-86AC-0FCEE16949D4}" dt="2023-04-20T20:03:57.748" v="2019" actId="26606"/>
          <ac:spMkLst>
            <pc:docMk/>
            <pc:sldMk cId="2745126330" sldId="265"/>
            <ac:spMk id="9" creationId="{2C61293E-6EBE-43EF-A52C-9BEBFD7679D4}"/>
          </ac:spMkLst>
        </pc:spChg>
        <pc:spChg chg="add del">
          <ac:chgData name="Amna Zafar" userId="d2b198320bf1cf34" providerId="LiveId" clId="{2FBE999E-1CD4-4916-86AC-0FCEE16949D4}" dt="2023-04-20T20:03:57.748" v="2019" actId="26606"/>
          <ac:spMkLst>
            <pc:docMk/>
            <pc:sldMk cId="2745126330" sldId="265"/>
            <ac:spMk id="11" creationId="{21540236-BFD5-4A9D-8840-4703E7F76825}"/>
          </ac:spMkLst>
        </pc:spChg>
        <pc:spChg chg="add">
          <ac:chgData name="Amna Zafar" userId="d2b198320bf1cf34" providerId="LiveId" clId="{2FBE999E-1CD4-4916-86AC-0FCEE16949D4}" dt="2023-04-20T20:03:57.749" v="2020" actId="26606"/>
          <ac:spMkLst>
            <pc:docMk/>
            <pc:sldMk cId="2745126330" sldId="265"/>
            <ac:spMk id="13" creationId="{4DA718D0-4865-4629-8134-44F68D41D574}"/>
          </ac:spMkLst>
        </pc:spChg>
        <pc:spChg chg="add del">
          <ac:chgData name="Amna Zafar" userId="d2b198320bf1cf34" providerId="LiveId" clId="{2FBE999E-1CD4-4916-86AC-0FCEE16949D4}" dt="2023-04-20T20:03:21.789" v="2009" actId="26606"/>
          <ac:spMkLst>
            <pc:docMk/>
            <pc:sldMk cId="2745126330" sldId="265"/>
            <ac:spMk id="14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20:03:23.229" v="2011" actId="26606"/>
          <ac:spMkLst>
            <pc:docMk/>
            <pc:sldMk cId="2745126330" sldId="265"/>
            <ac:spMk id="16" creationId="{28D31E1B-0407-4223-9642-0B642CBF57D9}"/>
          </ac:spMkLst>
        </pc:spChg>
        <pc:spChg chg="add del">
          <ac:chgData name="Amna Zafar" userId="d2b198320bf1cf34" providerId="LiveId" clId="{2FBE999E-1CD4-4916-86AC-0FCEE16949D4}" dt="2023-04-20T20:03:23.229" v="2011" actId="26606"/>
          <ac:spMkLst>
            <pc:docMk/>
            <pc:sldMk cId="2745126330" sldId="265"/>
            <ac:spMk id="17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20:03:23.229" v="2011" actId="26606"/>
          <ac:spMkLst>
            <pc:docMk/>
            <pc:sldMk cId="2745126330" sldId="265"/>
            <ac:spMk id="19" creationId="{70E96339-907C-46C3-99AC-31179B6F0EBD}"/>
          </ac:spMkLst>
        </pc:spChg>
        <pc:spChg chg="add del">
          <ac:chgData name="Amna Zafar" userId="d2b198320bf1cf34" providerId="LiveId" clId="{2FBE999E-1CD4-4916-86AC-0FCEE16949D4}" dt="2023-04-20T20:03:24.811" v="2013" actId="26606"/>
          <ac:spMkLst>
            <pc:docMk/>
            <pc:sldMk cId="2745126330" sldId="265"/>
            <ac:spMk id="23" creationId="{28D31E1B-0407-4223-9642-0B642CBF57D9}"/>
          </ac:spMkLst>
        </pc:spChg>
        <pc:spChg chg="add">
          <ac:chgData name="Amna Zafar" userId="d2b198320bf1cf34" providerId="LiveId" clId="{2FBE999E-1CD4-4916-86AC-0FCEE16949D4}" dt="2023-04-20T20:03:57.749" v="2020" actId="26606"/>
          <ac:spMkLst>
            <pc:docMk/>
            <pc:sldMk cId="2745126330" sldId="265"/>
            <ac:spMk id="24" creationId="{CBC4F608-B4B8-48C3-9572-C0F061B1CD99}"/>
          </ac:spMkLst>
        </pc:spChg>
        <pc:spChg chg="add del">
          <ac:chgData name="Amna Zafar" userId="d2b198320bf1cf34" providerId="LiveId" clId="{2FBE999E-1CD4-4916-86AC-0FCEE16949D4}" dt="2023-04-20T20:03:24.811" v="2013" actId="26606"/>
          <ac:spMkLst>
            <pc:docMk/>
            <pc:sldMk cId="2745126330" sldId="265"/>
            <ac:spMk id="27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20:03:24.811" v="2013" actId="26606"/>
          <ac:spMkLst>
            <pc:docMk/>
            <pc:sldMk cId="2745126330" sldId="265"/>
            <ac:spMk id="28" creationId="{70E96339-907C-46C3-99AC-31179B6F0EBD}"/>
          </ac:spMkLst>
        </pc:spChg>
        <pc:spChg chg="add del">
          <ac:chgData name="Amna Zafar" userId="d2b198320bf1cf34" providerId="LiveId" clId="{2FBE999E-1CD4-4916-86AC-0FCEE16949D4}" dt="2023-04-20T20:03:26.746" v="2015" actId="26606"/>
          <ac:spMkLst>
            <pc:docMk/>
            <pc:sldMk cId="2745126330" sldId="265"/>
            <ac:spMk id="32" creationId="{28D31E1B-0407-4223-9642-0B642CBF57D9}"/>
          </ac:spMkLst>
        </pc:spChg>
        <pc:spChg chg="add del">
          <ac:chgData name="Amna Zafar" userId="d2b198320bf1cf34" providerId="LiveId" clId="{2FBE999E-1CD4-4916-86AC-0FCEE16949D4}" dt="2023-04-20T20:03:26.746" v="2015" actId="26606"/>
          <ac:spMkLst>
            <pc:docMk/>
            <pc:sldMk cId="2745126330" sldId="265"/>
            <ac:spMk id="35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20:03:26.746" v="2015" actId="26606"/>
          <ac:spMkLst>
            <pc:docMk/>
            <pc:sldMk cId="2745126330" sldId="265"/>
            <ac:spMk id="36" creationId="{70E96339-907C-46C3-99AC-31179B6F0EBD}"/>
          </ac:spMkLst>
        </pc:spChg>
        <pc:spChg chg="add del">
          <ac:chgData name="Amna Zafar" userId="d2b198320bf1cf34" providerId="LiveId" clId="{2FBE999E-1CD4-4916-86AC-0FCEE16949D4}" dt="2023-04-20T20:03:29.710" v="2017" actId="26606"/>
          <ac:spMkLst>
            <pc:docMk/>
            <pc:sldMk cId="2745126330" sldId="265"/>
            <ac:spMk id="40" creationId="{28D31E1B-0407-4223-9642-0B642CBF57D9}"/>
          </ac:spMkLst>
        </pc:spChg>
        <pc:spChg chg="add del">
          <ac:chgData name="Amna Zafar" userId="d2b198320bf1cf34" providerId="LiveId" clId="{2FBE999E-1CD4-4916-86AC-0FCEE16949D4}" dt="2023-04-20T20:03:29.710" v="2017" actId="26606"/>
          <ac:spMkLst>
            <pc:docMk/>
            <pc:sldMk cId="2745126330" sldId="265"/>
            <ac:spMk id="45" creationId="{D5B0017B-2ECA-49AF-B397-DC140825DF8D}"/>
          </ac:spMkLst>
        </pc:spChg>
        <pc:spChg chg="add del">
          <ac:chgData name="Amna Zafar" userId="d2b198320bf1cf34" providerId="LiveId" clId="{2FBE999E-1CD4-4916-86AC-0FCEE16949D4}" dt="2023-04-20T20:03:29.710" v="2017" actId="26606"/>
          <ac:spMkLst>
            <pc:docMk/>
            <pc:sldMk cId="2745126330" sldId="265"/>
            <ac:spMk id="46" creationId="{70E96339-907C-46C3-99AC-31179B6F0EBD}"/>
          </ac:spMkLst>
        </pc:spChg>
        <pc:grpChg chg="add del">
          <ac:chgData name="Amna Zafar" userId="d2b198320bf1cf34" providerId="LiveId" clId="{2FBE999E-1CD4-4916-86AC-0FCEE16949D4}" dt="2023-04-20T20:03:21.789" v="2009" actId="26606"/>
          <ac:grpSpMkLst>
            <pc:docMk/>
            <pc:sldMk cId="2745126330" sldId="265"/>
            <ac:grpSpMk id="10" creationId="{28FAF094-D087-493F-8DF9-A486C2D6BBAA}"/>
          </ac:grpSpMkLst>
        </pc:grpChg>
        <pc:grpChg chg="add del">
          <ac:chgData name="Amna Zafar" userId="d2b198320bf1cf34" providerId="LiveId" clId="{2FBE999E-1CD4-4916-86AC-0FCEE16949D4}" dt="2023-04-20T20:03:24.811" v="2013" actId="26606"/>
          <ac:grpSpMkLst>
            <pc:docMk/>
            <pc:sldMk cId="2745126330" sldId="265"/>
            <ac:grpSpMk id="12" creationId="{AE1C45F0-260A-458C-96ED-C1F6D2151219}"/>
          </ac:grpSpMkLst>
        </pc:grpChg>
        <pc:grpChg chg="add">
          <ac:chgData name="Amna Zafar" userId="d2b198320bf1cf34" providerId="LiveId" clId="{2FBE999E-1CD4-4916-86AC-0FCEE16949D4}" dt="2023-04-20T20:03:57.749" v="2020" actId="26606"/>
          <ac:grpSpMkLst>
            <pc:docMk/>
            <pc:sldMk cId="2745126330" sldId="265"/>
            <ac:grpSpMk id="15" creationId="{65167ED7-6315-43AB-B1B6-C326D5FD8F84}"/>
          </ac:grpSpMkLst>
        </pc:grpChg>
        <pc:grpChg chg="add del">
          <ac:chgData name="Amna Zafar" userId="d2b198320bf1cf34" providerId="LiveId" clId="{2FBE999E-1CD4-4916-86AC-0FCEE16949D4}" dt="2023-04-20T20:03:23.229" v="2011" actId="26606"/>
          <ac:grpSpMkLst>
            <pc:docMk/>
            <pc:sldMk cId="2745126330" sldId="265"/>
            <ac:grpSpMk id="18" creationId="{AE1C45F0-260A-458C-96ED-C1F6D2151219}"/>
          </ac:grpSpMkLst>
        </pc:grpChg>
        <pc:grpChg chg="add del">
          <ac:chgData name="Amna Zafar" userId="d2b198320bf1cf34" providerId="LiveId" clId="{2FBE999E-1CD4-4916-86AC-0FCEE16949D4}" dt="2023-04-20T20:03:26.746" v="2015" actId="26606"/>
          <ac:grpSpMkLst>
            <pc:docMk/>
            <pc:sldMk cId="2745126330" sldId="265"/>
            <ac:grpSpMk id="33" creationId="{AE1C45F0-260A-458C-96ED-C1F6D2151219}"/>
          </ac:grpSpMkLst>
        </pc:grpChg>
        <pc:grpChg chg="add del">
          <ac:chgData name="Amna Zafar" userId="d2b198320bf1cf34" providerId="LiveId" clId="{2FBE999E-1CD4-4916-86AC-0FCEE16949D4}" dt="2023-04-20T20:03:29.710" v="2017" actId="26606"/>
          <ac:grpSpMkLst>
            <pc:docMk/>
            <pc:sldMk cId="2745126330" sldId="265"/>
            <ac:grpSpMk id="41" creationId="{AE1C45F0-260A-458C-96ED-C1F6D2151219}"/>
          </ac:grpSpMkLst>
        </pc:grpChg>
        <pc:picChg chg="add del">
          <ac:chgData name="Amna Zafar" userId="d2b198320bf1cf34" providerId="LiveId" clId="{2FBE999E-1CD4-4916-86AC-0FCEE16949D4}" dt="2023-04-20T20:03:57.748" v="2019" actId="26606"/>
          <ac:picMkLst>
            <pc:docMk/>
            <pc:sldMk cId="2745126330" sldId="265"/>
            <ac:picMk id="5" creationId="{48ABA7A3-5142-4C02-D202-B3E1C5D7E99E}"/>
          </ac:picMkLst>
        </pc:picChg>
        <pc:picChg chg="add del">
          <ac:chgData name="Amna Zafar" userId="d2b198320bf1cf34" providerId="LiveId" clId="{2FBE999E-1CD4-4916-86AC-0FCEE16949D4}" dt="2023-04-20T20:03:23.229" v="2011" actId="26606"/>
          <ac:picMkLst>
            <pc:docMk/>
            <pc:sldMk cId="2745126330" sldId="265"/>
            <ac:picMk id="7" creationId="{AF8DF047-F078-29D6-BCE5-1B425315C040}"/>
          </ac:picMkLst>
        </pc:picChg>
        <pc:picChg chg="add del">
          <ac:chgData name="Amna Zafar" userId="d2b198320bf1cf34" providerId="LiveId" clId="{2FBE999E-1CD4-4916-86AC-0FCEE16949D4}" dt="2023-04-20T20:03:24.811" v="2013" actId="26606"/>
          <ac:picMkLst>
            <pc:docMk/>
            <pc:sldMk cId="2745126330" sldId="265"/>
            <ac:picMk id="29" creationId="{F9F5DEE1-34AF-D5FA-8AC0-DD7ED2B7D7BB}"/>
          </ac:picMkLst>
        </pc:picChg>
        <pc:picChg chg="add del">
          <ac:chgData name="Amna Zafar" userId="d2b198320bf1cf34" providerId="LiveId" clId="{2FBE999E-1CD4-4916-86AC-0FCEE16949D4}" dt="2023-04-20T20:03:26.746" v="2015" actId="26606"/>
          <ac:picMkLst>
            <pc:docMk/>
            <pc:sldMk cId="2745126330" sldId="265"/>
            <ac:picMk id="37" creationId="{AF8DF047-F078-29D6-BCE5-1B425315C040}"/>
          </ac:picMkLst>
        </pc:picChg>
        <pc:picChg chg="add del">
          <ac:chgData name="Amna Zafar" userId="d2b198320bf1cf34" providerId="LiveId" clId="{2FBE999E-1CD4-4916-86AC-0FCEE16949D4}" dt="2023-04-20T20:03:29.710" v="2017" actId="26606"/>
          <ac:picMkLst>
            <pc:docMk/>
            <pc:sldMk cId="2745126330" sldId="265"/>
            <ac:picMk id="47" creationId="{3D9BA9D0-A992-7793-D9E4-2552B579D4D7}"/>
          </ac:picMkLst>
        </pc:picChg>
        <pc:cxnChg chg="add del">
          <ac:chgData name="Amna Zafar" userId="d2b198320bf1cf34" providerId="LiveId" clId="{2FBE999E-1CD4-4916-86AC-0FCEE16949D4}" dt="2023-04-20T20:03:23.229" v="2011" actId="26606"/>
          <ac:cxnSpMkLst>
            <pc:docMk/>
            <pc:sldMk cId="2745126330" sldId="265"/>
            <ac:cxnSpMk id="21" creationId="{6CF1BAF6-AD41-4082-B212-8A1F9A2E8779}"/>
          </ac:cxnSpMkLst>
        </pc:cxnChg>
        <pc:cxnChg chg="add del">
          <ac:chgData name="Amna Zafar" userId="d2b198320bf1cf34" providerId="LiveId" clId="{2FBE999E-1CD4-4916-86AC-0FCEE16949D4}" dt="2023-04-20T20:03:24.811" v="2013" actId="26606"/>
          <ac:cxnSpMkLst>
            <pc:docMk/>
            <pc:sldMk cId="2745126330" sldId="265"/>
            <ac:cxnSpMk id="30" creationId="{6CF1BAF6-AD41-4082-B212-8A1F9A2E8779}"/>
          </ac:cxnSpMkLst>
        </pc:cxnChg>
        <pc:cxnChg chg="add del">
          <ac:chgData name="Amna Zafar" userId="d2b198320bf1cf34" providerId="LiveId" clId="{2FBE999E-1CD4-4916-86AC-0FCEE16949D4}" dt="2023-04-20T20:03:26.746" v="2015" actId="26606"/>
          <ac:cxnSpMkLst>
            <pc:docMk/>
            <pc:sldMk cId="2745126330" sldId="265"/>
            <ac:cxnSpMk id="38" creationId="{6CF1BAF6-AD41-4082-B212-8A1F9A2E8779}"/>
          </ac:cxnSpMkLst>
        </pc:cxnChg>
        <pc:cxnChg chg="add del">
          <ac:chgData name="Amna Zafar" userId="d2b198320bf1cf34" providerId="LiveId" clId="{2FBE999E-1CD4-4916-86AC-0FCEE16949D4}" dt="2023-04-20T20:03:29.710" v="2017" actId="26606"/>
          <ac:cxnSpMkLst>
            <pc:docMk/>
            <pc:sldMk cId="2745126330" sldId="265"/>
            <ac:cxnSpMk id="48" creationId="{6CF1BAF6-AD41-4082-B212-8A1F9A2E8779}"/>
          </ac:cxnSpMkLst>
        </pc:cxnChg>
      </pc:sldChg>
      <pc:sldChg chg="addSp delSp modSp new mod setBg">
        <pc:chgData name="Amna Zafar" userId="d2b198320bf1cf34" providerId="LiveId" clId="{2FBE999E-1CD4-4916-86AC-0FCEE16949D4}" dt="2023-04-20T20:07:17.771" v="2053" actId="1076"/>
        <pc:sldMkLst>
          <pc:docMk/>
          <pc:sldMk cId="1180522578" sldId="266"/>
        </pc:sldMkLst>
        <pc:spChg chg="mod">
          <ac:chgData name="Amna Zafar" userId="d2b198320bf1cf34" providerId="LiveId" clId="{2FBE999E-1CD4-4916-86AC-0FCEE16949D4}" dt="2023-04-20T20:06:17.392" v="2039" actId="14100"/>
          <ac:spMkLst>
            <pc:docMk/>
            <pc:sldMk cId="1180522578" sldId="266"/>
            <ac:spMk id="2" creationId="{DAE8436C-82F7-7C4F-8DAD-D617A4771A21}"/>
          </ac:spMkLst>
        </pc:spChg>
        <pc:spChg chg="del mod">
          <ac:chgData name="Amna Zafar" userId="d2b198320bf1cf34" providerId="LiveId" clId="{2FBE999E-1CD4-4916-86AC-0FCEE16949D4}" dt="2023-04-20T20:04:58.471" v="2025" actId="26606"/>
          <ac:spMkLst>
            <pc:docMk/>
            <pc:sldMk cId="1180522578" sldId="266"/>
            <ac:spMk id="3" creationId="{A51093D3-2B40-6D1D-0934-068906E5D71F}"/>
          </ac:spMkLst>
        </pc:spChg>
        <pc:spChg chg="add del">
          <ac:chgData name="Amna Zafar" userId="d2b198320bf1cf34" providerId="LiveId" clId="{2FBE999E-1CD4-4916-86AC-0FCEE16949D4}" dt="2023-04-20T20:05:18.398" v="2028" actId="26606"/>
          <ac:spMkLst>
            <pc:docMk/>
            <pc:sldMk cId="1180522578" sldId="266"/>
            <ac:spMk id="10" creationId="{5628E5CB-913B-4378-97CE-18C9F6410C53}"/>
          </ac:spMkLst>
        </pc:spChg>
        <pc:spChg chg="add del">
          <ac:chgData name="Amna Zafar" userId="d2b198320bf1cf34" providerId="LiveId" clId="{2FBE999E-1CD4-4916-86AC-0FCEE16949D4}" dt="2023-04-20T20:05:49.595" v="2034" actId="26606"/>
          <ac:spMkLst>
            <pc:docMk/>
            <pc:sldMk cId="1180522578" sldId="266"/>
            <ac:spMk id="11" creationId="{B50AB553-2A96-4A92-96F2-93548E096954}"/>
          </ac:spMkLst>
        </pc:spChg>
        <pc:spChg chg="add del">
          <ac:chgData name="Amna Zafar" userId="d2b198320bf1cf34" providerId="LiveId" clId="{2FBE999E-1CD4-4916-86AC-0FCEE16949D4}" dt="2023-04-20T20:05:32.754" v="2030" actId="26606"/>
          <ac:spMkLst>
            <pc:docMk/>
            <pc:sldMk cId="1180522578" sldId="266"/>
            <ac:spMk id="12" creationId="{92544CF4-9B52-4A7B-A4B3-88C72729B77D}"/>
          </ac:spMkLst>
        </pc:spChg>
        <pc:spChg chg="add del">
          <ac:chgData name="Amna Zafar" userId="d2b198320bf1cf34" providerId="LiveId" clId="{2FBE999E-1CD4-4916-86AC-0FCEE16949D4}" dt="2023-04-20T20:05:32.754" v="2030" actId="26606"/>
          <ac:spMkLst>
            <pc:docMk/>
            <pc:sldMk cId="1180522578" sldId="266"/>
            <ac:spMk id="13" creationId="{576152AB-DB4E-43E1-BE8B-9E2B5DE4CA12}"/>
          </ac:spMkLst>
        </pc:spChg>
        <pc:spChg chg="add del">
          <ac:chgData name="Amna Zafar" userId="d2b198320bf1cf34" providerId="LiveId" clId="{2FBE999E-1CD4-4916-86AC-0FCEE16949D4}" dt="2023-04-20T20:05:32.754" v="2030" actId="26606"/>
          <ac:spMkLst>
            <pc:docMk/>
            <pc:sldMk cId="1180522578" sldId="266"/>
            <ac:spMk id="14" creationId="{E75862C5-5C00-4421-BC7B-9B7B86DBC80D}"/>
          </ac:spMkLst>
        </pc:spChg>
        <pc:spChg chg="add del">
          <ac:chgData name="Amna Zafar" userId="d2b198320bf1cf34" providerId="LiveId" clId="{2FBE999E-1CD4-4916-86AC-0FCEE16949D4}" dt="2023-04-20T20:05:54.760" v="2036" actId="26606"/>
          <ac:spMkLst>
            <pc:docMk/>
            <pc:sldMk cId="1180522578" sldId="266"/>
            <ac:spMk id="15" creationId="{955A2079-FA98-4876-80F0-72364A7D2EA4}"/>
          </ac:spMkLst>
        </pc:spChg>
        <pc:spChg chg="add del">
          <ac:chgData name="Amna Zafar" userId="d2b198320bf1cf34" providerId="LiveId" clId="{2FBE999E-1CD4-4916-86AC-0FCEE16949D4}" dt="2023-04-20T20:05:32.754" v="2030" actId="26606"/>
          <ac:spMkLst>
            <pc:docMk/>
            <pc:sldMk cId="1180522578" sldId="266"/>
            <ac:spMk id="16" creationId="{089440EF-9BE9-4AE9-8C28-00B02296CDB6}"/>
          </ac:spMkLst>
        </pc:spChg>
        <pc:spChg chg="add">
          <ac:chgData name="Amna Zafar" userId="d2b198320bf1cf34" providerId="LiveId" clId="{2FBE999E-1CD4-4916-86AC-0FCEE16949D4}" dt="2023-04-20T20:05:54.760" v="2036" actId="26606"/>
          <ac:spMkLst>
            <pc:docMk/>
            <pc:sldMk cId="1180522578" sldId="266"/>
            <ac:spMk id="17" creationId="{44AD29B6-BF3B-4407-9E75-52DF8E3B29F1}"/>
          </ac:spMkLst>
        </pc:spChg>
        <pc:spChg chg="add del">
          <ac:chgData name="Amna Zafar" userId="d2b198320bf1cf34" providerId="LiveId" clId="{2FBE999E-1CD4-4916-86AC-0FCEE16949D4}" dt="2023-04-20T20:05:47.823" v="2032" actId="26606"/>
          <ac:spMkLst>
            <pc:docMk/>
            <pc:sldMk cId="1180522578" sldId="266"/>
            <ac:spMk id="18" creationId="{7A5F0580-5EE9-419F-96EE-B6529EF6E7D0}"/>
          </ac:spMkLst>
        </pc:spChg>
        <pc:spChg chg="add del">
          <ac:chgData name="Amna Zafar" userId="d2b198320bf1cf34" providerId="LiveId" clId="{2FBE999E-1CD4-4916-86AC-0FCEE16949D4}" dt="2023-04-20T20:05:47.823" v="2032" actId="26606"/>
          <ac:spMkLst>
            <pc:docMk/>
            <pc:sldMk cId="1180522578" sldId="266"/>
            <ac:spMk id="19" creationId="{0288C6B4-AFC3-407F-A595-EFFD38D4CCAF}"/>
          </ac:spMkLst>
        </pc:spChg>
        <pc:spChg chg="add del">
          <ac:chgData name="Amna Zafar" userId="d2b198320bf1cf34" providerId="LiveId" clId="{2FBE999E-1CD4-4916-86AC-0FCEE16949D4}" dt="2023-04-20T20:05:47.823" v="2032" actId="26606"/>
          <ac:spMkLst>
            <pc:docMk/>
            <pc:sldMk cId="1180522578" sldId="266"/>
            <ac:spMk id="20" creationId="{CF236821-17FE-429B-8D2C-08E13A64EA40}"/>
          </ac:spMkLst>
        </pc:spChg>
        <pc:spChg chg="add del">
          <ac:chgData name="Amna Zafar" userId="d2b198320bf1cf34" providerId="LiveId" clId="{2FBE999E-1CD4-4916-86AC-0FCEE16949D4}" dt="2023-04-20T20:05:47.823" v="2032" actId="26606"/>
          <ac:spMkLst>
            <pc:docMk/>
            <pc:sldMk cId="1180522578" sldId="266"/>
            <ac:spMk id="21" creationId="{C0BDBCD2-E081-43AB-9119-C55465E59757}"/>
          </ac:spMkLst>
        </pc:spChg>
        <pc:spChg chg="add del">
          <ac:chgData name="Amna Zafar" userId="d2b198320bf1cf34" providerId="LiveId" clId="{2FBE999E-1CD4-4916-86AC-0FCEE16949D4}" dt="2023-04-20T20:05:47.823" v="2032" actId="26606"/>
          <ac:spMkLst>
            <pc:docMk/>
            <pc:sldMk cId="1180522578" sldId="266"/>
            <ac:spMk id="22" creationId="{98E79BE4-34FE-485A-98A5-92CE8F7C4743}"/>
          </ac:spMkLst>
        </pc:spChg>
        <pc:spChg chg="add">
          <ac:chgData name="Amna Zafar" userId="d2b198320bf1cf34" providerId="LiveId" clId="{2FBE999E-1CD4-4916-86AC-0FCEE16949D4}" dt="2023-04-20T20:05:54.760" v="2036" actId="26606"/>
          <ac:spMkLst>
            <pc:docMk/>
            <pc:sldMk cId="1180522578" sldId="266"/>
            <ac:spMk id="23" creationId="{55F8BA08-3E38-4B70-B93A-74F08E092206}"/>
          </ac:spMkLst>
        </pc:spChg>
        <pc:spChg chg="add">
          <ac:chgData name="Amna Zafar" userId="d2b198320bf1cf34" providerId="LiveId" clId="{2FBE999E-1CD4-4916-86AC-0FCEE16949D4}" dt="2023-04-20T20:05:54.760" v="2036" actId="26606"/>
          <ac:spMkLst>
            <pc:docMk/>
            <pc:sldMk cId="1180522578" sldId="266"/>
            <ac:spMk id="24" creationId="{357F1B33-79AB-4A71-8CEC-4546D709B8C8}"/>
          </ac:spMkLst>
        </pc:spChg>
        <pc:graphicFrameChg chg="add mod modGraphic">
          <ac:chgData name="Amna Zafar" userId="d2b198320bf1cf34" providerId="LiveId" clId="{2FBE999E-1CD4-4916-86AC-0FCEE16949D4}" dt="2023-04-20T20:07:17.771" v="2053" actId="1076"/>
          <ac:graphicFrameMkLst>
            <pc:docMk/>
            <pc:sldMk cId="1180522578" sldId="266"/>
            <ac:graphicFrameMk id="5" creationId="{21BF87DE-4D52-61E5-0202-4333B0997B62}"/>
          </ac:graphicFrameMkLst>
        </pc:graphicFrameChg>
        <pc:picChg chg="add del">
          <ac:chgData name="Amna Zafar" userId="d2b198320bf1cf34" providerId="LiveId" clId="{2FBE999E-1CD4-4916-86AC-0FCEE16949D4}" dt="2023-04-20T20:05:49.595" v="2034" actId="26606"/>
          <ac:picMkLst>
            <pc:docMk/>
            <pc:sldMk cId="1180522578" sldId="266"/>
            <ac:picMk id="7" creationId="{E1E6CAFF-BEC5-C196-AA2F-7FFA2EEAEEAE}"/>
          </ac:picMkLst>
        </pc:picChg>
      </pc:sldChg>
      <pc:sldChg chg="addSp delSp modSp new mod setBg">
        <pc:chgData name="Amna Zafar" userId="d2b198320bf1cf34" providerId="LiveId" clId="{2FBE999E-1CD4-4916-86AC-0FCEE16949D4}" dt="2023-04-21T06:42:08.504" v="2129" actId="20577"/>
        <pc:sldMkLst>
          <pc:docMk/>
          <pc:sldMk cId="348038170" sldId="267"/>
        </pc:sldMkLst>
        <pc:spChg chg="mod">
          <ac:chgData name="Amna Zafar" userId="d2b198320bf1cf34" providerId="LiveId" clId="{2FBE999E-1CD4-4916-86AC-0FCEE16949D4}" dt="2023-04-20T20:08:46.571" v="2061" actId="26606"/>
          <ac:spMkLst>
            <pc:docMk/>
            <pc:sldMk cId="348038170" sldId="267"/>
            <ac:spMk id="2" creationId="{57DE109A-2FAE-160F-2DC1-EEB85370F149}"/>
          </ac:spMkLst>
        </pc:spChg>
        <pc:spChg chg="mod">
          <ac:chgData name="Amna Zafar" userId="d2b198320bf1cf34" providerId="LiveId" clId="{2FBE999E-1CD4-4916-86AC-0FCEE16949D4}" dt="2023-04-21T06:42:08.504" v="2129" actId="20577"/>
          <ac:spMkLst>
            <pc:docMk/>
            <pc:sldMk cId="348038170" sldId="267"/>
            <ac:spMk id="3" creationId="{83F739F2-FE28-0F45-BCE4-94D0ABA265E6}"/>
          </ac:spMkLst>
        </pc:spChg>
        <pc:spChg chg="add del">
          <ac:chgData name="Amna Zafar" userId="d2b198320bf1cf34" providerId="LiveId" clId="{2FBE999E-1CD4-4916-86AC-0FCEE16949D4}" dt="2023-04-20T20:08:42.607" v="2058" actId="26606"/>
          <ac:spMkLst>
            <pc:docMk/>
            <pc:sldMk cId="348038170" sldId="267"/>
            <ac:spMk id="10" creationId="{201CC55D-ED54-4C5C-95E6-10947BD1103B}"/>
          </ac:spMkLst>
        </pc:spChg>
        <pc:spChg chg="add del">
          <ac:chgData name="Amna Zafar" userId="d2b198320bf1cf34" providerId="LiveId" clId="{2FBE999E-1CD4-4916-86AC-0FCEE16949D4}" dt="2023-04-20T20:08:42.607" v="2058" actId="26606"/>
          <ac:spMkLst>
            <pc:docMk/>
            <pc:sldMk cId="348038170" sldId="267"/>
            <ac:spMk id="16" creationId="{3873B707-463F-40B0-8227-E8CC6C67EB25}"/>
          </ac:spMkLst>
        </pc:spChg>
        <pc:spChg chg="add del">
          <ac:chgData name="Amna Zafar" userId="d2b198320bf1cf34" providerId="LiveId" clId="{2FBE999E-1CD4-4916-86AC-0FCEE16949D4}" dt="2023-04-20T20:08:42.607" v="2058" actId="26606"/>
          <ac:spMkLst>
            <pc:docMk/>
            <pc:sldMk cId="348038170" sldId="267"/>
            <ac:spMk id="18" creationId="{C13237C8-E62C-4F0D-A318-BD6FB6C2D138}"/>
          </ac:spMkLst>
        </pc:spChg>
        <pc:spChg chg="add del">
          <ac:chgData name="Amna Zafar" userId="d2b198320bf1cf34" providerId="LiveId" clId="{2FBE999E-1CD4-4916-86AC-0FCEE16949D4}" dt="2023-04-20T20:08:42.607" v="2058" actId="26606"/>
          <ac:spMkLst>
            <pc:docMk/>
            <pc:sldMk cId="348038170" sldId="267"/>
            <ac:spMk id="20" creationId="{19C9EAEA-39D0-4B0E-A0EB-51E7B26740B1}"/>
          </ac:spMkLst>
        </pc:spChg>
        <pc:spChg chg="add del">
          <ac:chgData name="Amna Zafar" userId="d2b198320bf1cf34" providerId="LiveId" clId="{2FBE999E-1CD4-4916-86AC-0FCEE16949D4}" dt="2023-04-20T20:08:46.569" v="2060" actId="26606"/>
          <ac:spMkLst>
            <pc:docMk/>
            <pc:sldMk cId="348038170" sldId="267"/>
            <ac:spMk id="22" creationId="{058A14AF-9FB5-4CC7-BA35-E8E85D3EDF0E}"/>
          </ac:spMkLst>
        </pc:spChg>
        <pc:spChg chg="add del">
          <ac:chgData name="Amna Zafar" userId="d2b198320bf1cf34" providerId="LiveId" clId="{2FBE999E-1CD4-4916-86AC-0FCEE16949D4}" dt="2023-04-20T20:08:46.569" v="2060" actId="26606"/>
          <ac:spMkLst>
            <pc:docMk/>
            <pc:sldMk cId="348038170" sldId="267"/>
            <ac:spMk id="23" creationId="{3A9A4357-BD1D-4622-A4FE-766E6AB8DE84}"/>
          </ac:spMkLst>
        </pc:spChg>
        <pc:spChg chg="add del">
          <ac:chgData name="Amna Zafar" userId="d2b198320bf1cf34" providerId="LiveId" clId="{2FBE999E-1CD4-4916-86AC-0FCEE16949D4}" dt="2023-04-20T20:08:46.569" v="2060" actId="26606"/>
          <ac:spMkLst>
            <pc:docMk/>
            <pc:sldMk cId="348038170" sldId="267"/>
            <ac:spMk id="24" creationId="{E659831F-0D9A-4C63-9EBB-8435B85A440F}"/>
          </ac:spMkLst>
        </pc:spChg>
        <pc:spChg chg="add del">
          <ac:chgData name="Amna Zafar" userId="d2b198320bf1cf34" providerId="LiveId" clId="{2FBE999E-1CD4-4916-86AC-0FCEE16949D4}" dt="2023-04-20T20:08:46.569" v="2060" actId="26606"/>
          <ac:spMkLst>
            <pc:docMk/>
            <pc:sldMk cId="348038170" sldId="267"/>
            <ac:spMk id="25" creationId="{E6995CE5-F890-4ABA-82A2-26507CE8D2A3}"/>
          </ac:spMkLst>
        </pc:spChg>
        <pc:spChg chg="add">
          <ac:chgData name="Amna Zafar" userId="d2b198320bf1cf34" providerId="LiveId" clId="{2FBE999E-1CD4-4916-86AC-0FCEE16949D4}" dt="2023-04-20T20:08:46.571" v="2061" actId="26606"/>
          <ac:spMkLst>
            <pc:docMk/>
            <pc:sldMk cId="348038170" sldId="267"/>
            <ac:spMk id="27" creationId="{743AA782-23D1-4521-8CAD-47662984AA08}"/>
          </ac:spMkLst>
        </pc:spChg>
        <pc:spChg chg="add">
          <ac:chgData name="Amna Zafar" userId="d2b198320bf1cf34" providerId="LiveId" clId="{2FBE999E-1CD4-4916-86AC-0FCEE16949D4}" dt="2023-04-20T20:08:46.571" v="2061" actId="26606"/>
          <ac:spMkLst>
            <pc:docMk/>
            <pc:sldMk cId="348038170" sldId="267"/>
            <ac:spMk id="28" creationId="{71877DBC-BB60-40F0-AC93-2ACDBAAE60CE}"/>
          </ac:spMkLst>
        </pc:spChg>
        <pc:grpChg chg="add del">
          <ac:chgData name="Amna Zafar" userId="d2b198320bf1cf34" providerId="LiveId" clId="{2FBE999E-1CD4-4916-86AC-0FCEE16949D4}" dt="2023-04-20T20:08:42.607" v="2058" actId="26606"/>
          <ac:grpSpMkLst>
            <pc:docMk/>
            <pc:sldMk cId="348038170" sldId="267"/>
            <ac:grpSpMk id="12" creationId="{1DE889C7-FAD6-4397-98E2-05D503484459}"/>
          </ac:grpSpMkLst>
        </pc:grpChg>
        <pc:picChg chg="add mod">
          <ac:chgData name="Amna Zafar" userId="d2b198320bf1cf34" providerId="LiveId" clId="{2FBE999E-1CD4-4916-86AC-0FCEE16949D4}" dt="2023-04-20T20:09:19.782" v="2073" actId="1076"/>
          <ac:picMkLst>
            <pc:docMk/>
            <pc:sldMk cId="348038170" sldId="267"/>
            <ac:picMk id="5" creationId="{58CE4582-0A11-BC5F-3680-C5F1CC58C558}"/>
          </ac:picMkLst>
        </pc:picChg>
      </pc:sldChg>
      <pc:sldChg chg="addSp delSp modSp new mod setBg">
        <pc:chgData name="Amna Zafar" userId="d2b198320bf1cf34" providerId="LiveId" clId="{2FBE999E-1CD4-4916-86AC-0FCEE16949D4}" dt="2023-04-20T20:13:33.119" v="2102" actId="20577"/>
        <pc:sldMkLst>
          <pc:docMk/>
          <pc:sldMk cId="3578590692" sldId="268"/>
        </pc:sldMkLst>
        <pc:spChg chg="mod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2" creationId="{E5706E09-AEBD-5082-CCE9-0F7831BA63E8}"/>
          </ac:spMkLst>
        </pc:spChg>
        <pc:spChg chg="mod ord">
          <ac:chgData name="Amna Zafar" userId="d2b198320bf1cf34" providerId="LiveId" clId="{2FBE999E-1CD4-4916-86AC-0FCEE16949D4}" dt="2023-04-20T20:13:33.119" v="2102" actId="20577"/>
          <ac:spMkLst>
            <pc:docMk/>
            <pc:sldMk cId="3578590692" sldId="268"/>
            <ac:spMk id="3" creationId="{48FA8EF4-FFBD-E013-D086-1565928C24D5}"/>
          </ac:spMkLst>
        </pc:spChg>
        <pc:spChg chg="add del">
          <ac:chgData name="Amna Zafar" userId="d2b198320bf1cf34" providerId="LiveId" clId="{2FBE999E-1CD4-4916-86AC-0FCEE16949D4}" dt="2023-04-20T20:12:10.378" v="2081" actId="26606"/>
          <ac:spMkLst>
            <pc:docMk/>
            <pc:sldMk cId="3578590692" sldId="268"/>
            <ac:spMk id="10" creationId="{743AA782-23D1-4521-8CAD-47662984AA08}"/>
          </ac:spMkLst>
        </pc:spChg>
        <pc:spChg chg="add del">
          <ac:chgData name="Amna Zafar" userId="d2b198320bf1cf34" providerId="LiveId" clId="{2FBE999E-1CD4-4916-86AC-0FCEE16949D4}" dt="2023-04-20T20:12:10.378" v="2081" actId="26606"/>
          <ac:spMkLst>
            <pc:docMk/>
            <pc:sldMk cId="3578590692" sldId="268"/>
            <ac:spMk id="12" creationId="{71877DBC-BB60-40F0-AC93-2ACDBAAE60CE}"/>
          </ac:spMkLst>
        </pc:spChg>
        <pc:spChg chg="add del">
          <ac:chgData name="Amna Zafar" userId="d2b198320bf1cf34" providerId="LiveId" clId="{2FBE999E-1CD4-4916-86AC-0FCEE16949D4}" dt="2023-04-20T20:12:25.524" v="2083" actId="26606"/>
          <ac:spMkLst>
            <pc:docMk/>
            <pc:sldMk cId="3578590692" sldId="268"/>
            <ac:spMk id="14" creationId="{2711A8FB-68FC-45FC-B01E-38F809E2D439}"/>
          </ac:spMkLst>
        </pc:spChg>
        <pc:spChg chg="add del">
          <ac:chgData name="Amna Zafar" userId="d2b198320bf1cf34" providerId="LiveId" clId="{2FBE999E-1CD4-4916-86AC-0FCEE16949D4}" dt="2023-04-20T20:12:25.524" v="2083" actId="26606"/>
          <ac:spMkLst>
            <pc:docMk/>
            <pc:sldMk cId="3578590692" sldId="268"/>
            <ac:spMk id="15" creationId="{1ECAB1E8-8195-4748-BE71-FF806D86892E}"/>
          </ac:spMkLst>
        </pc:spChg>
        <pc:spChg chg="add del">
          <ac:chgData name="Amna Zafar" userId="d2b198320bf1cf34" providerId="LiveId" clId="{2FBE999E-1CD4-4916-86AC-0FCEE16949D4}" dt="2023-04-20T20:12:25.524" v="2083" actId="26606"/>
          <ac:spMkLst>
            <pc:docMk/>
            <pc:sldMk cId="3578590692" sldId="268"/>
            <ac:spMk id="16" creationId="{2A865FE3-5FC9-4049-87CF-30019C46C0F5}"/>
          </ac:spMkLst>
        </pc:spChg>
        <pc:spChg chg="add del">
          <ac:chgData name="Amna Zafar" userId="d2b198320bf1cf34" providerId="LiveId" clId="{2FBE999E-1CD4-4916-86AC-0FCEE16949D4}" dt="2023-04-20T20:12:25.524" v="2083" actId="26606"/>
          <ac:spMkLst>
            <pc:docMk/>
            <pc:sldMk cId="3578590692" sldId="268"/>
            <ac:spMk id="17" creationId="{57F6BDD4-E066-4008-8011-6CC31AEB4556}"/>
          </ac:spMkLst>
        </pc:spChg>
        <pc:spChg chg="add del">
          <ac:chgData name="Amna Zafar" userId="d2b198320bf1cf34" providerId="LiveId" clId="{2FBE999E-1CD4-4916-86AC-0FCEE16949D4}" dt="2023-04-20T20:12:32.411" v="2085" actId="26606"/>
          <ac:spMkLst>
            <pc:docMk/>
            <pc:sldMk cId="3578590692" sldId="268"/>
            <ac:spMk id="19" creationId="{2B97F24A-32CE-4C1C-A50D-3016B394DCFB}"/>
          </ac:spMkLst>
        </pc:spChg>
        <pc:spChg chg="add del">
          <ac:chgData name="Amna Zafar" userId="d2b198320bf1cf34" providerId="LiveId" clId="{2FBE999E-1CD4-4916-86AC-0FCEE16949D4}" dt="2023-04-20T20:12:32.411" v="2085" actId="26606"/>
          <ac:spMkLst>
            <pc:docMk/>
            <pc:sldMk cId="3578590692" sldId="268"/>
            <ac:spMk id="20" creationId="{6357EC4F-235E-4222-A36F-C7878ACE37F2}"/>
          </ac:spMkLst>
        </pc:spChg>
        <pc:spChg chg="add del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22" creationId="{9D25F302-27C5-414F-97F8-6EA0A6C028BA}"/>
          </ac:spMkLst>
        </pc:spChg>
        <pc:spChg chg="add del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23" creationId="{830A36F8-48C2-4842-A87B-8CE8DF4E7FD2}"/>
          </ac:spMkLst>
        </pc:spChg>
        <pc:spChg chg="add del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24" creationId="{8F451A30-466B-4996-9BA5-CD6ABCC6D558}"/>
          </ac:spMkLst>
        </pc:spChg>
        <pc:spChg chg="add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29" creationId="{28D31E1B-0407-4223-9642-0B642CBF57D9}"/>
          </ac:spMkLst>
        </pc:spChg>
        <pc:spChg chg="add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36" creationId="{D5B0017B-2ECA-49AF-B397-DC140825DF8D}"/>
          </ac:spMkLst>
        </pc:spChg>
        <pc:spChg chg="add">
          <ac:chgData name="Amna Zafar" userId="d2b198320bf1cf34" providerId="LiveId" clId="{2FBE999E-1CD4-4916-86AC-0FCEE16949D4}" dt="2023-04-20T20:12:58.441" v="2094" actId="26606"/>
          <ac:spMkLst>
            <pc:docMk/>
            <pc:sldMk cId="3578590692" sldId="268"/>
            <ac:spMk id="38" creationId="{70E96339-907C-46C3-99AC-31179B6F0EBD}"/>
          </ac:spMkLst>
        </pc:spChg>
        <pc:grpChg chg="add">
          <ac:chgData name="Amna Zafar" userId="d2b198320bf1cf34" providerId="LiveId" clId="{2FBE999E-1CD4-4916-86AC-0FCEE16949D4}" dt="2023-04-20T20:12:58.441" v="2094" actId="26606"/>
          <ac:grpSpMkLst>
            <pc:docMk/>
            <pc:sldMk cId="3578590692" sldId="268"/>
            <ac:grpSpMk id="31" creationId="{AE1C45F0-260A-458C-96ED-C1F6D2151219}"/>
          </ac:grpSpMkLst>
        </pc:grpChg>
        <pc:picChg chg="add mod ord">
          <ac:chgData name="Amna Zafar" userId="d2b198320bf1cf34" providerId="LiveId" clId="{2FBE999E-1CD4-4916-86AC-0FCEE16949D4}" dt="2023-04-20T20:13:10.406" v="2098" actId="14100"/>
          <ac:picMkLst>
            <pc:docMk/>
            <pc:sldMk cId="3578590692" sldId="268"/>
            <ac:picMk id="5" creationId="{DE1B4DCB-73DF-28A9-DC5D-0E5B3779EA4F}"/>
          </ac:picMkLst>
        </pc:picChg>
        <pc:cxnChg chg="add">
          <ac:chgData name="Amna Zafar" userId="d2b198320bf1cf34" providerId="LiveId" clId="{2FBE999E-1CD4-4916-86AC-0FCEE16949D4}" dt="2023-04-20T20:12:58.441" v="2094" actId="26606"/>
          <ac:cxnSpMkLst>
            <pc:docMk/>
            <pc:sldMk cId="3578590692" sldId="268"/>
            <ac:cxnSpMk id="40" creationId="{6CF1BAF6-AD41-4082-B212-8A1F9A2E8779}"/>
          </ac:cxnSpMkLst>
        </pc:cxnChg>
      </pc:sldChg>
      <pc:sldChg chg="addSp delSp modSp new mod ord setBg">
        <pc:chgData name="Amna Zafar" userId="d2b198320bf1cf34" providerId="LiveId" clId="{2FBE999E-1CD4-4916-86AC-0FCEE16949D4}" dt="2023-04-21T06:59:26.707" v="2479" actId="20577"/>
        <pc:sldMkLst>
          <pc:docMk/>
          <pc:sldMk cId="2627086865" sldId="269"/>
        </pc:sldMkLst>
        <pc:spChg chg="mod">
          <ac:chgData name="Amna Zafar" userId="d2b198320bf1cf34" providerId="LiveId" clId="{2FBE999E-1CD4-4916-86AC-0FCEE16949D4}" dt="2023-04-21T06:59:26.707" v="2479" actId="20577"/>
          <ac:spMkLst>
            <pc:docMk/>
            <pc:sldMk cId="2627086865" sldId="269"/>
            <ac:spMk id="2" creationId="{C641D07D-9565-9E53-9106-4DCFFEC5C4D6}"/>
          </ac:spMkLst>
        </pc:spChg>
        <pc:spChg chg="del mod">
          <ac:chgData name="Amna Zafar" userId="d2b198320bf1cf34" providerId="LiveId" clId="{2FBE999E-1CD4-4916-86AC-0FCEE16949D4}" dt="2023-04-20T20:14:48.078" v="2114" actId="931"/>
          <ac:spMkLst>
            <pc:docMk/>
            <pc:sldMk cId="2627086865" sldId="269"/>
            <ac:spMk id="3" creationId="{77FE13E0-B396-FB74-0118-BBE8AF39CE04}"/>
          </ac:spMkLst>
        </pc:spChg>
        <pc:spChg chg="add del mod">
          <ac:chgData name="Amna Zafar" userId="d2b198320bf1cf34" providerId="LiveId" clId="{2FBE999E-1CD4-4916-86AC-0FCEE16949D4}" dt="2023-04-20T20:15:00.318" v="2118" actId="931"/>
          <ac:spMkLst>
            <pc:docMk/>
            <pc:sldMk cId="2627086865" sldId="269"/>
            <ac:spMk id="7" creationId="{D930E51D-E815-A92D-F3FE-5637A28DBB2C}"/>
          </ac:spMkLst>
        </pc:spChg>
        <pc:spChg chg="add mod">
          <ac:chgData name="Amna Zafar" userId="d2b198320bf1cf34" providerId="LiveId" clId="{2FBE999E-1CD4-4916-86AC-0FCEE16949D4}" dt="2023-04-21T06:56:58.165" v="2396" actId="20577"/>
          <ac:spMkLst>
            <pc:docMk/>
            <pc:sldMk cId="2627086865" sldId="269"/>
            <ac:spMk id="13" creationId="{BBE1157E-F086-038F-486A-7B018537D017}"/>
          </ac:spMkLst>
        </pc:spChg>
        <pc:spChg chg="add">
          <ac:chgData name="Amna Zafar" userId="d2b198320bf1cf34" providerId="LiveId" clId="{2FBE999E-1CD4-4916-86AC-0FCEE16949D4}" dt="2023-04-20T20:15:11.121" v="2121" actId="26606"/>
          <ac:spMkLst>
            <pc:docMk/>
            <pc:sldMk cId="2627086865" sldId="269"/>
            <ac:spMk id="16" creationId="{2B97F24A-32CE-4C1C-A50D-3016B394DCFB}"/>
          </ac:spMkLst>
        </pc:spChg>
        <pc:spChg chg="add">
          <ac:chgData name="Amna Zafar" userId="d2b198320bf1cf34" providerId="LiveId" clId="{2FBE999E-1CD4-4916-86AC-0FCEE16949D4}" dt="2023-04-20T20:15:11.121" v="2121" actId="26606"/>
          <ac:spMkLst>
            <pc:docMk/>
            <pc:sldMk cId="2627086865" sldId="269"/>
            <ac:spMk id="18" creationId="{CD8B4F24-440B-49E9-B85D-733523DC064B}"/>
          </ac:spMkLst>
        </pc:spChg>
        <pc:picChg chg="add del mod">
          <ac:chgData name="Amna Zafar" userId="d2b198320bf1cf34" providerId="LiveId" clId="{2FBE999E-1CD4-4916-86AC-0FCEE16949D4}" dt="2023-04-20T20:14:51.963" v="2117" actId="478"/>
          <ac:picMkLst>
            <pc:docMk/>
            <pc:sldMk cId="2627086865" sldId="269"/>
            <ac:picMk id="5" creationId="{0DDEE3FA-06C2-BE86-E67F-B58ACAE56102}"/>
          </ac:picMkLst>
        </pc:picChg>
        <pc:picChg chg="add mod">
          <ac:chgData name="Amna Zafar" userId="d2b198320bf1cf34" providerId="LiveId" clId="{2FBE999E-1CD4-4916-86AC-0FCEE16949D4}" dt="2023-04-20T20:15:25.030" v="2125" actId="14100"/>
          <ac:picMkLst>
            <pc:docMk/>
            <pc:sldMk cId="2627086865" sldId="269"/>
            <ac:picMk id="9" creationId="{78B49F8A-AAC3-232D-DD13-13EB48278530}"/>
          </ac:picMkLst>
        </pc:picChg>
      </pc:sldChg>
      <pc:sldChg chg="new del ord">
        <pc:chgData name="Amna Zafar" userId="d2b198320bf1cf34" providerId="LiveId" clId="{2FBE999E-1CD4-4916-86AC-0FCEE16949D4}" dt="2023-04-21T06:57:24.374" v="2402" actId="2696"/>
        <pc:sldMkLst>
          <pc:docMk/>
          <pc:sldMk cId="627554902" sldId="270"/>
        </pc:sldMkLst>
      </pc:sldChg>
      <pc:sldChg chg="addSp delSp modSp add mod">
        <pc:chgData name="Amna Zafar" userId="d2b198320bf1cf34" providerId="LiveId" clId="{2FBE999E-1CD4-4916-86AC-0FCEE16949D4}" dt="2023-04-21T06:59:34.394" v="2492" actId="20577"/>
        <pc:sldMkLst>
          <pc:docMk/>
          <pc:sldMk cId="3748525701" sldId="270"/>
        </pc:sldMkLst>
        <pc:spChg chg="mod">
          <ac:chgData name="Amna Zafar" userId="d2b198320bf1cf34" providerId="LiveId" clId="{2FBE999E-1CD4-4916-86AC-0FCEE16949D4}" dt="2023-04-21T06:59:34.394" v="2492" actId="20577"/>
          <ac:spMkLst>
            <pc:docMk/>
            <pc:sldMk cId="3748525701" sldId="270"/>
            <ac:spMk id="2" creationId="{C641D07D-9565-9E53-9106-4DCFFEC5C4D6}"/>
          </ac:spMkLst>
        </pc:spChg>
        <pc:spChg chg="mod">
          <ac:chgData name="Amna Zafar" userId="d2b198320bf1cf34" providerId="LiveId" clId="{2FBE999E-1CD4-4916-86AC-0FCEE16949D4}" dt="2023-04-21T06:58:54.824" v="2461" actId="14100"/>
          <ac:spMkLst>
            <pc:docMk/>
            <pc:sldMk cId="3748525701" sldId="270"/>
            <ac:spMk id="13" creationId="{BBE1157E-F086-038F-486A-7B018537D017}"/>
          </ac:spMkLst>
        </pc:spChg>
        <pc:spChg chg="del">
          <ac:chgData name="Amna Zafar" userId="d2b198320bf1cf34" providerId="LiveId" clId="{2FBE999E-1CD4-4916-86AC-0FCEE16949D4}" dt="2023-04-21T06:57:48.491" v="2409" actId="26606"/>
          <ac:spMkLst>
            <pc:docMk/>
            <pc:sldMk cId="3748525701" sldId="270"/>
            <ac:spMk id="16" creationId="{2B97F24A-32CE-4C1C-A50D-3016B394DCFB}"/>
          </ac:spMkLst>
        </pc:spChg>
        <pc:spChg chg="del">
          <ac:chgData name="Amna Zafar" userId="d2b198320bf1cf34" providerId="LiveId" clId="{2FBE999E-1CD4-4916-86AC-0FCEE16949D4}" dt="2023-04-21T06:57:48.491" v="2409" actId="26606"/>
          <ac:spMkLst>
            <pc:docMk/>
            <pc:sldMk cId="3748525701" sldId="270"/>
            <ac:spMk id="18" creationId="{CD8B4F24-440B-49E9-B85D-733523DC064B}"/>
          </ac:spMkLst>
        </pc:spChg>
        <pc:spChg chg="add">
          <ac:chgData name="Amna Zafar" userId="d2b198320bf1cf34" providerId="LiveId" clId="{2FBE999E-1CD4-4916-86AC-0FCEE16949D4}" dt="2023-04-21T06:57:48.491" v="2409" actId="26606"/>
          <ac:spMkLst>
            <pc:docMk/>
            <pc:sldMk cId="3748525701" sldId="270"/>
            <ac:spMk id="23" creationId="{2B97F24A-32CE-4C1C-A50D-3016B394DCFB}"/>
          </ac:spMkLst>
        </pc:spChg>
        <pc:spChg chg="add">
          <ac:chgData name="Amna Zafar" userId="d2b198320bf1cf34" providerId="LiveId" clId="{2FBE999E-1CD4-4916-86AC-0FCEE16949D4}" dt="2023-04-21T06:57:48.491" v="2409" actId="26606"/>
          <ac:spMkLst>
            <pc:docMk/>
            <pc:sldMk cId="3748525701" sldId="270"/>
            <ac:spMk id="25" creationId="{CD8B4F24-440B-49E9-B85D-733523DC064B}"/>
          </ac:spMkLst>
        </pc:spChg>
        <pc:picChg chg="add mod">
          <ac:chgData name="Amna Zafar" userId="d2b198320bf1cf34" providerId="LiveId" clId="{2FBE999E-1CD4-4916-86AC-0FCEE16949D4}" dt="2023-04-21T06:58:01.926" v="2413" actId="14100"/>
          <ac:picMkLst>
            <pc:docMk/>
            <pc:sldMk cId="3748525701" sldId="270"/>
            <ac:picMk id="4" creationId="{5C850F11-A3CF-0126-D29A-D6E5D47B6C34}"/>
          </ac:picMkLst>
        </pc:picChg>
        <pc:picChg chg="del">
          <ac:chgData name="Amna Zafar" userId="d2b198320bf1cf34" providerId="LiveId" clId="{2FBE999E-1CD4-4916-86AC-0FCEE16949D4}" dt="2023-04-21T06:57:31.770" v="2404" actId="478"/>
          <ac:picMkLst>
            <pc:docMk/>
            <pc:sldMk cId="3748525701" sldId="270"/>
            <ac:picMk id="9" creationId="{78B49F8A-AAC3-232D-DD13-13EB4827853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FF6F0-BB20-49B0-8B0E-25B9F7FD144F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8E520A-1541-44EB-92EB-329ABB4BB1D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Firstly, we must know about threads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what is thread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gm:t>
    </dgm:pt>
    <dgm:pt modelId="{6A8E4D7F-DF13-4403-A0E7-9D851A3C23A1}" type="parTrans" cxnId="{E1963284-1FCF-465E-9743-C07BED6C391C}">
      <dgm:prSet/>
      <dgm:spPr/>
      <dgm:t>
        <a:bodyPr/>
        <a:lstStyle/>
        <a:p>
          <a:endParaRPr lang="en-US"/>
        </a:p>
      </dgm:t>
    </dgm:pt>
    <dgm:pt modelId="{C9A83AC7-121C-47A4-B886-206490AABB5A}" type="sibTrans" cxnId="{E1963284-1FCF-465E-9743-C07BED6C391C}">
      <dgm:prSet/>
      <dgm:spPr/>
      <dgm:t>
        <a:bodyPr/>
        <a:lstStyle/>
        <a:p>
          <a:endParaRPr lang="en-US"/>
        </a:p>
      </dgm:t>
    </dgm:pt>
    <dgm:pt modelId="{1F90EB3A-C47C-4556-A899-E9D67D415AE7}">
      <dgm:prSet custT="1"/>
      <dgm:spPr/>
      <dgm:t>
        <a:bodyPr/>
        <a:lstStyle/>
        <a:p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thread refers to a single sequential flow of activities being executed in a process; it is also known as the thread of execution or the thread of control.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1CCAD-156D-4128-81FE-898BDC370C38}" type="parTrans" cxnId="{34B82B7C-01AC-4487-8D23-0454119A38FB}">
      <dgm:prSet/>
      <dgm:spPr/>
      <dgm:t>
        <a:bodyPr/>
        <a:lstStyle/>
        <a:p>
          <a:endParaRPr lang="en-US"/>
        </a:p>
      </dgm:t>
    </dgm:pt>
    <dgm:pt modelId="{CF2BA436-865D-4856-90A1-EF2226F14BE1}" type="sibTrans" cxnId="{34B82B7C-01AC-4487-8D23-0454119A38FB}">
      <dgm:prSet/>
      <dgm:spPr/>
      <dgm:t>
        <a:bodyPr/>
        <a:lstStyle/>
        <a:p>
          <a:endParaRPr lang="en-US"/>
        </a:p>
      </dgm:t>
    </dgm:pt>
    <dgm:pt modelId="{CE43F136-4DAB-4242-9667-A10A411C2321}">
      <dgm:prSet custT="1"/>
      <dgm:spPr/>
      <dgm:t>
        <a:bodyPr/>
        <a:lstStyle/>
        <a:p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CB2162-1B75-4F07-8770-AA30CE5F81D3}" type="parTrans" cxnId="{13BE7F23-D2F1-4A85-A1D2-A3143E30F61D}">
      <dgm:prSet/>
      <dgm:spPr/>
      <dgm:t>
        <a:bodyPr/>
        <a:lstStyle/>
        <a:p>
          <a:endParaRPr lang="en-US"/>
        </a:p>
      </dgm:t>
    </dgm:pt>
    <dgm:pt modelId="{4B524059-FCB6-4FA4-8B63-A5A10D7F0C2D}" type="sibTrans" cxnId="{13BE7F23-D2F1-4A85-A1D2-A3143E30F61D}">
      <dgm:prSet/>
      <dgm:spPr/>
      <dgm:t>
        <a:bodyPr/>
        <a:lstStyle/>
        <a:p>
          <a:endParaRPr lang="en-US"/>
        </a:p>
      </dgm:t>
    </dgm:pt>
    <dgm:pt modelId="{50E08D90-530F-4EC8-8365-FDA50C25F05E}">
      <dgm:prSet custT="1"/>
      <dgm:spPr/>
      <dgm:t>
        <a:bodyPr/>
        <a:lstStyle/>
        <a:p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distinct program counter, a stack of activation records as well as control blocks are used by each thread of the same process. Thread is frequently described as a light technique.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3903E-5E42-40B2-83BA-7CD3DEF706C9}" type="parTrans" cxnId="{153E78F3-7C0F-488F-9697-141E6D85F2C4}">
      <dgm:prSet/>
      <dgm:spPr/>
      <dgm:t>
        <a:bodyPr/>
        <a:lstStyle/>
        <a:p>
          <a:endParaRPr lang="en-US"/>
        </a:p>
      </dgm:t>
    </dgm:pt>
    <dgm:pt modelId="{E31B6015-67EF-44FE-9D87-36BA543A6513}" type="sibTrans" cxnId="{153E78F3-7C0F-488F-9697-141E6D85F2C4}">
      <dgm:prSet/>
      <dgm:spPr/>
      <dgm:t>
        <a:bodyPr/>
        <a:lstStyle/>
        <a:p>
          <a:endParaRPr lang="en-US"/>
        </a:p>
      </dgm:t>
    </dgm:pt>
    <dgm:pt modelId="{5753C719-9EBF-4CFA-8068-FFEF7C4C6CC7}" type="pres">
      <dgm:prSet presAssocID="{697FF6F0-BB20-49B0-8B0E-25B9F7FD144F}" presName="vert0" presStyleCnt="0">
        <dgm:presLayoutVars>
          <dgm:dir/>
          <dgm:animOne val="branch"/>
          <dgm:animLvl val="lvl"/>
        </dgm:presLayoutVars>
      </dgm:prSet>
      <dgm:spPr/>
    </dgm:pt>
    <dgm:pt modelId="{1A27B1BA-3E33-4CF6-A9C0-8E0B2CBDFFFA}" type="pres">
      <dgm:prSet presAssocID="{4D8E520A-1541-44EB-92EB-329ABB4BB1DF}" presName="thickLine" presStyleLbl="alignNode1" presStyleIdx="0" presStyleCnt="4"/>
      <dgm:spPr/>
    </dgm:pt>
    <dgm:pt modelId="{7BC3F531-322A-4748-B495-1FB6DA2E9BA1}" type="pres">
      <dgm:prSet presAssocID="{4D8E520A-1541-44EB-92EB-329ABB4BB1DF}" presName="horz1" presStyleCnt="0"/>
      <dgm:spPr/>
    </dgm:pt>
    <dgm:pt modelId="{E47D4AFD-A25D-4531-AC1A-8BE466A83782}" type="pres">
      <dgm:prSet presAssocID="{4D8E520A-1541-44EB-92EB-329ABB4BB1DF}" presName="tx1" presStyleLbl="revTx" presStyleIdx="0" presStyleCnt="4" custScaleY="53292" custLinFactNeighborX="-136" custLinFactNeighborY="-16670"/>
      <dgm:spPr/>
    </dgm:pt>
    <dgm:pt modelId="{7F64F323-FF38-450E-B243-3236A091A2A3}" type="pres">
      <dgm:prSet presAssocID="{4D8E520A-1541-44EB-92EB-329ABB4BB1DF}" presName="vert1" presStyleCnt="0"/>
      <dgm:spPr/>
    </dgm:pt>
    <dgm:pt modelId="{FC80B13D-1266-41A7-B8DD-7EB67ABDE457}" type="pres">
      <dgm:prSet presAssocID="{1F90EB3A-C47C-4556-A899-E9D67D415AE7}" presName="thickLine" presStyleLbl="alignNode1" presStyleIdx="1" presStyleCnt="4"/>
      <dgm:spPr/>
    </dgm:pt>
    <dgm:pt modelId="{45603B58-15EE-4D0A-9805-DDB42600F27F}" type="pres">
      <dgm:prSet presAssocID="{1F90EB3A-C47C-4556-A899-E9D67D415AE7}" presName="horz1" presStyleCnt="0"/>
      <dgm:spPr/>
    </dgm:pt>
    <dgm:pt modelId="{BBED8EFD-7DF9-4518-98ED-20087FA43974}" type="pres">
      <dgm:prSet presAssocID="{1F90EB3A-C47C-4556-A899-E9D67D415AE7}" presName="tx1" presStyleLbl="revTx" presStyleIdx="1" presStyleCnt="4" custScaleY="72794"/>
      <dgm:spPr/>
    </dgm:pt>
    <dgm:pt modelId="{3061275E-AE8A-43AC-A46F-E87F4440D516}" type="pres">
      <dgm:prSet presAssocID="{1F90EB3A-C47C-4556-A899-E9D67D415AE7}" presName="vert1" presStyleCnt="0"/>
      <dgm:spPr/>
    </dgm:pt>
    <dgm:pt modelId="{45B3CE0B-1288-4008-B3A7-5C9528EB4623}" type="pres">
      <dgm:prSet presAssocID="{CE43F136-4DAB-4242-9667-A10A411C2321}" presName="thickLine" presStyleLbl="alignNode1" presStyleIdx="2" presStyleCnt="4" custLinFactX="33368" custLinFactY="-3000000" custLinFactNeighborX="100000" custLinFactNeighborY="-3007363"/>
      <dgm:spPr/>
    </dgm:pt>
    <dgm:pt modelId="{76EDCF74-2A64-4C8A-9E57-B56BA5EB6778}" type="pres">
      <dgm:prSet presAssocID="{CE43F136-4DAB-4242-9667-A10A411C2321}" presName="horz1" presStyleCnt="0"/>
      <dgm:spPr/>
    </dgm:pt>
    <dgm:pt modelId="{C6730BC4-ED9A-4965-B263-313F56D8BFD3}" type="pres">
      <dgm:prSet presAssocID="{CE43F136-4DAB-4242-9667-A10A411C2321}" presName="tx1" presStyleLbl="revTx" presStyleIdx="2" presStyleCnt="4" custScaleY="3735" custLinFactY="-100000" custLinFactNeighborX="97796" custLinFactNeighborY="-176934"/>
      <dgm:spPr/>
    </dgm:pt>
    <dgm:pt modelId="{94BFD069-DA1F-4B28-BC11-E0D076EA96E5}" type="pres">
      <dgm:prSet presAssocID="{CE43F136-4DAB-4242-9667-A10A411C2321}" presName="vert1" presStyleCnt="0"/>
      <dgm:spPr/>
    </dgm:pt>
    <dgm:pt modelId="{474BF2DB-3571-4BE2-8B4B-5ED3A670BA47}" type="pres">
      <dgm:prSet presAssocID="{50E08D90-530F-4EC8-8365-FDA50C25F05E}" presName="thickLine" presStyleLbl="alignNode1" presStyleIdx="3" presStyleCnt="4"/>
      <dgm:spPr/>
    </dgm:pt>
    <dgm:pt modelId="{786478DD-4F12-490B-A74E-D5B1E999F06B}" type="pres">
      <dgm:prSet presAssocID="{50E08D90-530F-4EC8-8365-FDA50C25F05E}" presName="horz1" presStyleCnt="0"/>
      <dgm:spPr/>
    </dgm:pt>
    <dgm:pt modelId="{B31C4C56-25B3-4D90-B577-FF0A845318C8}" type="pres">
      <dgm:prSet presAssocID="{50E08D90-530F-4EC8-8365-FDA50C25F05E}" presName="tx1" presStyleLbl="revTx" presStyleIdx="3" presStyleCnt="4"/>
      <dgm:spPr/>
    </dgm:pt>
    <dgm:pt modelId="{F8FF6040-1ECA-4816-945F-2AA22B1892DB}" type="pres">
      <dgm:prSet presAssocID="{50E08D90-530F-4EC8-8365-FDA50C25F05E}" presName="vert1" presStyleCnt="0"/>
      <dgm:spPr/>
    </dgm:pt>
  </dgm:ptLst>
  <dgm:cxnLst>
    <dgm:cxn modelId="{13BE7F23-D2F1-4A85-A1D2-A3143E30F61D}" srcId="{697FF6F0-BB20-49B0-8B0E-25B9F7FD144F}" destId="{CE43F136-4DAB-4242-9667-A10A411C2321}" srcOrd="2" destOrd="0" parTransId="{4FCB2162-1B75-4F07-8770-AA30CE5F81D3}" sibTransId="{4B524059-FCB6-4FA4-8B63-A5A10D7F0C2D}"/>
    <dgm:cxn modelId="{34B82B7C-01AC-4487-8D23-0454119A38FB}" srcId="{697FF6F0-BB20-49B0-8B0E-25B9F7FD144F}" destId="{1F90EB3A-C47C-4556-A899-E9D67D415AE7}" srcOrd="1" destOrd="0" parTransId="{5651CCAD-156D-4128-81FE-898BDC370C38}" sibTransId="{CF2BA436-865D-4856-90A1-EF2226F14BE1}"/>
    <dgm:cxn modelId="{E1963284-1FCF-465E-9743-C07BED6C391C}" srcId="{697FF6F0-BB20-49B0-8B0E-25B9F7FD144F}" destId="{4D8E520A-1541-44EB-92EB-329ABB4BB1DF}" srcOrd="0" destOrd="0" parTransId="{6A8E4D7F-DF13-4403-A0E7-9D851A3C23A1}" sibTransId="{C9A83AC7-121C-47A4-B886-206490AABB5A}"/>
    <dgm:cxn modelId="{283252AD-649A-47BC-A560-CCA2C472A21A}" type="presOf" srcId="{4D8E520A-1541-44EB-92EB-329ABB4BB1DF}" destId="{E47D4AFD-A25D-4531-AC1A-8BE466A83782}" srcOrd="0" destOrd="0" presId="urn:microsoft.com/office/officeart/2008/layout/LinedList"/>
    <dgm:cxn modelId="{EA9BC1D9-EE8C-4504-A39C-195E64DBF21C}" type="presOf" srcId="{50E08D90-530F-4EC8-8365-FDA50C25F05E}" destId="{B31C4C56-25B3-4D90-B577-FF0A845318C8}" srcOrd="0" destOrd="0" presId="urn:microsoft.com/office/officeart/2008/layout/LinedList"/>
    <dgm:cxn modelId="{BB0206EB-A5F3-460B-A802-D61704B66FED}" type="presOf" srcId="{CE43F136-4DAB-4242-9667-A10A411C2321}" destId="{C6730BC4-ED9A-4965-B263-313F56D8BFD3}" srcOrd="0" destOrd="0" presId="urn:microsoft.com/office/officeart/2008/layout/LinedList"/>
    <dgm:cxn modelId="{6F628AF0-C858-42B9-ACF8-87C332613E8C}" type="presOf" srcId="{1F90EB3A-C47C-4556-A899-E9D67D415AE7}" destId="{BBED8EFD-7DF9-4518-98ED-20087FA43974}" srcOrd="0" destOrd="0" presId="urn:microsoft.com/office/officeart/2008/layout/LinedList"/>
    <dgm:cxn modelId="{B76E4DF1-90CF-48F8-9C83-BE4C0C212E2D}" type="presOf" srcId="{697FF6F0-BB20-49B0-8B0E-25B9F7FD144F}" destId="{5753C719-9EBF-4CFA-8068-FFEF7C4C6CC7}" srcOrd="0" destOrd="0" presId="urn:microsoft.com/office/officeart/2008/layout/LinedList"/>
    <dgm:cxn modelId="{153E78F3-7C0F-488F-9697-141E6D85F2C4}" srcId="{697FF6F0-BB20-49B0-8B0E-25B9F7FD144F}" destId="{50E08D90-530F-4EC8-8365-FDA50C25F05E}" srcOrd="3" destOrd="0" parTransId="{5B73903E-5E42-40B2-83BA-7CD3DEF706C9}" sibTransId="{E31B6015-67EF-44FE-9D87-36BA543A6513}"/>
    <dgm:cxn modelId="{3507F509-77C5-42A7-9E2E-FB33B1AAACA6}" type="presParOf" srcId="{5753C719-9EBF-4CFA-8068-FFEF7C4C6CC7}" destId="{1A27B1BA-3E33-4CF6-A9C0-8E0B2CBDFFFA}" srcOrd="0" destOrd="0" presId="urn:microsoft.com/office/officeart/2008/layout/LinedList"/>
    <dgm:cxn modelId="{00C22597-C195-4CC0-ADBE-B15A74A592C5}" type="presParOf" srcId="{5753C719-9EBF-4CFA-8068-FFEF7C4C6CC7}" destId="{7BC3F531-322A-4748-B495-1FB6DA2E9BA1}" srcOrd="1" destOrd="0" presId="urn:microsoft.com/office/officeart/2008/layout/LinedList"/>
    <dgm:cxn modelId="{59BA8015-8D04-4CC9-B18A-13D629315251}" type="presParOf" srcId="{7BC3F531-322A-4748-B495-1FB6DA2E9BA1}" destId="{E47D4AFD-A25D-4531-AC1A-8BE466A83782}" srcOrd="0" destOrd="0" presId="urn:microsoft.com/office/officeart/2008/layout/LinedList"/>
    <dgm:cxn modelId="{3AC6D9E2-884F-432F-989F-7B32834A1A4F}" type="presParOf" srcId="{7BC3F531-322A-4748-B495-1FB6DA2E9BA1}" destId="{7F64F323-FF38-450E-B243-3236A091A2A3}" srcOrd="1" destOrd="0" presId="urn:microsoft.com/office/officeart/2008/layout/LinedList"/>
    <dgm:cxn modelId="{F96EEB3D-BC53-4582-A90B-FDECB1A88391}" type="presParOf" srcId="{5753C719-9EBF-4CFA-8068-FFEF7C4C6CC7}" destId="{FC80B13D-1266-41A7-B8DD-7EB67ABDE457}" srcOrd="2" destOrd="0" presId="urn:microsoft.com/office/officeart/2008/layout/LinedList"/>
    <dgm:cxn modelId="{756D7C6C-CA77-496A-8A14-9682B1C076FC}" type="presParOf" srcId="{5753C719-9EBF-4CFA-8068-FFEF7C4C6CC7}" destId="{45603B58-15EE-4D0A-9805-DDB42600F27F}" srcOrd="3" destOrd="0" presId="urn:microsoft.com/office/officeart/2008/layout/LinedList"/>
    <dgm:cxn modelId="{5E1B5EF6-9E19-4394-9AB2-4A477A8CC0B6}" type="presParOf" srcId="{45603B58-15EE-4D0A-9805-DDB42600F27F}" destId="{BBED8EFD-7DF9-4518-98ED-20087FA43974}" srcOrd="0" destOrd="0" presId="urn:microsoft.com/office/officeart/2008/layout/LinedList"/>
    <dgm:cxn modelId="{2E912AC0-17ED-4A65-91B5-BC2F7C5C8CC9}" type="presParOf" srcId="{45603B58-15EE-4D0A-9805-DDB42600F27F}" destId="{3061275E-AE8A-43AC-A46F-E87F4440D516}" srcOrd="1" destOrd="0" presId="urn:microsoft.com/office/officeart/2008/layout/LinedList"/>
    <dgm:cxn modelId="{9621F17A-F9BE-46C2-B0E9-650E3B25472B}" type="presParOf" srcId="{5753C719-9EBF-4CFA-8068-FFEF7C4C6CC7}" destId="{45B3CE0B-1288-4008-B3A7-5C9528EB4623}" srcOrd="4" destOrd="0" presId="urn:microsoft.com/office/officeart/2008/layout/LinedList"/>
    <dgm:cxn modelId="{5A4350A6-732D-4115-B321-0BA25914F851}" type="presParOf" srcId="{5753C719-9EBF-4CFA-8068-FFEF7C4C6CC7}" destId="{76EDCF74-2A64-4C8A-9E57-B56BA5EB6778}" srcOrd="5" destOrd="0" presId="urn:microsoft.com/office/officeart/2008/layout/LinedList"/>
    <dgm:cxn modelId="{891AF6B8-A8D6-406D-A5FA-FD99A6145D58}" type="presParOf" srcId="{76EDCF74-2A64-4C8A-9E57-B56BA5EB6778}" destId="{C6730BC4-ED9A-4965-B263-313F56D8BFD3}" srcOrd="0" destOrd="0" presId="urn:microsoft.com/office/officeart/2008/layout/LinedList"/>
    <dgm:cxn modelId="{FB75FBAA-2F8B-4CF5-8E69-6AA9425905C8}" type="presParOf" srcId="{76EDCF74-2A64-4C8A-9E57-B56BA5EB6778}" destId="{94BFD069-DA1F-4B28-BC11-E0D076EA96E5}" srcOrd="1" destOrd="0" presId="urn:microsoft.com/office/officeart/2008/layout/LinedList"/>
    <dgm:cxn modelId="{8FC0351B-587F-4828-8FF7-4362D0474672}" type="presParOf" srcId="{5753C719-9EBF-4CFA-8068-FFEF7C4C6CC7}" destId="{474BF2DB-3571-4BE2-8B4B-5ED3A670BA47}" srcOrd="6" destOrd="0" presId="urn:microsoft.com/office/officeart/2008/layout/LinedList"/>
    <dgm:cxn modelId="{C6556332-20BA-42FC-85D4-1EEA8FA51060}" type="presParOf" srcId="{5753C719-9EBF-4CFA-8068-FFEF7C4C6CC7}" destId="{786478DD-4F12-490B-A74E-D5B1E999F06B}" srcOrd="7" destOrd="0" presId="urn:microsoft.com/office/officeart/2008/layout/LinedList"/>
    <dgm:cxn modelId="{9A8FD5CA-6A9D-46D5-90B4-E082AE3800BD}" type="presParOf" srcId="{786478DD-4F12-490B-A74E-D5B1E999F06B}" destId="{B31C4C56-25B3-4D90-B577-FF0A845318C8}" srcOrd="0" destOrd="0" presId="urn:microsoft.com/office/officeart/2008/layout/LinedList"/>
    <dgm:cxn modelId="{71E809BD-F0DD-4016-B9AF-58AEB71BA117}" type="presParOf" srcId="{786478DD-4F12-490B-A74E-D5B1E999F06B}" destId="{F8FF6040-1ECA-4816-945F-2AA22B1892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D4BA7C-38AB-4114-93BF-F9B615A213D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E3B921-6284-474C-9F6E-D70FFFC36CFB}">
      <dgm:prSet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User Level Thread</a:t>
          </a:r>
        </a:p>
      </dgm:t>
    </dgm:pt>
    <dgm:pt modelId="{96B0AFFE-FAE2-4F30-A87D-402E419C867B}" type="parTrans" cxnId="{E68C3654-7501-40C1-B021-7F6148799CAE}">
      <dgm:prSet/>
      <dgm:spPr/>
      <dgm:t>
        <a:bodyPr/>
        <a:lstStyle/>
        <a:p>
          <a:endParaRPr lang="en-US"/>
        </a:p>
      </dgm:t>
    </dgm:pt>
    <dgm:pt modelId="{0B5BC35E-5291-4F25-A692-076D17D431E2}" type="sibTrans" cxnId="{E68C3654-7501-40C1-B021-7F6148799CAE}">
      <dgm:prSet/>
      <dgm:spPr/>
      <dgm:t>
        <a:bodyPr/>
        <a:lstStyle/>
        <a:p>
          <a:endParaRPr lang="en-US"/>
        </a:p>
      </dgm:t>
    </dgm:pt>
    <dgm:pt modelId="{951913FA-5459-40F9-B47F-BDAF5F5D4672}">
      <dgm:prSet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Kernal Level Thread</a:t>
          </a:r>
        </a:p>
      </dgm:t>
    </dgm:pt>
    <dgm:pt modelId="{50444628-0C5D-43E3-B58F-AE17DE003315}" type="parTrans" cxnId="{679F4AD5-A058-4E80-AD0B-49A9CBC4EE91}">
      <dgm:prSet/>
      <dgm:spPr/>
      <dgm:t>
        <a:bodyPr/>
        <a:lstStyle/>
        <a:p>
          <a:endParaRPr lang="en-US"/>
        </a:p>
      </dgm:t>
    </dgm:pt>
    <dgm:pt modelId="{A05E280C-85C9-4175-BD5E-A87DA75CD50C}" type="sibTrans" cxnId="{679F4AD5-A058-4E80-AD0B-49A9CBC4EE91}">
      <dgm:prSet/>
      <dgm:spPr/>
      <dgm:t>
        <a:bodyPr/>
        <a:lstStyle/>
        <a:p>
          <a:endParaRPr lang="en-US"/>
        </a:p>
      </dgm:t>
    </dgm:pt>
    <dgm:pt modelId="{56645618-23E1-46E2-9B20-F058389EAB9A}" type="pres">
      <dgm:prSet presAssocID="{FAD4BA7C-38AB-4114-93BF-F9B615A213DF}" presName="vert0" presStyleCnt="0">
        <dgm:presLayoutVars>
          <dgm:dir/>
          <dgm:animOne val="branch"/>
          <dgm:animLvl val="lvl"/>
        </dgm:presLayoutVars>
      </dgm:prSet>
      <dgm:spPr/>
    </dgm:pt>
    <dgm:pt modelId="{CECA7F2E-4C37-4C06-8312-F9F10B843BE6}" type="pres">
      <dgm:prSet presAssocID="{65E3B921-6284-474C-9F6E-D70FFFC36CFB}" presName="thickLine" presStyleLbl="alignNode1" presStyleIdx="0" presStyleCnt="2"/>
      <dgm:spPr/>
    </dgm:pt>
    <dgm:pt modelId="{05951EC8-6CC0-45D8-8B50-3B3134E14EC4}" type="pres">
      <dgm:prSet presAssocID="{65E3B921-6284-474C-9F6E-D70FFFC36CFB}" presName="horz1" presStyleCnt="0"/>
      <dgm:spPr/>
    </dgm:pt>
    <dgm:pt modelId="{0FF31AD0-20BC-4847-8785-02047D302E87}" type="pres">
      <dgm:prSet presAssocID="{65E3B921-6284-474C-9F6E-D70FFFC36CFB}" presName="tx1" presStyleLbl="revTx" presStyleIdx="0" presStyleCnt="2" custScaleY="130184"/>
      <dgm:spPr/>
    </dgm:pt>
    <dgm:pt modelId="{7DB0AA8B-D892-4605-9F3F-AE00433614CF}" type="pres">
      <dgm:prSet presAssocID="{65E3B921-6284-474C-9F6E-D70FFFC36CFB}" presName="vert1" presStyleCnt="0"/>
      <dgm:spPr/>
    </dgm:pt>
    <dgm:pt modelId="{58ABC178-35F8-4154-AECB-96E0FE38B740}" type="pres">
      <dgm:prSet presAssocID="{951913FA-5459-40F9-B47F-BDAF5F5D4672}" presName="thickLine" presStyleLbl="alignNode1" presStyleIdx="1" presStyleCnt="2"/>
      <dgm:spPr/>
    </dgm:pt>
    <dgm:pt modelId="{77D5BC19-8978-4E86-BC50-10E4E59EA900}" type="pres">
      <dgm:prSet presAssocID="{951913FA-5459-40F9-B47F-BDAF5F5D4672}" presName="horz1" presStyleCnt="0"/>
      <dgm:spPr/>
    </dgm:pt>
    <dgm:pt modelId="{B1321561-8D0A-4833-AEA2-A185A77E2490}" type="pres">
      <dgm:prSet presAssocID="{951913FA-5459-40F9-B47F-BDAF5F5D4672}" presName="tx1" presStyleLbl="revTx" presStyleIdx="1" presStyleCnt="2" custScaleY="161363"/>
      <dgm:spPr/>
    </dgm:pt>
    <dgm:pt modelId="{60603BD1-D4FC-45FB-877E-85DE8622A2DF}" type="pres">
      <dgm:prSet presAssocID="{951913FA-5459-40F9-B47F-BDAF5F5D4672}" presName="vert1" presStyleCnt="0"/>
      <dgm:spPr/>
    </dgm:pt>
  </dgm:ptLst>
  <dgm:cxnLst>
    <dgm:cxn modelId="{9506BF43-FD92-4817-8E15-C9D17E1EA84B}" type="presOf" srcId="{65E3B921-6284-474C-9F6E-D70FFFC36CFB}" destId="{0FF31AD0-20BC-4847-8785-02047D302E87}" srcOrd="0" destOrd="0" presId="urn:microsoft.com/office/officeart/2008/layout/LinedList"/>
    <dgm:cxn modelId="{E68C3654-7501-40C1-B021-7F6148799CAE}" srcId="{FAD4BA7C-38AB-4114-93BF-F9B615A213DF}" destId="{65E3B921-6284-474C-9F6E-D70FFFC36CFB}" srcOrd="0" destOrd="0" parTransId="{96B0AFFE-FAE2-4F30-A87D-402E419C867B}" sibTransId="{0B5BC35E-5291-4F25-A692-076D17D431E2}"/>
    <dgm:cxn modelId="{679F4AD5-A058-4E80-AD0B-49A9CBC4EE91}" srcId="{FAD4BA7C-38AB-4114-93BF-F9B615A213DF}" destId="{951913FA-5459-40F9-B47F-BDAF5F5D4672}" srcOrd="1" destOrd="0" parTransId="{50444628-0C5D-43E3-B58F-AE17DE003315}" sibTransId="{A05E280C-85C9-4175-BD5E-A87DA75CD50C}"/>
    <dgm:cxn modelId="{15C9C1E8-31F3-4FA0-8121-14854E13A1A7}" type="presOf" srcId="{951913FA-5459-40F9-B47F-BDAF5F5D4672}" destId="{B1321561-8D0A-4833-AEA2-A185A77E2490}" srcOrd="0" destOrd="0" presId="urn:microsoft.com/office/officeart/2008/layout/LinedList"/>
    <dgm:cxn modelId="{660DD5F3-00CB-43D2-802D-0CB92D5ABB1E}" type="presOf" srcId="{FAD4BA7C-38AB-4114-93BF-F9B615A213DF}" destId="{56645618-23E1-46E2-9B20-F058389EAB9A}" srcOrd="0" destOrd="0" presId="urn:microsoft.com/office/officeart/2008/layout/LinedList"/>
    <dgm:cxn modelId="{D1F2239B-A2FF-43FB-BA15-1EDD371ACE76}" type="presParOf" srcId="{56645618-23E1-46E2-9B20-F058389EAB9A}" destId="{CECA7F2E-4C37-4C06-8312-F9F10B843BE6}" srcOrd="0" destOrd="0" presId="urn:microsoft.com/office/officeart/2008/layout/LinedList"/>
    <dgm:cxn modelId="{7CDA945A-331E-4456-9160-C7623B1A6A29}" type="presParOf" srcId="{56645618-23E1-46E2-9B20-F058389EAB9A}" destId="{05951EC8-6CC0-45D8-8B50-3B3134E14EC4}" srcOrd="1" destOrd="0" presId="urn:microsoft.com/office/officeart/2008/layout/LinedList"/>
    <dgm:cxn modelId="{359A0CBF-909E-4FC2-8001-B028FF9540B7}" type="presParOf" srcId="{05951EC8-6CC0-45D8-8B50-3B3134E14EC4}" destId="{0FF31AD0-20BC-4847-8785-02047D302E87}" srcOrd="0" destOrd="0" presId="urn:microsoft.com/office/officeart/2008/layout/LinedList"/>
    <dgm:cxn modelId="{DA1D8660-5022-4E4F-93E1-55EEB37FB2B0}" type="presParOf" srcId="{05951EC8-6CC0-45D8-8B50-3B3134E14EC4}" destId="{7DB0AA8B-D892-4605-9F3F-AE00433614CF}" srcOrd="1" destOrd="0" presId="urn:microsoft.com/office/officeart/2008/layout/LinedList"/>
    <dgm:cxn modelId="{CD5103DF-8E51-43A6-B87B-D886E09B3C2F}" type="presParOf" srcId="{56645618-23E1-46E2-9B20-F058389EAB9A}" destId="{58ABC178-35F8-4154-AECB-96E0FE38B740}" srcOrd="2" destOrd="0" presId="urn:microsoft.com/office/officeart/2008/layout/LinedList"/>
    <dgm:cxn modelId="{9BBBE857-C24F-4AF6-B2E6-48A87F85AD21}" type="presParOf" srcId="{56645618-23E1-46E2-9B20-F058389EAB9A}" destId="{77D5BC19-8978-4E86-BC50-10E4E59EA900}" srcOrd="3" destOrd="0" presId="urn:microsoft.com/office/officeart/2008/layout/LinedList"/>
    <dgm:cxn modelId="{3F95E804-6084-49E1-9B32-0A5CF4714644}" type="presParOf" srcId="{77D5BC19-8978-4E86-BC50-10E4E59EA900}" destId="{B1321561-8D0A-4833-AEA2-A185A77E2490}" srcOrd="0" destOrd="0" presId="urn:microsoft.com/office/officeart/2008/layout/LinedList"/>
    <dgm:cxn modelId="{81042FD3-A3BE-408C-8876-D57689B17D10}" type="presParOf" srcId="{77D5BC19-8978-4E86-BC50-10E4E59EA900}" destId="{60603BD1-D4FC-45FB-877E-85DE8622A2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B1BA-3E33-4CF6-A9C0-8E0B2CBDFFFA}">
      <dsp:nvSpPr>
        <dsp:cNvPr id="0" name=""/>
        <dsp:cNvSpPr/>
      </dsp:nvSpPr>
      <dsp:spPr>
        <a:xfrm>
          <a:off x="0" y="283"/>
          <a:ext cx="53718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7D4AFD-A25D-4531-AC1A-8BE466A83782}">
      <dsp:nvSpPr>
        <dsp:cNvPr id="0" name=""/>
        <dsp:cNvSpPr/>
      </dsp:nvSpPr>
      <dsp:spPr>
        <a:xfrm>
          <a:off x="0" y="0"/>
          <a:ext cx="5371815" cy="91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Firstly, we must know about threads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thread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</a:p>
      </dsp:txBody>
      <dsp:txXfrm>
        <a:off x="0" y="0"/>
        <a:ext cx="5371815" cy="912585"/>
      </dsp:txXfrm>
    </dsp:sp>
    <dsp:sp modelId="{FC80B13D-1266-41A7-B8DD-7EB67ABDE457}">
      <dsp:nvSpPr>
        <dsp:cNvPr id="0" name=""/>
        <dsp:cNvSpPr/>
      </dsp:nvSpPr>
      <dsp:spPr>
        <a:xfrm>
          <a:off x="0" y="912868"/>
          <a:ext cx="537181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ED8EFD-7DF9-4518-98ED-20087FA43974}">
      <dsp:nvSpPr>
        <dsp:cNvPr id="0" name=""/>
        <dsp:cNvSpPr/>
      </dsp:nvSpPr>
      <dsp:spPr>
        <a:xfrm>
          <a:off x="0" y="912868"/>
          <a:ext cx="5371815" cy="124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thread refers to a single sequential flow of activities being executed in a process; it is also known as the thread of execution or the thread of control.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12868"/>
        <a:ext cx="5371815" cy="1246542"/>
      </dsp:txXfrm>
    </dsp:sp>
    <dsp:sp modelId="{45B3CE0B-1288-4008-B3A7-5C9528EB4623}">
      <dsp:nvSpPr>
        <dsp:cNvPr id="0" name=""/>
        <dsp:cNvSpPr/>
      </dsp:nvSpPr>
      <dsp:spPr>
        <a:xfrm>
          <a:off x="0" y="0"/>
          <a:ext cx="537181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730BC4-ED9A-4965-B263-313F56D8BFD3}">
      <dsp:nvSpPr>
        <dsp:cNvPr id="0" name=""/>
        <dsp:cNvSpPr/>
      </dsp:nvSpPr>
      <dsp:spPr>
        <a:xfrm>
          <a:off x="0" y="0"/>
          <a:ext cx="5371815" cy="6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371815" cy="63959"/>
      </dsp:txXfrm>
    </dsp:sp>
    <dsp:sp modelId="{474BF2DB-3571-4BE2-8B4B-5ED3A670BA47}">
      <dsp:nvSpPr>
        <dsp:cNvPr id="0" name=""/>
        <dsp:cNvSpPr/>
      </dsp:nvSpPr>
      <dsp:spPr>
        <a:xfrm>
          <a:off x="0" y="2223369"/>
          <a:ext cx="537181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1C4C56-25B3-4D90-B577-FF0A845318C8}">
      <dsp:nvSpPr>
        <dsp:cNvPr id="0" name=""/>
        <dsp:cNvSpPr/>
      </dsp:nvSpPr>
      <dsp:spPr>
        <a:xfrm>
          <a:off x="0" y="2223369"/>
          <a:ext cx="5371815" cy="1712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distinct program counter, a stack of activation records as well as control blocks are used by each thread of the same process. Thread is frequently described as a light technique.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23369"/>
        <a:ext cx="5371815" cy="171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A7F2E-4C37-4C06-8312-F9F10B843BE6}">
      <dsp:nvSpPr>
        <dsp:cNvPr id="0" name=""/>
        <dsp:cNvSpPr/>
      </dsp:nvSpPr>
      <dsp:spPr>
        <a:xfrm>
          <a:off x="0" y="800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1AD0-20BC-4847-8785-02047D302E87}">
      <dsp:nvSpPr>
        <dsp:cNvPr id="0" name=""/>
        <dsp:cNvSpPr/>
      </dsp:nvSpPr>
      <dsp:spPr>
        <a:xfrm>
          <a:off x="0" y="800"/>
          <a:ext cx="6823897" cy="109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Level Thread</a:t>
          </a:r>
        </a:p>
      </dsp:txBody>
      <dsp:txXfrm>
        <a:off x="0" y="800"/>
        <a:ext cx="6823897" cy="1092353"/>
      </dsp:txXfrm>
    </dsp:sp>
    <dsp:sp modelId="{58ABC178-35F8-4154-AECB-96E0FE38B740}">
      <dsp:nvSpPr>
        <dsp:cNvPr id="0" name=""/>
        <dsp:cNvSpPr/>
      </dsp:nvSpPr>
      <dsp:spPr>
        <a:xfrm>
          <a:off x="0" y="1093153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21561-8D0A-4833-AEA2-A185A77E2490}">
      <dsp:nvSpPr>
        <dsp:cNvPr id="0" name=""/>
        <dsp:cNvSpPr/>
      </dsp:nvSpPr>
      <dsp:spPr>
        <a:xfrm>
          <a:off x="0" y="1093153"/>
          <a:ext cx="6823897" cy="1353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Kernal Level Thread</a:t>
          </a:r>
        </a:p>
      </dsp:txBody>
      <dsp:txXfrm>
        <a:off x="0" y="1093153"/>
        <a:ext cx="6823897" cy="135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421F-798C-0DFF-E0BE-1FFB9AD16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6C02-5247-8BCD-3B2D-4321AF3A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B53A-E6F9-66F3-7795-73FA9241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5EF7-3494-304A-5A28-A88E5315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C3036-792E-8C1A-0761-5003B4AF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BF4F-2FB7-DF4F-9FE9-0C2A12B7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77D3-3FCF-391F-B93C-4FD4E25D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9530-CC95-2599-61D4-E59C887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EF94-34DC-4F7D-4FF9-5A9F699D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1296-CF7E-9412-AD01-E843E91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4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218E0-186A-D19C-8B28-5C316D4FE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E152-AA33-D17E-FAAC-1AE622B2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8D4A-116E-345B-ED1C-6579BD01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A9B4-F1CA-1779-7B3D-4B7EC552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F45A-ECB2-5BDA-DB44-CEC27568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6F3-D1AC-9CC9-95FA-1AC7DB31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A09-95BA-1E4B-A5E1-8D7539AC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1ED8-1A09-30C8-AB21-DDE26458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829D-2069-F704-AED8-4598C438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C90E-A297-F8A8-A2F2-283DB91E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C84E-52F2-31F0-8E24-FCFAA6EA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ECEB-767F-694D-C3D8-658EAA0D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AE22-C20D-760E-A6BC-2C4EA2F2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2781-6628-A168-9A65-ADDAD43A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B839-D4E8-7395-2B07-F44F6CDB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57F-2BC4-F7F4-6FE6-6034F15A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4B06-A25A-0B01-C83E-1524A04C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98BDE-DA97-5C78-0FB5-FC0339D4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95D12-6ED1-ABEE-0860-1A03335E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61F5-B4F2-9DD2-3633-EC7A9BF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2EC4-D98D-D6E8-FD57-1DDCCFE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08DB-EE14-0EEE-B276-422E485C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22C2-237B-F2B0-C97E-4865898BC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466C-3129-10BA-E845-320B77DA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CF52-EDB2-B274-D90D-41185740A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02366-845C-D0C7-A101-718B0C7AB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8D03C-CBB0-6E2A-2132-9D763288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D415-2B71-C6B3-253E-ADC93B0D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42A7-65C9-0416-80F0-E41BD53F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964C-B937-1647-070E-B88D382B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E6053-C207-7CBF-32C9-B9782210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C9FD-AE75-D073-48E3-C5B09E4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1D8D-B3AD-CC06-3191-99BC168E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73C8E-B05B-DFA9-4AAB-0DF36C38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6819B-345A-2CA7-C229-338EDBB1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2FF91-5FFD-0EE1-06B4-7836F048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AE6-288D-1F5D-3E53-B60436AC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3CD8-692D-ECE9-E400-E39A326D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85305-C116-2B45-9588-7C058E40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4EAAE-C9BA-6569-635B-5149E8DA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A9E5-46B5-350F-9131-E00F701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31FF8-E461-E3BA-CDC7-12D930EC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7F7B-DA15-3102-D929-76DFF968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30983-5D18-4BC0-53E4-3B986C7BF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BAAFD-3109-655C-679C-C915E97A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F92E-92F0-391B-A72A-188B487F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00A-1B62-8A29-3A84-AD286619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C1D1-D632-BD48-E01A-C2134151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7CA28-E69D-71A5-1770-A2012477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8727-FBF5-9496-AF61-EDFCE2EA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FB4-411C-43FF-1763-C61D41B9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9354-2FB4-44E2-89AD-BAF2422407B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BCC6-CB22-3101-AAC2-8FD7B844D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AC80-C570-8BB1-B458-ECEE1484F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1D0A-7B9C-4D11-9772-C548C927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edpresso/how-to-use-the-typedef-struct-in-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27440-607E-F72F-4E04-4AB7619D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651" y="822162"/>
            <a:ext cx="5477522" cy="2040327"/>
          </a:xfrm>
        </p:spPr>
        <p:txBody>
          <a:bodyPr anchor="t">
            <a:normAutofit/>
          </a:bodyPr>
          <a:lstStyle/>
          <a:p>
            <a:pPr algn="l"/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BE42F-4395-9F48-C08E-9ADA5428C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51" y="3140587"/>
            <a:ext cx="4999156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Amad Irfan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Reg No: 2021-CS-25 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Submitted To: Sir Nauman Shafi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27ED30-15F7-2D09-082E-71EABDB3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83" y="524686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92C2-3B81-3ECF-7225-3586479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to create thread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C711B-6469-D3B4-E455-DDC71753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58786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9F21822-B46C-244F-FDA3-B91A85E6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80840"/>
              </p:ext>
            </p:extLst>
          </p:nvPr>
        </p:nvGraphicFramePr>
        <p:xfrm>
          <a:off x="773343" y="1445488"/>
          <a:ext cx="10645314" cy="5060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8438">
                  <a:extLst>
                    <a:ext uri="{9D8B030D-6E8A-4147-A177-3AD203B41FA5}">
                      <a16:colId xmlns:a16="http://schemas.microsoft.com/office/drawing/2014/main" val="1453741147"/>
                    </a:ext>
                  </a:extLst>
                </a:gridCol>
                <a:gridCol w="3548438">
                  <a:extLst>
                    <a:ext uri="{9D8B030D-6E8A-4147-A177-3AD203B41FA5}">
                      <a16:colId xmlns:a16="http://schemas.microsoft.com/office/drawing/2014/main" val="2801244835"/>
                    </a:ext>
                  </a:extLst>
                </a:gridCol>
                <a:gridCol w="3548438">
                  <a:extLst>
                    <a:ext uri="{9D8B030D-6E8A-4147-A177-3AD203B41FA5}">
                      <a16:colId xmlns:a16="http://schemas.microsoft.com/office/drawing/2014/main" val="3914188068"/>
                    </a:ext>
                  </a:extLst>
                </a:gridCol>
              </a:tblGrid>
              <a:tr h="63588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0070"/>
                  </a:ext>
                </a:extLst>
              </a:tr>
              <a:tr h="6096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pthread_t*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 (or pointer) to the ID of the thread.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63589"/>
                  </a:ext>
                </a:extLst>
              </a:tr>
              <a:tr h="8709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pthread_attr_t *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Used to set the attributes of a thread(e.g., the stack size, scheduling policy, etc.)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51101"/>
                  </a:ext>
                </a:extLst>
              </a:tr>
              <a:tr h="165489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 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*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name of the function that the thread starts to execute. If the function’s return type is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*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then its name is simply written; otherwise, it must be type-cast to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*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67973"/>
                  </a:ext>
                </a:extLst>
              </a:tr>
              <a:tr h="113229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*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the argument that the starting routine takes. If it takes multiple arguments, a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struct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is used.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1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17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8647-26F6-6C9E-0A8C-E9A49B69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no 1</a:t>
            </a:r>
            <a:endParaRPr lang="en-US" sz="54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B99FB8-82DC-5B7A-667C-E6EB40E5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32" y="2660904"/>
            <a:ext cx="5458968" cy="4065016"/>
          </a:xfrm>
        </p:spPr>
        <p:txBody>
          <a:bodyPr anchor="t">
            <a:no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function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string is declared and initialized with a message that will be printed by the thread.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 thread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is used to create a new thread, which is done with the pthread_create() function. The first argument to this function is the thread id, the second is the thread attributes and the third is the thread function, which in this case is popup_thread().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pthread_join()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wait for the thread to finish before the main() function returns.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popup_thread()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prints the message 5 times, with a 1 second delay between each print.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pthread_exit()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exit the thread.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CD2835A5-492D-CAB7-90A0-EF634F3A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60929"/>
            <a:ext cx="5760720" cy="53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D07D-9565-9E53-9106-4DCFFEC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642104" cy="1719072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no 2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E1157E-F086-038F-486A-7B018537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743704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main function first make set of thread attributes and then set the default attributes create the thread wait for thread to exit and print sum.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begin of main thread call the runner function.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78B49F8A-AAC3-232D-DD13-13EB48278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1280217"/>
            <a:ext cx="6918960" cy="50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D07D-9565-9E53-9106-4DCFFEC5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912614" cy="1719072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no 2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E1157E-F086-038F-486A-7B018537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99638"/>
            <a:ext cx="4341114" cy="3154298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begin of main thread call the runner function.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execute this function and exit.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850F11-A3CF-0126-D29A-D6E5D47B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914400"/>
            <a:ext cx="6572250" cy="49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8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8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9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2EC10-487C-602D-80AC-4D895305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</p:txBody>
      </p:sp>
      <p:sp>
        <p:nvSpPr>
          <p:cNvPr id="109" name="Rectangle 9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62DEBB4B-671C-C5D6-351F-A392F231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326186"/>
            <a:ext cx="4223252" cy="4265911"/>
          </a:xfrm>
          <a:prstGeom prst="rect">
            <a:avLst/>
          </a:prstGeom>
        </p:spPr>
      </p:pic>
      <p:cxnSp>
        <p:nvCxnSpPr>
          <p:cNvPr id="110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4D4C9268-2D37-F7DC-A770-3F0FDB1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645781"/>
              </p:ext>
            </p:extLst>
          </p:nvPr>
        </p:nvGraphicFramePr>
        <p:xfrm>
          <a:off x="842553" y="2378137"/>
          <a:ext cx="5371815" cy="393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3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4FBA2-C319-F46E-21F0-404721DF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5BB7-5DD6-1B00-6C18-F7546A09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05345"/>
            <a:ext cx="9941319" cy="333683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are often useful in distributed systems.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traditional approach is to have a process or thread that waits for an incoming message.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message arrives, it is accepted, unpacked, and processed.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approach is to create a new thread (</a:t>
            </a: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pop-up thread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each incoming message.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for handling incoming messages quickly and efficiently.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C2A1-F4FB-EAEA-2DE9-57065C48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207" y="382392"/>
            <a:ext cx="5696792" cy="1343951"/>
          </a:xfrm>
        </p:spPr>
        <p:txBody>
          <a:bodyPr anchor="b">
            <a:no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THREAD</a:t>
            </a:r>
            <a:endParaRPr lang="en-US" sz="5200" dirty="0"/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9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4834340-3B6C-D116-E572-C10A78970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r="1514" b="-1"/>
          <a:stretch/>
        </p:blipFill>
        <p:spPr>
          <a:xfrm>
            <a:off x="172721" y="1236472"/>
            <a:ext cx="6396288" cy="4306572"/>
          </a:xfrm>
          <a:prstGeom prst="rect">
            <a:avLst/>
          </a:prstGeom>
        </p:spPr>
      </p:pic>
      <p:sp>
        <p:nvSpPr>
          <p:cNvPr id="108" name="Rectangle 10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8">
            <a:extLst>
              <a:ext uri="{FF2B5EF4-FFF2-40B4-BE49-F238E27FC236}">
                <a16:creationId xmlns:a16="http://schemas.microsoft.com/office/drawing/2014/main" id="{2B167D7F-6A19-EB15-88EB-6FB54B77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picture shows creation of new thread.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message arrives.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message arrives.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1185C-3947-C66C-FBE5-B78D9C7F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are threads needed?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5CC-CD33-EC5A-3086-D8739A0E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095500"/>
            <a:ext cx="9849751" cy="3839581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far less time to create a new thread in an existing process than to create a new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can share the common data; they do not need to use Inter- Process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switching is faster when working with threads.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less time to terminate a thread than a process.</a:t>
            </a:r>
          </a:p>
        </p:txBody>
      </p:sp>
    </p:spTree>
    <p:extLst>
      <p:ext uri="{BB962C8B-B14F-4D97-AF65-F5344CB8AC3E}">
        <p14:creationId xmlns:p14="http://schemas.microsoft.com/office/powerpoint/2010/main" val="274512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8436C-82F7-7C4F-8DAD-D617A477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07160"/>
            <a:ext cx="3743535" cy="543873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Threads</a:t>
            </a:r>
            <a:endParaRPr lang="en-US" sz="5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F87DE-4D52-61E5-0202-4333B0997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100923"/>
              </p:ext>
            </p:extLst>
          </p:nvPr>
        </p:nvGraphicFramePr>
        <p:xfrm>
          <a:off x="4489135" y="2002562"/>
          <a:ext cx="6830568" cy="244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2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E109A-2FAE-160F-2DC1-EEB85370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Level Thread</a:t>
            </a:r>
            <a:endParaRPr lang="en-US" sz="50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39F2-FE28-0F45-BCE4-94D0ABA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65064" cy="4034536"/>
          </a:xfrm>
        </p:spPr>
        <p:txBody>
          <a:bodyPr anchor="t">
            <a:noAutofit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recognize the user-level thread. User threads can be easily implemented, and it is implemented by the user.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a user performs a user-level thread blocking operation, the whole process is blocked. The kernel level thread does not know nothing about the user level thread.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 Java thread, POSIX threads, etc.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CE4582-0A11-BC5F-3680-C5F1CC58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640080"/>
            <a:ext cx="5435600" cy="47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06E09-AEBD-5082-CCE9-0F7831BA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 Level Thread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8EF4-FFBD-E013-D086-1565928C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kernel thread recognizes the operating system. There is a thread control block and process control block in the system for each thread and process in the kernel-level thread.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kernel-level thread is implemented by the operating system. The kernel knows about all the threads and manages them.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kernel threads is more difficult than the user thread. Context switch time is longer in the kernel thread.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Window Solaris.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1B4DCB-73DF-28A9-DC5D-0E5B3779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8" y="975360"/>
            <a:ext cx="4637501" cy="485648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9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1B5-5391-44AC-FBE0-5D76CDBF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to create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B0C0-6F1C-793F-D0A2-627C0C39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header file pthread.h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#include &lt;pthread.h&gt;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Thread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created and starts using the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It takes four parameters. The four parameters are: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787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POP-UP THREADS</vt:lpstr>
      <vt:lpstr>THREADS</vt:lpstr>
      <vt:lpstr>POP-UP THREAD</vt:lpstr>
      <vt:lpstr>POP-UP THREAD</vt:lpstr>
      <vt:lpstr>Why are threads needed?</vt:lpstr>
      <vt:lpstr>Types of Threads</vt:lpstr>
      <vt:lpstr>User Level Thread</vt:lpstr>
      <vt:lpstr>Kernel Level Thread</vt:lpstr>
      <vt:lpstr>Syntax to create thread</vt:lpstr>
      <vt:lpstr>Syntax to create thread</vt:lpstr>
      <vt:lpstr>Example no 1</vt:lpstr>
      <vt:lpstr>Example no 2</vt:lpstr>
      <vt:lpstr>Example no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POP-UP THREADS</dc:title>
  <dc:creator>Amna Zafar</dc:creator>
  <cp:lastModifiedBy>Amna Zafar</cp:lastModifiedBy>
  <cp:revision>1</cp:revision>
  <dcterms:created xsi:type="dcterms:W3CDTF">2023-04-20T07:32:29Z</dcterms:created>
  <dcterms:modified xsi:type="dcterms:W3CDTF">2023-04-21T06:59:43Z</dcterms:modified>
</cp:coreProperties>
</file>