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9ca1827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9ca1827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9ca1827a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9ca1827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9ca1827a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9ca1827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9ca1827a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9ca1827a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9ca1827a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9ca1827a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b3a122e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b3a122e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Representaties in Deep Neural Networks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recognition voorbeeld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695450"/>
            <a:ext cx="6858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recognition voorbeeld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audio waveforms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Losse letters of fonemen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Woorden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Zinnen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200" y="1320113"/>
            <a:ext cx="5618101" cy="30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 is Deep Learning eigenlijk?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algoritme geinspireerd door brein structuren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Gebaseerd op meerdere niveaus van representatie en abstractie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 simpel naar complex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vs unsupervised?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Het ontdekken van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Shallow vs Deep: Designed vs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Representaties, oorzaken, features?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Van data naar representaties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&amp; Domain adaptation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 verschillende taken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is hetzelfde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is anders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Domain adaptation: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Dezelfde taak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is anders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Voorbeeld met lokaal minimum en globaal minimum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One-shot learning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Passport checks op het vliegveld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Zero-shot learning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Onbekend dier maar wel een goede beschrijving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Multimodal learning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C68D04A7A4C4786770910728E3AFD" ma:contentTypeVersion="10" ma:contentTypeDescription="Create a new document." ma:contentTypeScope="" ma:versionID="5afb8f66d8050d6f2a0590281d8f95c3">
  <xsd:schema xmlns:xsd="http://www.w3.org/2001/XMLSchema" xmlns:xs="http://www.w3.org/2001/XMLSchema" xmlns:p="http://schemas.microsoft.com/office/2006/metadata/properties" xmlns:ns2="6495ae7c-5492-4599-867e-dde92debf658" xmlns:ns3="44a2df2f-cae9-4ac5-8d45-fc497e039b6d" targetNamespace="http://schemas.microsoft.com/office/2006/metadata/properties" ma:root="true" ma:fieldsID="bb4a6b43f571ee80d3207b197b6899ca" ns2:_="" ns3:_="">
    <xsd:import namespace="6495ae7c-5492-4599-867e-dde92debf658"/>
    <xsd:import namespace="44a2df2f-cae9-4ac5-8d45-fc497e039b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5ae7c-5492-4599-867e-dde92debf6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2df2f-cae9-4ac5-8d45-fc497e039b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95ae7c-5492-4599-867e-dde92debf6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6CD6ED2-D351-4635-903A-8CCE60C3E47D}"/>
</file>

<file path=customXml/itemProps2.xml><?xml version="1.0" encoding="utf-8"?>
<ds:datastoreItem xmlns:ds="http://schemas.openxmlformats.org/officeDocument/2006/customXml" ds:itemID="{7098675D-3817-4515-B83C-8E366F1C7B86}"/>
</file>

<file path=customXml/itemProps3.xml><?xml version="1.0" encoding="utf-8"?>
<ds:datastoreItem xmlns:ds="http://schemas.openxmlformats.org/officeDocument/2006/customXml" ds:itemID="{033204D1-E4AC-4AF0-B1AD-36C28D61837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0x010100E3AC68D04A7A4C4786770910728E3AFD</vt:lpwstr>
  </property>
</Properties>
</file>