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0885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7311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22743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4969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4385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1458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83112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7981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5589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94551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1774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3439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56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2606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37898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4987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191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B37220-628B-4FD0-AE13-15DBDF02160A}" type="datetimeFigureOut">
              <a:rPr lang="en-SI" smtClean="0"/>
              <a:t>21/04/2025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728824-EC2F-43A1-9750-9950ED8B258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30397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BE3BE8-D8F4-3B4E-AE79-7DAC3A106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Aplikacije</a:t>
            </a:r>
            <a:r>
              <a:rPr lang="en-US" dirty="0"/>
              <a:t> in </a:t>
            </a:r>
            <a:r>
              <a:rPr lang="en-US" dirty="0" err="1"/>
              <a:t>informacijski</a:t>
            </a:r>
            <a:r>
              <a:rPr lang="en-US" dirty="0"/>
              <a:t> </a:t>
            </a:r>
            <a:r>
              <a:rPr lang="en-US" dirty="0" err="1"/>
              <a:t>sistemi</a:t>
            </a:r>
            <a:endParaRPr lang="en-SI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8AAED68F-90D6-829D-85F3-7EC5CECF1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I" dirty="0" err="1"/>
              <a:t>Aplikacija</a:t>
            </a:r>
            <a:r>
              <a:rPr lang="en-SI" dirty="0"/>
              <a:t> za </a:t>
            </a:r>
            <a:r>
              <a:rPr lang="en-SI" dirty="0" err="1"/>
              <a:t>Osebne</a:t>
            </a:r>
            <a:r>
              <a:rPr lang="en-SI" dirty="0"/>
              <a:t> Finance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avtor</a:t>
            </a:r>
            <a:r>
              <a:rPr lang="en-US" dirty="0"/>
              <a:t>: Amadej Hudohmet, T4B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518675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78CF92-FC2F-0C43-6C5F-0977A43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B18F5BD-EE90-96A0-2856-41F252DF6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lnSpc>
                <a:spcPct val="150000"/>
              </a:lnSpc>
              <a:buNone/>
            </a:pPr>
            <a:r>
              <a:rPr lang="en-US" b="1" dirty="0"/>
              <a:t>Tema: </a:t>
            </a:r>
            <a:r>
              <a:rPr lang="en-US" dirty="0" err="1"/>
              <a:t>razvoj</a:t>
            </a:r>
            <a:r>
              <a:rPr lang="en-US" dirty="0"/>
              <a:t> </a:t>
            </a:r>
            <a:r>
              <a:rPr lang="en-US" dirty="0" err="1"/>
              <a:t>spletne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za </a:t>
            </a:r>
            <a:r>
              <a:rPr lang="en-US" dirty="0" err="1"/>
              <a:t>vodenje</a:t>
            </a:r>
            <a:r>
              <a:rPr lang="en-US" dirty="0"/>
              <a:t> </a:t>
            </a:r>
            <a:r>
              <a:rPr lang="en-US" dirty="0" err="1"/>
              <a:t>osebnih</a:t>
            </a:r>
            <a:r>
              <a:rPr lang="en-US" dirty="0"/>
              <a:t> finance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b="1" dirty="0" err="1"/>
              <a:t>Glavni</a:t>
            </a:r>
            <a:r>
              <a:rPr lang="en-US" b="1" dirty="0"/>
              <a:t> </a:t>
            </a:r>
            <a:r>
              <a:rPr lang="en-US" b="1" dirty="0" err="1"/>
              <a:t>cilji</a:t>
            </a:r>
            <a:r>
              <a:rPr lang="en-US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Aplikacija</a:t>
            </a:r>
            <a:r>
              <a:rPr lang="en-US" dirty="0"/>
              <a:t>, ki </a:t>
            </a:r>
            <a:r>
              <a:rPr lang="en-US" dirty="0" err="1"/>
              <a:t>vključuje</a:t>
            </a:r>
            <a:r>
              <a:rPr lang="en-US" dirty="0"/>
              <a:t> </a:t>
            </a:r>
            <a:r>
              <a:rPr lang="en-US" dirty="0" err="1"/>
              <a:t>vse</a:t>
            </a:r>
            <a:r>
              <a:rPr lang="en-US" dirty="0"/>
              <a:t> </a:t>
            </a:r>
            <a:r>
              <a:rPr lang="en-US" dirty="0" err="1"/>
              <a:t>osnovne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potrebne</a:t>
            </a:r>
            <a:r>
              <a:rPr lang="en-US" dirty="0"/>
              <a:t> za </a:t>
            </a:r>
            <a:r>
              <a:rPr lang="en-US" dirty="0" err="1"/>
              <a:t>vodenje</a:t>
            </a:r>
            <a:r>
              <a:rPr lang="en-US" dirty="0"/>
              <a:t> </a:t>
            </a:r>
            <a:r>
              <a:rPr lang="en-US" dirty="0" err="1"/>
              <a:t>osebnih</a:t>
            </a:r>
            <a:r>
              <a:rPr lang="en-US" dirty="0"/>
              <a:t> finance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Intuitiven</a:t>
            </a:r>
            <a:r>
              <a:rPr lang="en-US" dirty="0"/>
              <a:t> </a:t>
            </a:r>
            <a:r>
              <a:rPr lang="en-US" dirty="0" err="1"/>
              <a:t>uporabniški</a:t>
            </a:r>
            <a:r>
              <a:rPr lang="en-US" dirty="0"/>
              <a:t> </a:t>
            </a:r>
            <a:r>
              <a:rPr lang="en-US" dirty="0" err="1"/>
              <a:t>vmesnik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Administrativni</a:t>
            </a:r>
            <a:r>
              <a:rPr lang="en-US" dirty="0"/>
              <a:t> </a:t>
            </a:r>
            <a:r>
              <a:rPr lang="en-US" dirty="0" err="1"/>
              <a:t>vmesnik</a:t>
            </a:r>
            <a:r>
              <a:rPr lang="en-US" dirty="0"/>
              <a:t> za </a:t>
            </a:r>
            <a:r>
              <a:rPr lang="en-US" dirty="0" err="1"/>
              <a:t>namen</a:t>
            </a:r>
            <a:r>
              <a:rPr lang="en-US" dirty="0"/>
              <a:t> </a:t>
            </a:r>
            <a:r>
              <a:rPr lang="en-US" dirty="0" err="1"/>
              <a:t>boljše</a:t>
            </a:r>
            <a:r>
              <a:rPr lang="en-US" dirty="0"/>
              <a:t> </a:t>
            </a:r>
            <a:r>
              <a:rPr lang="en-US" dirty="0" err="1"/>
              <a:t>demonstracije</a:t>
            </a:r>
            <a:r>
              <a:rPr lang="en-US" dirty="0"/>
              <a:t> </a:t>
            </a:r>
            <a:r>
              <a:rPr lang="en-US" dirty="0" err="1"/>
              <a:t>delovanja</a:t>
            </a:r>
            <a:endParaRPr lang="en-US" dirty="0"/>
          </a:p>
          <a:p>
            <a:pPr lvl="1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09682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C3591A2-F939-605E-A225-037101A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Pregled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E8D93DD-1E87-DF2C-106A-73B1212D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SI" dirty="0" err="1"/>
              <a:t>Spletna</a:t>
            </a:r>
            <a:r>
              <a:rPr lang="en-SI" dirty="0"/>
              <a:t> </a:t>
            </a:r>
            <a:r>
              <a:rPr lang="en-SI" dirty="0" err="1"/>
              <a:t>aplikacija</a:t>
            </a:r>
            <a:r>
              <a:rPr lang="en-SI" dirty="0"/>
              <a:t> za </a:t>
            </a:r>
            <a:r>
              <a:rPr lang="en-SI" dirty="0" err="1"/>
              <a:t>upravljanje</a:t>
            </a:r>
            <a:r>
              <a:rPr lang="en-SI" dirty="0"/>
              <a:t> </a:t>
            </a:r>
            <a:r>
              <a:rPr lang="en-SI" dirty="0" err="1"/>
              <a:t>osebnih</a:t>
            </a:r>
            <a:r>
              <a:rPr lang="en-SI" dirty="0"/>
              <a:t> </a:t>
            </a:r>
            <a:r>
              <a:rPr lang="en-SI" dirty="0" err="1"/>
              <a:t>financ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SI" dirty="0" err="1"/>
              <a:t>Razvita</a:t>
            </a:r>
            <a:r>
              <a:rPr lang="en-SI" dirty="0"/>
              <a:t> s PHP, MySQL</a:t>
            </a:r>
            <a:r>
              <a:rPr lang="en-US" dirty="0"/>
              <a:t> in </a:t>
            </a:r>
            <a:r>
              <a:rPr lang="en-SI" dirty="0"/>
              <a:t>JavaScript in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SI" b="1" dirty="0" err="1"/>
              <a:t>Vključuje</a:t>
            </a:r>
            <a:r>
              <a:rPr lang="en-US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SI" dirty="0"/>
              <a:t> </a:t>
            </a:r>
            <a:r>
              <a:rPr lang="en-SI" dirty="0" err="1"/>
              <a:t>avtentikacijo</a:t>
            </a:r>
            <a:r>
              <a:rPr lang="en-SI" dirty="0"/>
              <a:t> </a:t>
            </a:r>
            <a:r>
              <a:rPr lang="en-SI" dirty="0" err="1"/>
              <a:t>uporabnikov</a:t>
            </a:r>
            <a:r>
              <a:rPr lang="en-SI" dirty="0"/>
              <a:t>,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SI" dirty="0" err="1"/>
              <a:t>sledenje</a:t>
            </a:r>
            <a:r>
              <a:rPr lang="en-SI" dirty="0"/>
              <a:t> </a:t>
            </a:r>
            <a:r>
              <a:rPr lang="en-SI" dirty="0" err="1"/>
              <a:t>transakcijam</a:t>
            </a:r>
            <a:r>
              <a:rPr lang="en-SI" dirty="0"/>
              <a:t>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SI" dirty="0"/>
              <a:t> </a:t>
            </a:r>
            <a:r>
              <a:rPr lang="en-SI" dirty="0" err="1"/>
              <a:t>finančno</a:t>
            </a:r>
            <a:r>
              <a:rPr lang="en-SI" dirty="0"/>
              <a:t> </a:t>
            </a:r>
            <a:r>
              <a:rPr lang="en-SI" dirty="0" err="1"/>
              <a:t>analitiko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grafični</a:t>
            </a:r>
            <a:r>
              <a:rPr lang="en-US" dirty="0"/>
              <a:t> </a:t>
            </a:r>
            <a:r>
              <a:rPr lang="en-US" dirty="0" err="1"/>
              <a:t>prikaz</a:t>
            </a:r>
            <a:r>
              <a:rPr lang="en-US" dirty="0"/>
              <a:t> </a:t>
            </a:r>
            <a:r>
              <a:rPr lang="en-US" dirty="0" err="1"/>
              <a:t>podatkov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8766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6FC691-2222-C3EE-0C5E-F5404A3C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Ključne</a:t>
            </a:r>
            <a:r>
              <a:rPr lang="en-US" dirty="0"/>
              <a:t> </a:t>
            </a:r>
            <a:r>
              <a:rPr lang="en-US" dirty="0" err="1"/>
              <a:t>Funkcionalnosti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3D074A8-271B-F2C6-1DB7-87A5B40FC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SI" b="1" dirty="0" err="1"/>
              <a:t>Avtentikacija</a:t>
            </a:r>
            <a:r>
              <a:rPr lang="en-SI" b="1" dirty="0"/>
              <a:t> </a:t>
            </a:r>
            <a:r>
              <a:rPr lang="en-SI" b="1" dirty="0" err="1"/>
              <a:t>Uporabnikov</a:t>
            </a:r>
            <a:r>
              <a:rPr lang="en-SI" b="1" dirty="0"/>
              <a:t>: </a:t>
            </a:r>
            <a:r>
              <a:rPr lang="en-SI" dirty="0"/>
              <a:t>Varna </a:t>
            </a:r>
            <a:r>
              <a:rPr lang="en-SI" dirty="0" err="1"/>
              <a:t>prijava</a:t>
            </a:r>
            <a:r>
              <a:rPr lang="en-SI" dirty="0"/>
              <a:t> in </a:t>
            </a:r>
            <a:r>
              <a:rPr lang="en-SI" dirty="0" err="1"/>
              <a:t>registracija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SI" b="1" dirty="0" err="1"/>
              <a:t>Nadzorna</a:t>
            </a:r>
            <a:r>
              <a:rPr lang="en-SI" b="1" dirty="0"/>
              <a:t> </a:t>
            </a:r>
            <a:r>
              <a:rPr lang="en-SI" b="1" dirty="0" err="1"/>
              <a:t>Plošča</a:t>
            </a:r>
            <a:r>
              <a:rPr lang="en-SI" b="1" dirty="0"/>
              <a:t>: </a:t>
            </a:r>
            <a:r>
              <a:rPr lang="en-SI" dirty="0" err="1"/>
              <a:t>Vizualni</a:t>
            </a:r>
            <a:r>
              <a:rPr lang="en-SI" dirty="0"/>
              <a:t> </a:t>
            </a:r>
            <a:r>
              <a:rPr lang="en-SI" dirty="0" err="1"/>
              <a:t>pregled</a:t>
            </a:r>
            <a:r>
              <a:rPr lang="en-SI" dirty="0"/>
              <a:t> </a:t>
            </a:r>
            <a:r>
              <a:rPr lang="en-SI" dirty="0" err="1"/>
              <a:t>finančnega</a:t>
            </a:r>
            <a:r>
              <a:rPr lang="en-SI" dirty="0"/>
              <a:t> </a:t>
            </a:r>
            <a:r>
              <a:rPr lang="en-SI" dirty="0" err="1"/>
              <a:t>stanja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SI" b="1" dirty="0" err="1"/>
              <a:t>Upravljanje</a:t>
            </a:r>
            <a:r>
              <a:rPr lang="en-SI" b="1" dirty="0"/>
              <a:t> </a:t>
            </a:r>
            <a:r>
              <a:rPr lang="en-SI" b="1" dirty="0" err="1"/>
              <a:t>Transakcij</a:t>
            </a:r>
            <a:r>
              <a:rPr lang="en-SI" b="1" dirty="0"/>
              <a:t>: </a:t>
            </a:r>
            <a:r>
              <a:rPr lang="en-SI" dirty="0" err="1"/>
              <a:t>Beleženje</a:t>
            </a:r>
            <a:r>
              <a:rPr lang="en-SI" dirty="0"/>
              <a:t> in </a:t>
            </a:r>
            <a:r>
              <a:rPr lang="en-SI" dirty="0" err="1"/>
              <a:t>kategorizacija</a:t>
            </a:r>
            <a:r>
              <a:rPr lang="en-SI" dirty="0"/>
              <a:t> </a:t>
            </a:r>
            <a:r>
              <a:rPr lang="en-SI" dirty="0" err="1"/>
              <a:t>stroškov</a:t>
            </a:r>
            <a:r>
              <a:rPr lang="en-SI" dirty="0"/>
              <a:t>/</a:t>
            </a:r>
            <a:r>
              <a:rPr lang="en-SI" dirty="0" err="1"/>
              <a:t>prihodkov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SI" b="1" dirty="0" err="1"/>
              <a:t>Varčevalni</a:t>
            </a:r>
            <a:r>
              <a:rPr lang="en-SI" b="1" dirty="0"/>
              <a:t> </a:t>
            </a:r>
            <a:r>
              <a:rPr lang="en-SI" b="1" dirty="0" err="1"/>
              <a:t>Cilji</a:t>
            </a:r>
            <a:r>
              <a:rPr lang="en-SI" b="1" dirty="0"/>
              <a:t>: </a:t>
            </a:r>
            <a:r>
              <a:rPr lang="en-SI" dirty="0" err="1"/>
              <a:t>Nastavljanje</a:t>
            </a:r>
            <a:r>
              <a:rPr lang="en-SI" dirty="0"/>
              <a:t> in </a:t>
            </a:r>
            <a:r>
              <a:rPr lang="en-SI" dirty="0" err="1"/>
              <a:t>sledenje</a:t>
            </a:r>
            <a:r>
              <a:rPr lang="en-SI" dirty="0"/>
              <a:t> </a:t>
            </a:r>
            <a:r>
              <a:rPr lang="en-SI" dirty="0" err="1"/>
              <a:t>finančnim</a:t>
            </a:r>
            <a:r>
              <a:rPr lang="en-SI" dirty="0"/>
              <a:t> </a:t>
            </a:r>
            <a:r>
              <a:rPr lang="en-SI" dirty="0" err="1"/>
              <a:t>ciljemFinančna</a:t>
            </a:r>
            <a:r>
              <a:rPr lang="en-SI" dirty="0"/>
              <a:t> </a:t>
            </a:r>
            <a:r>
              <a:rPr lang="en-SI" dirty="0" err="1"/>
              <a:t>Analitika</a:t>
            </a:r>
            <a:r>
              <a:rPr lang="en-SI" dirty="0"/>
              <a:t>: Grafi in </a:t>
            </a:r>
            <a:r>
              <a:rPr lang="en-SI" dirty="0" err="1"/>
              <a:t>vizualizacije</a:t>
            </a:r>
            <a:r>
              <a:rPr lang="en-SI" dirty="0"/>
              <a:t> </a:t>
            </a:r>
            <a:r>
              <a:rPr lang="en-SI" dirty="0" err="1"/>
              <a:t>potrošniških</a:t>
            </a:r>
            <a:r>
              <a:rPr lang="en-SI" dirty="0"/>
              <a:t> </a:t>
            </a:r>
            <a:r>
              <a:rPr lang="en-SI" dirty="0" err="1"/>
              <a:t>navad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SI" b="1" dirty="0"/>
              <a:t>Administratorska </a:t>
            </a:r>
            <a:r>
              <a:rPr lang="en-SI" b="1" dirty="0" err="1"/>
              <a:t>Plošča</a:t>
            </a:r>
            <a:r>
              <a:rPr lang="en-SI" b="1" dirty="0"/>
              <a:t>: </a:t>
            </a:r>
            <a:r>
              <a:rPr lang="en-SI" dirty="0" err="1"/>
              <a:t>Upravljanje</a:t>
            </a:r>
            <a:r>
              <a:rPr lang="en-SI" dirty="0"/>
              <a:t> </a:t>
            </a:r>
            <a:r>
              <a:rPr lang="en-SI" dirty="0" err="1"/>
              <a:t>uporabnikov</a:t>
            </a:r>
            <a:r>
              <a:rPr lang="en-SI" dirty="0"/>
              <a:t> in </a:t>
            </a:r>
            <a:r>
              <a:rPr lang="en-SI" dirty="0" err="1"/>
              <a:t>simulacija</a:t>
            </a:r>
            <a:r>
              <a:rPr lang="en-SI" dirty="0"/>
              <a:t> </a:t>
            </a:r>
            <a:r>
              <a:rPr lang="en-SI" dirty="0" err="1"/>
              <a:t>transakcij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716294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387B77D-C250-6480-B294-AEFD46CB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Tehnološki</a:t>
            </a:r>
            <a:r>
              <a:rPr lang="en-US" dirty="0"/>
              <a:t> </a:t>
            </a:r>
            <a:r>
              <a:rPr lang="en-US" dirty="0" err="1"/>
              <a:t>Sklad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70FC842-42FF-FB29-22AE-2121C0A20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SI" b="1" dirty="0"/>
              <a:t>Frontend: </a:t>
            </a:r>
            <a:r>
              <a:rPr lang="en-SI" dirty="0"/>
              <a:t>HTML, CSS, JavaScript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SI" b="1" dirty="0"/>
              <a:t>Backend: </a:t>
            </a:r>
            <a:r>
              <a:rPr lang="en-SI" dirty="0"/>
              <a:t>PHP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SI" b="1" dirty="0" err="1"/>
              <a:t>Podatkovna</a:t>
            </a:r>
            <a:r>
              <a:rPr lang="en-SI" b="1" dirty="0"/>
              <a:t> Baza: </a:t>
            </a:r>
            <a:r>
              <a:rPr lang="en-SI" dirty="0"/>
              <a:t>MySQL</a:t>
            </a:r>
            <a:r>
              <a:rPr lang="en-US" dirty="0"/>
              <a:t> (MySQL Workbench)</a:t>
            </a:r>
          </a:p>
          <a:p>
            <a:pPr>
              <a:lnSpc>
                <a:spcPct val="150000"/>
              </a:lnSpc>
            </a:pPr>
            <a:r>
              <a:rPr lang="en-SI" b="1" dirty="0" err="1"/>
              <a:t>Knjižnice</a:t>
            </a:r>
            <a:r>
              <a:rPr lang="en-SI" b="1" dirty="0"/>
              <a:t>:</a:t>
            </a:r>
            <a:endParaRPr lang="en-US" b="1" dirty="0"/>
          </a:p>
          <a:p>
            <a:pPr lvl="1">
              <a:lnSpc>
                <a:spcPct val="150000"/>
              </a:lnSpc>
            </a:pPr>
            <a:r>
              <a:rPr lang="en-SI" dirty="0" err="1"/>
              <a:t>ApexCharts</a:t>
            </a:r>
            <a:r>
              <a:rPr lang="en-SI" dirty="0"/>
              <a:t> za </a:t>
            </a:r>
            <a:r>
              <a:rPr lang="en-SI" dirty="0" err="1"/>
              <a:t>vizualizacijo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SI" dirty="0"/>
              <a:t>jQuery za AJAX </a:t>
            </a:r>
            <a:r>
              <a:rPr lang="en-SI" dirty="0" err="1"/>
              <a:t>funkcionalnost</a:t>
            </a:r>
            <a:r>
              <a:rPr lang="en-US" dirty="0"/>
              <a:t> (</a:t>
            </a:r>
            <a:r>
              <a:rPr lang="en-US" dirty="0" err="1"/>
              <a:t>iskalnik</a:t>
            </a:r>
            <a:r>
              <a:rPr lang="en-US" dirty="0"/>
              <a:t>)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93437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772C0F-D5C5-ED9F-1209-99E6F1B2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Podatkovne</a:t>
            </a:r>
            <a:r>
              <a:rPr lang="en-US" dirty="0"/>
              <a:t> Baze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4B09F7E-2D0A-C0DB-B9C9-1A8C770DE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users</a:t>
            </a:r>
            <a:r>
              <a:rPr lang="en-SI" b="1" dirty="0"/>
              <a:t>: </a:t>
            </a:r>
            <a:r>
              <a:rPr lang="en-US" dirty="0"/>
              <a:t>p</a:t>
            </a:r>
            <a:r>
              <a:rPr lang="en-SI" dirty="0" err="1"/>
              <a:t>odatki</a:t>
            </a:r>
            <a:r>
              <a:rPr lang="en-SI" dirty="0"/>
              <a:t> o </a:t>
            </a:r>
            <a:r>
              <a:rPr lang="en-US" dirty="0" err="1"/>
              <a:t>profilih</a:t>
            </a:r>
            <a:r>
              <a:rPr lang="en-SI" dirty="0"/>
              <a:t> in </a:t>
            </a:r>
            <a:r>
              <a:rPr lang="en-SI" dirty="0" err="1"/>
              <a:t>stanje</a:t>
            </a:r>
            <a:r>
              <a:rPr lang="en-SI" dirty="0"/>
              <a:t> </a:t>
            </a:r>
            <a:r>
              <a:rPr lang="en-SI" dirty="0" err="1"/>
              <a:t>glavnega</a:t>
            </a:r>
            <a:r>
              <a:rPr lang="en-SI" dirty="0"/>
              <a:t> </a:t>
            </a:r>
            <a:r>
              <a:rPr lang="en-SI" dirty="0" err="1"/>
              <a:t>računa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transactions</a:t>
            </a:r>
            <a:r>
              <a:rPr lang="en-SI" b="1" dirty="0"/>
              <a:t>: </a:t>
            </a:r>
            <a:r>
              <a:rPr lang="en-US" b="1" dirty="0"/>
              <a:t>v</a:t>
            </a:r>
            <a:r>
              <a:rPr lang="en-SI" dirty="0"/>
              <a:t>se </a:t>
            </a:r>
            <a:r>
              <a:rPr lang="en-SI" dirty="0" err="1"/>
              <a:t>finančne</a:t>
            </a:r>
            <a:r>
              <a:rPr lang="en-SI" dirty="0"/>
              <a:t> </a:t>
            </a:r>
            <a:r>
              <a:rPr lang="en-SI" dirty="0" err="1"/>
              <a:t>aktivnosti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 err="1"/>
              <a:t>savings_accounts</a:t>
            </a:r>
            <a:r>
              <a:rPr lang="en-SI" b="1" dirty="0"/>
              <a:t>: </a:t>
            </a:r>
            <a:r>
              <a:rPr lang="en-US" b="1" dirty="0"/>
              <a:t>c</a:t>
            </a:r>
            <a:r>
              <a:rPr lang="en-SI" dirty="0" err="1"/>
              <a:t>ilji</a:t>
            </a:r>
            <a:r>
              <a:rPr lang="en-SI" dirty="0"/>
              <a:t> in </a:t>
            </a:r>
            <a:r>
              <a:rPr lang="en-SI" dirty="0" err="1"/>
              <a:t>avtomatizirano</a:t>
            </a:r>
            <a:r>
              <a:rPr lang="en-SI" dirty="0"/>
              <a:t> </a:t>
            </a:r>
            <a:r>
              <a:rPr lang="en-SI" dirty="0" err="1"/>
              <a:t>varčevanje</a:t>
            </a:r>
            <a:endParaRPr lang="en-SI" dirty="0"/>
          </a:p>
        </p:txBody>
      </p:sp>
      <p:pic>
        <p:nvPicPr>
          <p:cNvPr id="10" name="Slika 9" descr="Slika, ki vsebuje besede besedilo, posnetek zaslona, programska oprema, operacijski sistem&#10;&#10;Vsebina, ustvarjena z umetno inteligenco, morda ni pravilna.">
            <a:extLst>
              <a:ext uri="{FF2B5EF4-FFF2-40B4-BE49-F238E27FC236}">
                <a16:creationId xmlns:a16="http://schemas.microsoft.com/office/drawing/2014/main" id="{3C253FD8-7DAF-462C-EB6E-1755E0A9C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672" y="1437917"/>
            <a:ext cx="4525006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8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5F6F098-B495-243E-AD2A-E3B0A7C5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Načrtovane</a:t>
            </a:r>
            <a:r>
              <a:rPr lang="en-US" dirty="0"/>
              <a:t> </a:t>
            </a:r>
            <a:r>
              <a:rPr lang="en-US" dirty="0" err="1"/>
              <a:t>Nadgradnje</a:t>
            </a:r>
            <a:endParaRPr lang="en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11A6EFB-3A86-7E51-3A4D-9A4852E9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7182"/>
            <a:ext cx="5369310" cy="5039543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SI" b="1" dirty="0"/>
              <a:t>SASS </a:t>
            </a:r>
            <a:r>
              <a:rPr lang="en-SI" b="1" dirty="0" err="1"/>
              <a:t>Implementacija</a:t>
            </a:r>
            <a:r>
              <a:rPr lang="en-SI" b="1" dirty="0"/>
              <a:t>: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 err="1"/>
              <a:t>Uporaba</a:t>
            </a:r>
            <a:r>
              <a:rPr lang="en-US" dirty="0"/>
              <a:t> </a:t>
            </a:r>
            <a:r>
              <a:rPr lang="en-US" dirty="0" err="1"/>
              <a:t>spremenljivk</a:t>
            </a:r>
            <a:r>
              <a:rPr lang="en-US" dirty="0"/>
              <a:t>, </a:t>
            </a:r>
            <a:r>
              <a:rPr lang="en-US" dirty="0" err="1"/>
              <a:t>gnezdenja</a:t>
            </a:r>
            <a:r>
              <a:rPr lang="en-US" dirty="0"/>
              <a:t> in </a:t>
            </a:r>
            <a:r>
              <a:rPr lang="en-US" dirty="0" err="1"/>
              <a:t>mešanic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Modularizacija</a:t>
            </a:r>
            <a:r>
              <a:rPr lang="en-US" dirty="0"/>
              <a:t> </a:t>
            </a:r>
            <a:r>
              <a:rPr lang="en-US" dirty="0" err="1"/>
              <a:t>stilskih</a:t>
            </a:r>
            <a:r>
              <a:rPr lang="en-US" dirty="0"/>
              <a:t> </a:t>
            </a:r>
            <a:r>
              <a:rPr lang="en-US" dirty="0" err="1"/>
              <a:t>datotek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Lažje</a:t>
            </a:r>
            <a:r>
              <a:rPr lang="en-US" dirty="0"/>
              <a:t> </a:t>
            </a:r>
            <a:r>
              <a:rPr lang="en-US" dirty="0" err="1"/>
              <a:t>vzdrževanje</a:t>
            </a:r>
            <a:r>
              <a:rPr lang="en-US" dirty="0"/>
              <a:t> in </a:t>
            </a:r>
            <a:r>
              <a:rPr lang="en-US" dirty="0" err="1"/>
              <a:t>prilagodljivost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36900" indent="0">
              <a:lnSpc>
                <a:spcPct val="150000"/>
              </a:lnSpc>
              <a:buNone/>
            </a:pPr>
            <a:r>
              <a:rPr lang="en-US" b="1" dirty="0" err="1"/>
              <a:t>Izboljšana</a:t>
            </a:r>
            <a:r>
              <a:rPr lang="en-US" b="1" dirty="0"/>
              <a:t> </a:t>
            </a:r>
            <a:r>
              <a:rPr lang="en-US" b="1" dirty="0" err="1"/>
              <a:t>Validacija</a:t>
            </a:r>
            <a:r>
              <a:rPr lang="en-US" b="1" dirty="0"/>
              <a:t> </a:t>
            </a:r>
            <a:r>
              <a:rPr lang="en-US" b="1" dirty="0" err="1"/>
              <a:t>Obrazcev</a:t>
            </a:r>
            <a:r>
              <a:rPr lang="en-US" b="1" dirty="0"/>
              <a:t>: 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Zmanjšanje</a:t>
            </a:r>
            <a:r>
              <a:rPr lang="en-US" dirty="0"/>
              <a:t> </a:t>
            </a:r>
            <a:r>
              <a:rPr lang="en-US" dirty="0" err="1"/>
              <a:t>možnosti</a:t>
            </a:r>
            <a:r>
              <a:rPr lang="en-US" dirty="0"/>
              <a:t> za </a:t>
            </a:r>
            <a:r>
              <a:rPr lang="en-US" dirty="0" err="1"/>
              <a:t>napačen</a:t>
            </a:r>
            <a:r>
              <a:rPr lang="en-US" dirty="0"/>
              <a:t> </a:t>
            </a:r>
            <a:r>
              <a:rPr lang="en-US" dirty="0" err="1"/>
              <a:t>vnos</a:t>
            </a:r>
            <a:r>
              <a:rPr lang="en-US" dirty="0"/>
              <a:t> in </a:t>
            </a:r>
            <a:r>
              <a:rPr lang="en-US" dirty="0" err="1"/>
              <a:t>posledično</a:t>
            </a:r>
            <a:r>
              <a:rPr lang="en-US" dirty="0"/>
              <a:t> </a:t>
            </a:r>
            <a:r>
              <a:rPr lang="en-US" dirty="0" err="1"/>
              <a:t>nepravilno</a:t>
            </a:r>
            <a:r>
              <a:rPr lang="en-US" dirty="0"/>
              <a:t> </a:t>
            </a:r>
            <a:r>
              <a:rPr lang="en-US" dirty="0" err="1"/>
              <a:t>delovanje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 marL="3690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9" name="Označba mesta vsebine 2">
            <a:extLst>
              <a:ext uri="{FF2B5EF4-FFF2-40B4-BE49-F238E27FC236}">
                <a16:creationId xmlns:a16="http://schemas.microsoft.com/office/drawing/2014/main" id="{1B71DD09-39A7-0FB5-FFA1-1114879CAFAD}"/>
              </a:ext>
            </a:extLst>
          </p:cNvPr>
          <p:cNvSpPr txBox="1">
            <a:spLocks/>
          </p:cNvSpPr>
          <p:nvPr/>
        </p:nvSpPr>
        <p:spPr>
          <a:xfrm>
            <a:off x="6283105" y="1687182"/>
            <a:ext cx="536931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lnSpc>
                <a:spcPct val="150000"/>
              </a:lnSpc>
              <a:buNone/>
            </a:pPr>
            <a:r>
              <a:rPr lang="en-US" b="1" dirty="0" err="1"/>
              <a:t>Dodatne</a:t>
            </a:r>
            <a:r>
              <a:rPr lang="en-US" b="1" dirty="0"/>
              <a:t> </a:t>
            </a:r>
            <a:r>
              <a:rPr lang="en-US" b="1" dirty="0" err="1"/>
              <a:t>Funkcionalnosti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Načrtovanje</a:t>
            </a:r>
            <a:r>
              <a:rPr lang="en-US" dirty="0"/>
              <a:t> </a:t>
            </a:r>
            <a:r>
              <a:rPr lang="en-US" dirty="0" err="1"/>
              <a:t>proračuna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Izvoz</a:t>
            </a:r>
            <a:r>
              <a:rPr lang="en-US" dirty="0"/>
              <a:t> </a:t>
            </a:r>
            <a:r>
              <a:rPr lang="en-US" dirty="0" err="1"/>
              <a:t>finančnih</a:t>
            </a:r>
            <a:r>
              <a:rPr lang="en-US" dirty="0"/>
              <a:t> </a:t>
            </a:r>
            <a:r>
              <a:rPr lang="en-US" dirty="0" err="1"/>
              <a:t>poročil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Mobilna</a:t>
            </a:r>
            <a:r>
              <a:rPr lang="en-US" dirty="0"/>
              <a:t> </a:t>
            </a:r>
            <a:r>
              <a:rPr lang="en-US" dirty="0" err="1"/>
              <a:t>aplikacija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Večvalutna</a:t>
            </a:r>
            <a:r>
              <a:rPr lang="en-US" dirty="0"/>
              <a:t> </a:t>
            </a:r>
            <a:r>
              <a:rPr lang="en-US" dirty="0" err="1"/>
              <a:t>podpora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Integracija</a:t>
            </a:r>
            <a:r>
              <a:rPr lang="en-US" dirty="0"/>
              <a:t> z </a:t>
            </a:r>
            <a:r>
              <a:rPr lang="en-US" dirty="0" err="1"/>
              <a:t>bančnimi</a:t>
            </a:r>
            <a:r>
              <a:rPr lang="en-US" dirty="0"/>
              <a:t> API-ji </a:t>
            </a:r>
          </a:p>
          <a:p>
            <a:endParaRPr lang="en-US" b="1" dirty="0"/>
          </a:p>
          <a:p>
            <a:pPr marL="36900" indent="0">
              <a:buFont typeface="Wingdings 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19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ril">
  <a:themeElements>
    <a:clrScheme name="Skril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kril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ri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TM04033929[[fn=Skril]]</Template>
  <TotalTime>25</TotalTime>
  <Words>236</Words>
  <Application>Microsoft Office PowerPoint</Application>
  <PresentationFormat>Širokozaslonsko</PresentationFormat>
  <Paragraphs>47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Skril</vt:lpstr>
      <vt:lpstr>Aplikacije in informacijski sistemi</vt:lpstr>
      <vt:lpstr>Uvod</vt:lpstr>
      <vt:lpstr>Pregled Projekta</vt:lpstr>
      <vt:lpstr>Ključne Funkcionalnosti</vt:lpstr>
      <vt:lpstr>Tehnološki Sklad</vt:lpstr>
      <vt:lpstr>Struktura Podatkovne Baze</vt:lpstr>
      <vt:lpstr>Načrtovane Nadgradnje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Amadej Hudohmet</dc:creator>
  <cp:lastModifiedBy>Amadej Hudohmet</cp:lastModifiedBy>
  <cp:revision>1</cp:revision>
  <dcterms:created xsi:type="dcterms:W3CDTF">2025-04-21T20:53:23Z</dcterms:created>
  <dcterms:modified xsi:type="dcterms:W3CDTF">2025-04-21T21:19:17Z</dcterms:modified>
</cp:coreProperties>
</file>