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4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9.svg"/><Relationship Id="rId4" Type="http://schemas.openxmlformats.org/officeDocument/2006/relationships/image" Target="../media/image15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EAAB8-6C58-429E-B891-1F2FE84BBB2B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A54B5E-CAB0-47B4-B69D-6619B6B90755}">
      <dgm:prSet/>
      <dgm:spPr/>
      <dgm:t>
        <a:bodyPr/>
        <a:lstStyle/>
        <a:p>
          <a:r>
            <a:rPr lang="en-US"/>
            <a:t>OLAF Framework: 10-phase comprehensive project onboarding methodology</a:t>
          </a:r>
        </a:p>
      </dgm:t>
    </dgm:pt>
    <dgm:pt modelId="{797638B5-1861-4094-9F79-5F9B88887BF0}" type="parTrans" cxnId="{4E9D2BA7-4C0E-4B9F-AF03-3570051DC81E}">
      <dgm:prSet/>
      <dgm:spPr/>
      <dgm:t>
        <a:bodyPr/>
        <a:lstStyle/>
        <a:p>
          <a:endParaRPr lang="en-US"/>
        </a:p>
      </dgm:t>
    </dgm:pt>
    <dgm:pt modelId="{071D7BC0-30D4-4A60-B47E-2B74EB27A1F2}" type="sibTrans" cxnId="{4E9D2BA7-4C0E-4B9F-AF03-3570051DC81E}">
      <dgm:prSet/>
      <dgm:spPr/>
      <dgm:t>
        <a:bodyPr/>
        <a:lstStyle/>
        <a:p>
          <a:endParaRPr lang="en-US"/>
        </a:p>
      </dgm:t>
    </dgm:pt>
    <dgm:pt modelId="{83DE2DB5-FA8B-44C7-B345-BC8F693D8733}">
      <dgm:prSet/>
      <dgm:spPr/>
      <dgm:t>
        <a:bodyPr/>
        <a:lstStyle/>
        <a:p>
          <a:r>
            <a:rPr lang="en-US"/>
            <a:t>Phase 1 Foundation: Complete baseline analysis performed</a:t>
          </a:r>
        </a:p>
      </dgm:t>
    </dgm:pt>
    <dgm:pt modelId="{D37B45E3-6E6B-431F-9276-98DB22EC57EF}" type="parTrans" cxnId="{DDCD9AE9-61E2-4F1A-9F33-C0EE6A6FCD01}">
      <dgm:prSet/>
      <dgm:spPr/>
      <dgm:t>
        <a:bodyPr/>
        <a:lstStyle/>
        <a:p>
          <a:endParaRPr lang="en-US"/>
        </a:p>
      </dgm:t>
    </dgm:pt>
    <dgm:pt modelId="{165955EA-C253-49E3-A820-B12542AC4E7D}" type="sibTrans" cxnId="{DDCD9AE9-61E2-4F1A-9F33-C0EE6A6FCD01}">
      <dgm:prSet/>
      <dgm:spPr/>
      <dgm:t>
        <a:bodyPr/>
        <a:lstStyle/>
        <a:p>
          <a:endParaRPr lang="en-US"/>
        </a:p>
      </dgm:t>
    </dgm:pt>
    <dgm:pt modelId="{AEB40363-3E73-49A4-A3C3-DA8A82BAB412}">
      <dgm:prSet/>
      <dgm:spPr/>
      <dgm:t>
        <a:bodyPr/>
        <a:lstStyle/>
        <a:p>
          <a:r>
            <a:rPr lang="en-US"/>
            <a:t>Analysis Tasks: 4 systematic evaluation components completed</a:t>
          </a:r>
        </a:p>
      </dgm:t>
    </dgm:pt>
    <dgm:pt modelId="{1ED7695B-8BE9-4167-B507-7C5D9ED03E20}" type="parTrans" cxnId="{79B7D926-7C12-4665-BBE9-DC2E819CCB5A}">
      <dgm:prSet/>
      <dgm:spPr/>
      <dgm:t>
        <a:bodyPr/>
        <a:lstStyle/>
        <a:p>
          <a:endParaRPr lang="en-US"/>
        </a:p>
      </dgm:t>
    </dgm:pt>
    <dgm:pt modelId="{FB6E3963-D1E4-42F3-80A2-1E9FAA8D4C9C}" type="sibTrans" cxnId="{79B7D926-7C12-4665-BBE9-DC2E819CCB5A}">
      <dgm:prSet/>
      <dgm:spPr/>
      <dgm:t>
        <a:bodyPr/>
        <a:lstStyle/>
        <a:p>
          <a:endParaRPr lang="en-US"/>
        </a:p>
      </dgm:t>
    </dgm:pt>
    <dgm:pt modelId="{708D5619-8096-4A45-BF12-4FE8D6085682}">
      <dgm:prSet/>
      <dgm:spPr/>
      <dgm:t>
        <a:bodyPr/>
        <a:lstStyle/>
        <a:p>
          <a:r>
            <a:rPr lang="en-US"/>
            <a:t>Documentation Generated: 7 detailed analysis documents created</a:t>
          </a:r>
        </a:p>
      </dgm:t>
    </dgm:pt>
    <dgm:pt modelId="{326A75AE-6AE6-4A09-B758-06FBBBD41F3B}" type="parTrans" cxnId="{C0C34C7E-A3CF-4891-9896-03E481728843}">
      <dgm:prSet/>
      <dgm:spPr/>
      <dgm:t>
        <a:bodyPr/>
        <a:lstStyle/>
        <a:p>
          <a:endParaRPr lang="en-US"/>
        </a:p>
      </dgm:t>
    </dgm:pt>
    <dgm:pt modelId="{17CAB22F-CB21-4DC4-B833-900CB5949F1D}" type="sibTrans" cxnId="{C0C34C7E-A3CF-4891-9896-03E481728843}">
      <dgm:prSet/>
      <dgm:spPr/>
      <dgm:t>
        <a:bodyPr/>
        <a:lstStyle/>
        <a:p>
          <a:endParaRPr lang="en-US"/>
        </a:p>
      </dgm:t>
    </dgm:pt>
    <dgm:pt modelId="{48412677-2E51-44F7-95F5-A484425889BE}">
      <dgm:prSet/>
      <dgm:spPr/>
      <dgm:t>
        <a:bodyPr/>
        <a:lstStyle/>
        <a:p>
          <a:r>
            <a:rPr lang="en-US"/>
            <a:t>Quality Assurance: Automated tools combined with manual verification</a:t>
          </a:r>
        </a:p>
      </dgm:t>
    </dgm:pt>
    <dgm:pt modelId="{6CB55BE6-2D98-4EA7-8561-48708CD5A46D}" type="parTrans" cxnId="{FFF058CB-24F1-4077-9427-5864C5C32534}">
      <dgm:prSet/>
      <dgm:spPr/>
      <dgm:t>
        <a:bodyPr/>
        <a:lstStyle/>
        <a:p>
          <a:endParaRPr lang="en-US"/>
        </a:p>
      </dgm:t>
    </dgm:pt>
    <dgm:pt modelId="{9D39C41F-A0D7-4663-AA30-5A63DFB004EF}" type="sibTrans" cxnId="{FFF058CB-24F1-4077-9427-5864C5C32534}">
      <dgm:prSet/>
      <dgm:spPr/>
      <dgm:t>
        <a:bodyPr/>
        <a:lstStyle/>
        <a:p>
          <a:endParaRPr lang="en-US"/>
        </a:p>
      </dgm:t>
    </dgm:pt>
    <dgm:pt modelId="{665102CB-D842-4B62-831B-9E8B1D993CF7}" type="pres">
      <dgm:prSet presAssocID="{891EAAB8-6C58-429E-B891-1F2FE84BBB2B}" presName="diagram" presStyleCnt="0">
        <dgm:presLayoutVars>
          <dgm:dir/>
          <dgm:resizeHandles val="exact"/>
        </dgm:presLayoutVars>
      </dgm:prSet>
      <dgm:spPr/>
    </dgm:pt>
    <dgm:pt modelId="{565721BC-B5E0-45D2-97E4-47E5D08B48CF}" type="pres">
      <dgm:prSet presAssocID="{B5A54B5E-CAB0-47B4-B69D-6619B6B90755}" presName="node" presStyleLbl="node1" presStyleIdx="0" presStyleCnt="5">
        <dgm:presLayoutVars>
          <dgm:bulletEnabled val="1"/>
        </dgm:presLayoutVars>
      </dgm:prSet>
      <dgm:spPr/>
    </dgm:pt>
    <dgm:pt modelId="{45534ACF-D20D-4507-A860-665BC54A12E0}" type="pres">
      <dgm:prSet presAssocID="{071D7BC0-30D4-4A60-B47E-2B74EB27A1F2}" presName="sibTrans" presStyleCnt="0"/>
      <dgm:spPr/>
    </dgm:pt>
    <dgm:pt modelId="{84C73371-5D41-4C39-9C70-0A6FC342750E}" type="pres">
      <dgm:prSet presAssocID="{83DE2DB5-FA8B-44C7-B345-BC8F693D8733}" presName="node" presStyleLbl="node1" presStyleIdx="1" presStyleCnt="5">
        <dgm:presLayoutVars>
          <dgm:bulletEnabled val="1"/>
        </dgm:presLayoutVars>
      </dgm:prSet>
      <dgm:spPr/>
    </dgm:pt>
    <dgm:pt modelId="{B003BAC8-322E-45A8-B70D-D5D381AB3AB8}" type="pres">
      <dgm:prSet presAssocID="{165955EA-C253-49E3-A820-B12542AC4E7D}" presName="sibTrans" presStyleCnt="0"/>
      <dgm:spPr/>
    </dgm:pt>
    <dgm:pt modelId="{716B09A4-BBCD-49BC-9296-3DB23B9AA1A3}" type="pres">
      <dgm:prSet presAssocID="{AEB40363-3E73-49A4-A3C3-DA8A82BAB412}" presName="node" presStyleLbl="node1" presStyleIdx="2" presStyleCnt="5">
        <dgm:presLayoutVars>
          <dgm:bulletEnabled val="1"/>
        </dgm:presLayoutVars>
      </dgm:prSet>
      <dgm:spPr/>
    </dgm:pt>
    <dgm:pt modelId="{D4A442B4-437A-4182-87F6-C4CD6AC4CBDB}" type="pres">
      <dgm:prSet presAssocID="{FB6E3963-D1E4-42F3-80A2-1E9FAA8D4C9C}" presName="sibTrans" presStyleCnt="0"/>
      <dgm:spPr/>
    </dgm:pt>
    <dgm:pt modelId="{AFB1F6A4-B4A5-4036-94F1-D17B789E9107}" type="pres">
      <dgm:prSet presAssocID="{708D5619-8096-4A45-BF12-4FE8D6085682}" presName="node" presStyleLbl="node1" presStyleIdx="3" presStyleCnt="5">
        <dgm:presLayoutVars>
          <dgm:bulletEnabled val="1"/>
        </dgm:presLayoutVars>
      </dgm:prSet>
      <dgm:spPr/>
    </dgm:pt>
    <dgm:pt modelId="{F57429C4-C2E7-4B8C-A10F-1F45F79DE64F}" type="pres">
      <dgm:prSet presAssocID="{17CAB22F-CB21-4DC4-B833-900CB5949F1D}" presName="sibTrans" presStyleCnt="0"/>
      <dgm:spPr/>
    </dgm:pt>
    <dgm:pt modelId="{3185F026-92DF-451C-847D-8AB93A20C619}" type="pres">
      <dgm:prSet presAssocID="{48412677-2E51-44F7-95F5-A484425889BE}" presName="node" presStyleLbl="node1" presStyleIdx="4" presStyleCnt="5">
        <dgm:presLayoutVars>
          <dgm:bulletEnabled val="1"/>
        </dgm:presLayoutVars>
      </dgm:prSet>
      <dgm:spPr/>
    </dgm:pt>
  </dgm:ptLst>
  <dgm:cxnLst>
    <dgm:cxn modelId="{79B7D926-7C12-4665-BBE9-DC2E819CCB5A}" srcId="{891EAAB8-6C58-429E-B891-1F2FE84BBB2B}" destId="{AEB40363-3E73-49A4-A3C3-DA8A82BAB412}" srcOrd="2" destOrd="0" parTransId="{1ED7695B-8BE9-4167-B507-7C5D9ED03E20}" sibTransId="{FB6E3963-D1E4-42F3-80A2-1E9FAA8D4C9C}"/>
    <dgm:cxn modelId="{EDB8C440-F35B-4CE5-AA52-86F19EA5C037}" type="presOf" srcId="{B5A54B5E-CAB0-47B4-B69D-6619B6B90755}" destId="{565721BC-B5E0-45D2-97E4-47E5D08B48CF}" srcOrd="0" destOrd="0" presId="urn:microsoft.com/office/officeart/2005/8/layout/default"/>
    <dgm:cxn modelId="{C0C34C7E-A3CF-4891-9896-03E481728843}" srcId="{891EAAB8-6C58-429E-B891-1F2FE84BBB2B}" destId="{708D5619-8096-4A45-BF12-4FE8D6085682}" srcOrd="3" destOrd="0" parTransId="{326A75AE-6AE6-4A09-B758-06FBBBD41F3B}" sibTransId="{17CAB22F-CB21-4DC4-B833-900CB5949F1D}"/>
    <dgm:cxn modelId="{A5C57894-0033-40B9-9986-4C0FC71D7B61}" type="presOf" srcId="{AEB40363-3E73-49A4-A3C3-DA8A82BAB412}" destId="{716B09A4-BBCD-49BC-9296-3DB23B9AA1A3}" srcOrd="0" destOrd="0" presId="urn:microsoft.com/office/officeart/2005/8/layout/default"/>
    <dgm:cxn modelId="{192F8995-C6D3-42A2-B5E3-69B280A8DDD3}" type="presOf" srcId="{891EAAB8-6C58-429E-B891-1F2FE84BBB2B}" destId="{665102CB-D842-4B62-831B-9E8B1D993CF7}" srcOrd="0" destOrd="0" presId="urn:microsoft.com/office/officeart/2005/8/layout/default"/>
    <dgm:cxn modelId="{4E9D2BA7-4C0E-4B9F-AF03-3570051DC81E}" srcId="{891EAAB8-6C58-429E-B891-1F2FE84BBB2B}" destId="{B5A54B5E-CAB0-47B4-B69D-6619B6B90755}" srcOrd="0" destOrd="0" parTransId="{797638B5-1861-4094-9F79-5F9B88887BF0}" sibTransId="{071D7BC0-30D4-4A60-B47E-2B74EB27A1F2}"/>
    <dgm:cxn modelId="{AB4963AD-7F73-4BBE-813B-FA10E4534355}" type="presOf" srcId="{83DE2DB5-FA8B-44C7-B345-BC8F693D8733}" destId="{84C73371-5D41-4C39-9C70-0A6FC342750E}" srcOrd="0" destOrd="0" presId="urn:microsoft.com/office/officeart/2005/8/layout/default"/>
    <dgm:cxn modelId="{6E7C31C1-FE71-40F5-9D13-2BF9C2D21ACE}" type="presOf" srcId="{48412677-2E51-44F7-95F5-A484425889BE}" destId="{3185F026-92DF-451C-847D-8AB93A20C619}" srcOrd="0" destOrd="0" presId="urn:microsoft.com/office/officeart/2005/8/layout/default"/>
    <dgm:cxn modelId="{ECC119C8-A266-41EC-B1C8-AD48235E105C}" type="presOf" srcId="{708D5619-8096-4A45-BF12-4FE8D6085682}" destId="{AFB1F6A4-B4A5-4036-94F1-D17B789E9107}" srcOrd="0" destOrd="0" presId="urn:microsoft.com/office/officeart/2005/8/layout/default"/>
    <dgm:cxn modelId="{FFF058CB-24F1-4077-9427-5864C5C32534}" srcId="{891EAAB8-6C58-429E-B891-1F2FE84BBB2B}" destId="{48412677-2E51-44F7-95F5-A484425889BE}" srcOrd="4" destOrd="0" parTransId="{6CB55BE6-2D98-4EA7-8561-48708CD5A46D}" sibTransId="{9D39C41F-A0D7-4663-AA30-5A63DFB004EF}"/>
    <dgm:cxn modelId="{DDCD9AE9-61E2-4F1A-9F33-C0EE6A6FCD01}" srcId="{891EAAB8-6C58-429E-B891-1F2FE84BBB2B}" destId="{83DE2DB5-FA8B-44C7-B345-BC8F693D8733}" srcOrd="1" destOrd="0" parTransId="{D37B45E3-6E6B-431F-9276-98DB22EC57EF}" sibTransId="{165955EA-C253-49E3-A820-B12542AC4E7D}"/>
    <dgm:cxn modelId="{C788B373-2CB3-49EA-A7E9-5C8C55A4113C}" type="presParOf" srcId="{665102CB-D842-4B62-831B-9E8B1D993CF7}" destId="{565721BC-B5E0-45D2-97E4-47E5D08B48CF}" srcOrd="0" destOrd="0" presId="urn:microsoft.com/office/officeart/2005/8/layout/default"/>
    <dgm:cxn modelId="{F7573208-FDA1-450B-A280-27324F12AA3B}" type="presParOf" srcId="{665102CB-D842-4B62-831B-9E8B1D993CF7}" destId="{45534ACF-D20D-4507-A860-665BC54A12E0}" srcOrd="1" destOrd="0" presId="urn:microsoft.com/office/officeart/2005/8/layout/default"/>
    <dgm:cxn modelId="{A103A2FA-8755-4B96-A357-80D274619CAF}" type="presParOf" srcId="{665102CB-D842-4B62-831B-9E8B1D993CF7}" destId="{84C73371-5D41-4C39-9C70-0A6FC342750E}" srcOrd="2" destOrd="0" presId="urn:microsoft.com/office/officeart/2005/8/layout/default"/>
    <dgm:cxn modelId="{0E784879-4F63-4D9F-B1EA-0F44DA3C6398}" type="presParOf" srcId="{665102CB-D842-4B62-831B-9E8B1D993CF7}" destId="{B003BAC8-322E-45A8-B70D-D5D381AB3AB8}" srcOrd="3" destOrd="0" presId="urn:microsoft.com/office/officeart/2005/8/layout/default"/>
    <dgm:cxn modelId="{996BD877-E6D6-4A9A-8CF3-F5550B86C48E}" type="presParOf" srcId="{665102CB-D842-4B62-831B-9E8B1D993CF7}" destId="{716B09A4-BBCD-49BC-9296-3DB23B9AA1A3}" srcOrd="4" destOrd="0" presId="urn:microsoft.com/office/officeart/2005/8/layout/default"/>
    <dgm:cxn modelId="{B4D0A3AC-7C87-42A3-BCCD-5D21EF706903}" type="presParOf" srcId="{665102CB-D842-4B62-831B-9E8B1D993CF7}" destId="{D4A442B4-437A-4182-87F6-C4CD6AC4CBDB}" srcOrd="5" destOrd="0" presId="urn:microsoft.com/office/officeart/2005/8/layout/default"/>
    <dgm:cxn modelId="{0E54D981-A155-46C2-A15F-3768A8374CA9}" type="presParOf" srcId="{665102CB-D842-4B62-831B-9E8B1D993CF7}" destId="{AFB1F6A4-B4A5-4036-94F1-D17B789E9107}" srcOrd="6" destOrd="0" presId="urn:microsoft.com/office/officeart/2005/8/layout/default"/>
    <dgm:cxn modelId="{2D2E4B49-D3D8-49AD-B7A5-09C9F3118784}" type="presParOf" srcId="{665102CB-D842-4B62-831B-9E8B1D993CF7}" destId="{F57429C4-C2E7-4B8C-A10F-1F45F79DE64F}" srcOrd="7" destOrd="0" presId="urn:microsoft.com/office/officeart/2005/8/layout/default"/>
    <dgm:cxn modelId="{2F5EF0BB-4FB2-4D8B-96FF-212EBF1EC3B7}" type="presParOf" srcId="{665102CB-D842-4B62-831B-9E8B1D993CF7}" destId="{3185F026-92DF-451C-847D-8AB93A20C61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537D18-3C73-4968-9303-786EEC11939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D9D6C1-69E6-40A2-A3FE-97EA4C8289B2}">
      <dgm:prSet/>
      <dgm:spPr/>
      <dgm:t>
        <a:bodyPr/>
        <a:lstStyle/>
        <a:p>
          <a:r>
            <a:rPr lang="en-US"/>
            <a:t>Application Type: Full-Stack Enterprise Web Application</a:t>
          </a:r>
        </a:p>
      </dgm:t>
    </dgm:pt>
    <dgm:pt modelId="{17B91169-8257-48AC-89BC-E0F7F6CA7476}" type="parTrans" cxnId="{E1E338CF-D900-45C6-833C-5A5A7C99E8C1}">
      <dgm:prSet/>
      <dgm:spPr/>
      <dgm:t>
        <a:bodyPr/>
        <a:lstStyle/>
        <a:p>
          <a:endParaRPr lang="en-US"/>
        </a:p>
      </dgm:t>
    </dgm:pt>
    <dgm:pt modelId="{44817E12-4DED-4E80-BFFA-5AECF62AEBEA}" type="sibTrans" cxnId="{E1E338CF-D900-45C6-833C-5A5A7C99E8C1}">
      <dgm:prSet/>
      <dgm:spPr/>
      <dgm:t>
        <a:bodyPr/>
        <a:lstStyle/>
        <a:p>
          <a:endParaRPr lang="en-US"/>
        </a:p>
      </dgm:t>
    </dgm:pt>
    <dgm:pt modelId="{4BF94C92-9568-4DD5-BFF4-F708BE256E46}">
      <dgm:prSet/>
      <dgm:spPr/>
      <dgm:t>
        <a:bodyPr/>
        <a:lstStyle/>
        <a:p>
          <a:r>
            <a:rPr lang="en-US"/>
            <a:t>Architecture Pattern: Multi-tier MVC with clear separation of concerns</a:t>
          </a:r>
        </a:p>
      </dgm:t>
    </dgm:pt>
    <dgm:pt modelId="{3DE17DEF-C75D-41C9-9DDA-B0C8E683B65A}" type="parTrans" cxnId="{0FC27546-E74E-4F01-A57F-2E8865441D76}">
      <dgm:prSet/>
      <dgm:spPr/>
      <dgm:t>
        <a:bodyPr/>
        <a:lstStyle/>
        <a:p>
          <a:endParaRPr lang="en-US"/>
        </a:p>
      </dgm:t>
    </dgm:pt>
    <dgm:pt modelId="{995336AF-A3E3-4887-84BB-C726A18D4783}" type="sibTrans" cxnId="{0FC27546-E74E-4F01-A57F-2E8865441D76}">
      <dgm:prSet/>
      <dgm:spPr/>
      <dgm:t>
        <a:bodyPr/>
        <a:lstStyle/>
        <a:p>
          <a:endParaRPr lang="en-US"/>
        </a:p>
      </dgm:t>
    </dgm:pt>
    <dgm:pt modelId="{24049185-CA31-40EB-A74A-B46209E687B5}">
      <dgm:prSet/>
      <dgm:spPr/>
      <dgm:t>
        <a:bodyPr/>
        <a:lstStyle/>
        <a:p>
          <a:r>
            <a:rPr lang="en-US"/>
            <a:t>Framework Stack: Spring MVC, Spring Security, Hibernate ORM</a:t>
          </a:r>
        </a:p>
      </dgm:t>
    </dgm:pt>
    <dgm:pt modelId="{72B3E6AF-C85E-48AD-AF28-F09253DAC807}" type="parTrans" cxnId="{909AEFF9-A1AC-4457-B7B5-98F7F83A7EE5}">
      <dgm:prSet/>
      <dgm:spPr/>
      <dgm:t>
        <a:bodyPr/>
        <a:lstStyle/>
        <a:p>
          <a:endParaRPr lang="en-US"/>
        </a:p>
      </dgm:t>
    </dgm:pt>
    <dgm:pt modelId="{C8B68235-3970-450C-B99B-E061FE324266}" type="sibTrans" cxnId="{909AEFF9-A1AC-4457-B7B5-98F7F83A7EE5}">
      <dgm:prSet/>
      <dgm:spPr/>
      <dgm:t>
        <a:bodyPr/>
        <a:lstStyle/>
        <a:p>
          <a:endParaRPr lang="en-US"/>
        </a:p>
      </dgm:t>
    </dgm:pt>
    <dgm:pt modelId="{E79AA372-DB28-46F8-B98D-E54361247096}">
      <dgm:prSet/>
      <dgm:spPr/>
      <dgm:t>
        <a:bodyPr/>
        <a:lstStyle/>
        <a:p>
          <a:r>
            <a:rPr lang="en-US"/>
            <a:t>Database Integration: MySQL with comprehensive SQL schema</a:t>
          </a:r>
        </a:p>
      </dgm:t>
    </dgm:pt>
    <dgm:pt modelId="{43C7A232-C530-4553-B801-F258C9FA3B5A}" type="parTrans" cxnId="{FAB28762-DE1C-42C5-AADC-78D99DAA4B81}">
      <dgm:prSet/>
      <dgm:spPr/>
      <dgm:t>
        <a:bodyPr/>
        <a:lstStyle/>
        <a:p>
          <a:endParaRPr lang="en-US"/>
        </a:p>
      </dgm:t>
    </dgm:pt>
    <dgm:pt modelId="{6DED20F9-A7FF-4A04-A216-616BC9B136BE}" type="sibTrans" cxnId="{FAB28762-DE1C-42C5-AADC-78D99DAA4B81}">
      <dgm:prSet/>
      <dgm:spPr/>
      <dgm:t>
        <a:bodyPr/>
        <a:lstStyle/>
        <a:p>
          <a:endParaRPr lang="en-US"/>
        </a:p>
      </dgm:t>
    </dgm:pt>
    <dgm:pt modelId="{D88CFA96-9EC6-4D60-A0C4-636B1F853B9E}">
      <dgm:prSet/>
      <dgm:spPr/>
      <dgm:t>
        <a:bodyPr/>
        <a:lstStyle/>
        <a:p>
          <a:r>
            <a:rPr lang="en-US"/>
            <a:t>Security Implementation: Authentication and authorization layers configured</a:t>
          </a:r>
        </a:p>
      </dgm:t>
    </dgm:pt>
    <dgm:pt modelId="{F9831BD6-0A89-4737-B1BE-B34AAAB13615}" type="parTrans" cxnId="{9C42AE9F-3385-40E9-BC5F-9A9526E58E12}">
      <dgm:prSet/>
      <dgm:spPr/>
      <dgm:t>
        <a:bodyPr/>
        <a:lstStyle/>
        <a:p>
          <a:endParaRPr lang="en-US"/>
        </a:p>
      </dgm:t>
    </dgm:pt>
    <dgm:pt modelId="{1747DC30-479D-4C9B-B0C3-830DE182DA44}" type="sibTrans" cxnId="{9C42AE9F-3385-40E9-BC5F-9A9526E58E12}">
      <dgm:prSet/>
      <dgm:spPr/>
      <dgm:t>
        <a:bodyPr/>
        <a:lstStyle/>
        <a:p>
          <a:endParaRPr lang="en-US"/>
        </a:p>
      </dgm:t>
    </dgm:pt>
    <dgm:pt modelId="{A5F72510-E3E3-42FC-88CA-0069D17047E6}" type="pres">
      <dgm:prSet presAssocID="{7C537D18-3C73-4968-9303-786EEC119394}" presName="linear" presStyleCnt="0">
        <dgm:presLayoutVars>
          <dgm:animLvl val="lvl"/>
          <dgm:resizeHandles val="exact"/>
        </dgm:presLayoutVars>
      </dgm:prSet>
      <dgm:spPr/>
    </dgm:pt>
    <dgm:pt modelId="{72B43580-6940-473B-820C-6D394C2B3829}" type="pres">
      <dgm:prSet presAssocID="{7CD9D6C1-69E6-40A2-A3FE-97EA4C8289B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21C50E-D864-4B57-8DE2-BEC331260C73}" type="pres">
      <dgm:prSet presAssocID="{44817E12-4DED-4E80-BFFA-5AECF62AEBEA}" presName="spacer" presStyleCnt="0"/>
      <dgm:spPr/>
    </dgm:pt>
    <dgm:pt modelId="{85220DC5-06F7-4E72-AE6F-AABEE1A62C35}" type="pres">
      <dgm:prSet presAssocID="{4BF94C92-9568-4DD5-BFF4-F708BE256E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2039135-6BDC-4C73-B552-C4B725EEB3DD}" type="pres">
      <dgm:prSet presAssocID="{995336AF-A3E3-4887-84BB-C726A18D4783}" presName="spacer" presStyleCnt="0"/>
      <dgm:spPr/>
    </dgm:pt>
    <dgm:pt modelId="{C23B7239-C50A-4A07-9E93-C0FABF8E5209}" type="pres">
      <dgm:prSet presAssocID="{24049185-CA31-40EB-A74A-B46209E687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2FE0144-DD74-4034-9300-54E7DE5022C2}" type="pres">
      <dgm:prSet presAssocID="{C8B68235-3970-450C-B99B-E061FE324266}" presName="spacer" presStyleCnt="0"/>
      <dgm:spPr/>
    </dgm:pt>
    <dgm:pt modelId="{EC3CE7EF-2F5A-4495-99E4-C542BCE6164B}" type="pres">
      <dgm:prSet presAssocID="{E79AA372-DB28-46F8-B98D-E5436124709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2ADBB94-E525-4D55-BAA3-2C8022BFFC9B}" type="pres">
      <dgm:prSet presAssocID="{6DED20F9-A7FF-4A04-A216-616BC9B136BE}" presName="spacer" presStyleCnt="0"/>
      <dgm:spPr/>
    </dgm:pt>
    <dgm:pt modelId="{48DA2247-A5EB-40DF-8B0A-C302A8589145}" type="pres">
      <dgm:prSet presAssocID="{D88CFA96-9EC6-4D60-A0C4-636B1F853B9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07F9710-7C11-40F0-B60C-56533E33C72A}" type="presOf" srcId="{7C537D18-3C73-4968-9303-786EEC119394}" destId="{A5F72510-E3E3-42FC-88CA-0069D17047E6}" srcOrd="0" destOrd="0" presId="urn:microsoft.com/office/officeart/2005/8/layout/vList2"/>
    <dgm:cxn modelId="{518AB312-DFF4-4245-8317-37E760765C93}" type="presOf" srcId="{E79AA372-DB28-46F8-B98D-E54361247096}" destId="{EC3CE7EF-2F5A-4495-99E4-C542BCE6164B}" srcOrd="0" destOrd="0" presId="urn:microsoft.com/office/officeart/2005/8/layout/vList2"/>
    <dgm:cxn modelId="{B612E035-AAB2-4C9C-A20F-E883C9F57DBD}" type="presOf" srcId="{4BF94C92-9568-4DD5-BFF4-F708BE256E46}" destId="{85220DC5-06F7-4E72-AE6F-AABEE1A62C35}" srcOrd="0" destOrd="0" presId="urn:microsoft.com/office/officeart/2005/8/layout/vList2"/>
    <dgm:cxn modelId="{FAB28762-DE1C-42C5-AADC-78D99DAA4B81}" srcId="{7C537D18-3C73-4968-9303-786EEC119394}" destId="{E79AA372-DB28-46F8-B98D-E54361247096}" srcOrd="3" destOrd="0" parTransId="{43C7A232-C530-4553-B801-F258C9FA3B5A}" sibTransId="{6DED20F9-A7FF-4A04-A216-616BC9B136BE}"/>
    <dgm:cxn modelId="{0FC27546-E74E-4F01-A57F-2E8865441D76}" srcId="{7C537D18-3C73-4968-9303-786EEC119394}" destId="{4BF94C92-9568-4DD5-BFF4-F708BE256E46}" srcOrd="1" destOrd="0" parTransId="{3DE17DEF-C75D-41C9-9DDA-B0C8E683B65A}" sibTransId="{995336AF-A3E3-4887-84BB-C726A18D4783}"/>
    <dgm:cxn modelId="{B8776567-35B1-452F-AA4F-9F61CE8B7A78}" type="presOf" srcId="{24049185-CA31-40EB-A74A-B46209E687B5}" destId="{C23B7239-C50A-4A07-9E93-C0FABF8E5209}" srcOrd="0" destOrd="0" presId="urn:microsoft.com/office/officeart/2005/8/layout/vList2"/>
    <dgm:cxn modelId="{8D803969-828E-4A3F-A53F-EC5BABAC7951}" type="presOf" srcId="{7CD9D6C1-69E6-40A2-A3FE-97EA4C8289B2}" destId="{72B43580-6940-473B-820C-6D394C2B3829}" srcOrd="0" destOrd="0" presId="urn:microsoft.com/office/officeart/2005/8/layout/vList2"/>
    <dgm:cxn modelId="{9C42AE9F-3385-40E9-BC5F-9A9526E58E12}" srcId="{7C537D18-3C73-4968-9303-786EEC119394}" destId="{D88CFA96-9EC6-4D60-A0C4-636B1F853B9E}" srcOrd="4" destOrd="0" parTransId="{F9831BD6-0A89-4737-B1BE-B34AAAB13615}" sibTransId="{1747DC30-479D-4C9B-B0C3-830DE182DA44}"/>
    <dgm:cxn modelId="{E96088C5-FD46-4684-8113-E928627EDC5C}" type="presOf" srcId="{D88CFA96-9EC6-4D60-A0C4-636B1F853B9E}" destId="{48DA2247-A5EB-40DF-8B0A-C302A8589145}" srcOrd="0" destOrd="0" presId="urn:microsoft.com/office/officeart/2005/8/layout/vList2"/>
    <dgm:cxn modelId="{E1E338CF-D900-45C6-833C-5A5A7C99E8C1}" srcId="{7C537D18-3C73-4968-9303-786EEC119394}" destId="{7CD9D6C1-69E6-40A2-A3FE-97EA4C8289B2}" srcOrd="0" destOrd="0" parTransId="{17B91169-8257-48AC-89BC-E0F7F6CA7476}" sibTransId="{44817E12-4DED-4E80-BFFA-5AECF62AEBEA}"/>
    <dgm:cxn modelId="{909AEFF9-A1AC-4457-B7B5-98F7F83A7EE5}" srcId="{7C537D18-3C73-4968-9303-786EEC119394}" destId="{24049185-CA31-40EB-A74A-B46209E687B5}" srcOrd="2" destOrd="0" parTransId="{72B3E6AF-C85E-48AD-AF28-F09253DAC807}" sibTransId="{C8B68235-3970-450C-B99B-E061FE324266}"/>
    <dgm:cxn modelId="{650DC7EE-9004-4198-8720-3B8505517488}" type="presParOf" srcId="{A5F72510-E3E3-42FC-88CA-0069D17047E6}" destId="{72B43580-6940-473B-820C-6D394C2B3829}" srcOrd="0" destOrd="0" presId="urn:microsoft.com/office/officeart/2005/8/layout/vList2"/>
    <dgm:cxn modelId="{758F74F4-92ED-4060-99F9-2D24324D3CD1}" type="presParOf" srcId="{A5F72510-E3E3-42FC-88CA-0069D17047E6}" destId="{3B21C50E-D864-4B57-8DE2-BEC331260C73}" srcOrd="1" destOrd="0" presId="urn:microsoft.com/office/officeart/2005/8/layout/vList2"/>
    <dgm:cxn modelId="{555F0171-DB15-489A-B610-9D4E54F6D77E}" type="presParOf" srcId="{A5F72510-E3E3-42FC-88CA-0069D17047E6}" destId="{85220DC5-06F7-4E72-AE6F-AABEE1A62C35}" srcOrd="2" destOrd="0" presId="urn:microsoft.com/office/officeart/2005/8/layout/vList2"/>
    <dgm:cxn modelId="{DC4A0B74-98F2-4F8C-981E-D472ADB3371F}" type="presParOf" srcId="{A5F72510-E3E3-42FC-88CA-0069D17047E6}" destId="{D2039135-6BDC-4C73-B552-C4B725EEB3DD}" srcOrd="3" destOrd="0" presId="urn:microsoft.com/office/officeart/2005/8/layout/vList2"/>
    <dgm:cxn modelId="{7EB42B37-C4F0-405B-BF79-CE288DB977C6}" type="presParOf" srcId="{A5F72510-E3E3-42FC-88CA-0069D17047E6}" destId="{C23B7239-C50A-4A07-9E93-C0FABF8E5209}" srcOrd="4" destOrd="0" presId="urn:microsoft.com/office/officeart/2005/8/layout/vList2"/>
    <dgm:cxn modelId="{7326A08D-E0D9-494C-8DB3-46954164186D}" type="presParOf" srcId="{A5F72510-E3E3-42FC-88CA-0069D17047E6}" destId="{42FE0144-DD74-4034-9300-54E7DE5022C2}" srcOrd="5" destOrd="0" presId="urn:microsoft.com/office/officeart/2005/8/layout/vList2"/>
    <dgm:cxn modelId="{CA5248BA-6CA0-4E16-8482-53DFD2E64A0C}" type="presParOf" srcId="{A5F72510-E3E3-42FC-88CA-0069D17047E6}" destId="{EC3CE7EF-2F5A-4495-99E4-C542BCE6164B}" srcOrd="6" destOrd="0" presId="urn:microsoft.com/office/officeart/2005/8/layout/vList2"/>
    <dgm:cxn modelId="{6E7848EE-1BDB-483F-81C1-FB8FF26C00FE}" type="presParOf" srcId="{A5F72510-E3E3-42FC-88CA-0069D17047E6}" destId="{82ADBB94-E525-4D55-BAA3-2C8022BFFC9B}" srcOrd="7" destOrd="0" presId="urn:microsoft.com/office/officeart/2005/8/layout/vList2"/>
    <dgm:cxn modelId="{7D0559C2-185A-4E13-90B9-9A7E2568333C}" type="presParOf" srcId="{A5F72510-E3E3-42FC-88CA-0069D17047E6}" destId="{48DA2247-A5EB-40DF-8B0A-C302A858914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72E14C-F8B1-4FF0-8B09-0E7F80250E3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0F1966D-888B-4B9A-A5BB-CD79DD413D6D}">
      <dgm:prSet/>
      <dgm:spPr/>
      <dgm:t>
        <a:bodyPr/>
        <a:lstStyle/>
        <a:p>
          <a:pPr>
            <a:defRPr cap="all"/>
          </a:pPr>
          <a:r>
            <a:rPr lang="en-US"/>
            <a:t>Backend Framework: Spring Framework with dependency injection</a:t>
          </a:r>
        </a:p>
      </dgm:t>
    </dgm:pt>
    <dgm:pt modelId="{41CF0EC9-3565-4F8B-8E5C-34BE79871C56}" type="parTrans" cxnId="{2C85B7E8-E3E3-4065-91DE-9FC914ECA382}">
      <dgm:prSet/>
      <dgm:spPr/>
      <dgm:t>
        <a:bodyPr/>
        <a:lstStyle/>
        <a:p>
          <a:endParaRPr lang="en-US"/>
        </a:p>
      </dgm:t>
    </dgm:pt>
    <dgm:pt modelId="{9B47CBDE-5AC6-413C-B9C1-3596BB416FF9}" type="sibTrans" cxnId="{2C85B7E8-E3E3-4065-91DE-9FC914ECA382}">
      <dgm:prSet/>
      <dgm:spPr/>
      <dgm:t>
        <a:bodyPr/>
        <a:lstStyle/>
        <a:p>
          <a:endParaRPr lang="en-US"/>
        </a:p>
      </dgm:t>
    </dgm:pt>
    <dgm:pt modelId="{E519ABB8-F61D-4C87-9205-92F6D6A241BD}">
      <dgm:prSet/>
      <dgm:spPr/>
      <dgm:t>
        <a:bodyPr/>
        <a:lstStyle/>
        <a:p>
          <a:pPr>
            <a:defRPr cap="all"/>
          </a:pPr>
          <a:r>
            <a:rPr lang="en-US"/>
            <a:t>Data Access: Hibernate ORM with MySQL database connectivity</a:t>
          </a:r>
        </a:p>
      </dgm:t>
    </dgm:pt>
    <dgm:pt modelId="{43110E4F-491B-4CF9-8719-628EDDF9C9F5}" type="parTrans" cxnId="{9A3E96E6-DDF6-4076-89F1-15982EE7F7D3}">
      <dgm:prSet/>
      <dgm:spPr/>
      <dgm:t>
        <a:bodyPr/>
        <a:lstStyle/>
        <a:p>
          <a:endParaRPr lang="en-US"/>
        </a:p>
      </dgm:t>
    </dgm:pt>
    <dgm:pt modelId="{E90ACE3F-7FE4-4BE3-8FE8-81E0F1505BBF}" type="sibTrans" cxnId="{9A3E96E6-DDF6-4076-89F1-15982EE7F7D3}">
      <dgm:prSet/>
      <dgm:spPr/>
      <dgm:t>
        <a:bodyPr/>
        <a:lstStyle/>
        <a:p>
          <a:endParaRPr lang="en-US"/>
        </a:p>
      </dgm:t>
    </dgm:pt>
    <dgm:pt modelId="{5319A9CF-A842-49D7-B1F8-5C9892F36BFD}">
      <dgm:prSet/>
      <dgm:spPr/>
      <dgm:t>
        <a:bodyPr/>
        <a:lstStyle/>
        <a:p>
          <a:pPr>
            <a:defRPr cap="all"/>
          </a:pPr>
          <a:r>
            <a:rPr lang="en-US"/>
            <a:t>Web Layer: JSP views with JSTL for dynamic content rendering</a:t>
          </a:r>
        </a:p>
      </dgm:t>
    </dgm:pt>
    <dgm:pt modelId="{6F3F4C6C-B2A1-41AF-93DE-BDA14841828A}" type="parTrans" cxnId="{F62EC22E-4DAA-4E0F-B0CB-130FAD69F12B}">
      <dgm:prSet/>
      <dgm:spPr/>
      <dgm:t>
        <a:bodyPr/>
        <a:lstStyle/>
        <a:p>
          <a:endParaRPr lang="en-US"/>
        </a:p>
      </dgm:t>
    </dgm:pt>
    <dgm:pt modelId="{7421BAC9-F591-465A-96CA-134A39F189CF}" type="sibTrans" cxnId="{F62EC22E-4DAA-4E0F-B0CB-130FAD69F12B}">
      <dgm:prSet/>
      <dgm:spPr/>
      <dgm:t>
        <a:bodyPr/>
        <a:lstStyle/>
        <a:p>
          <a:endParaRPr lang="en-US"/>
        </a:p>
      </dgm:t>
    </dgm:pt>
    <dgm:pt modelId="{970D5204-D27D-4E6C-A886-EB59A8ACB596}">
      <dgm:prSet/>
      <dgm:spPr/>
      <dgm:t>
        <a:bodyPr/>
        <a:lstStyle/>
        <a:p>
          <a:pPr>
            <a:defRPr cap="all"/>
          </a:pPr>
          <a:r>
            <a:rPr lang="en-US"/>
            <a:t>Security: Spring Security with role-based access control</a:t>
          </a:r>
        </a:p>
      </dgm:t>
    </dgm:pt>
    <dgm:pt modelId="{8DFA1CBC-7632-4A58-8B16-BB4D597305D5}" type="parTrans" cxnId="{212E9BFB-DC4C-47C8-80BC-BD5579C3D4EB}">
      <dgm:prSet/>
      <dgm:spPr/>
      <dgm:t>
        <a:bodyPr/>
        <a:lstStyle/>
        <a:p>
          <a:endParaRPr lang="en-US"/>
        </a:p>
      </dgm:t>
    </dgm:pt>
    <dgm:pt modelId="{BEAED440-9B16-4728-BC08-0041EF5A54E3}" type="sibTrans" cxnId="{212E9BFB-DC4C-47C8-80BC-BD5579C3D4EB}">
      <dgm:prSet/>
      <dgm:spPr/>
      <dgm:t>
        <a:bodyPr/>
        <a:lstStyle/>
        <a:p>
          <a:endParaRPr lang="en-US"/>
        </a:p>
      </dgm:t>
    </dgm:pt>
    <dgm:pt modelId="{1CBD2D02-A094-4591-BECE-1A055983B748}">
      <dgm:prSet/>
      <dgm:spPr/>
      <dgm:t>
        <a:bodyPr/>
        <a:lstStyle/>
        <a:p>
          <a:pPr>
            <a:defRPr cap="all"/>
          </a:pPr>
          <a:r>
            <a:rPr lang="en-US"/>
            <a:t>Build System: Maven with comprehensive dependency management and plugins</a:t>
          </a:r>
        </a:p>
      </dgm:t>
    </dgm:pt>
    <dgm:pt modelId="{4487DB31-5680-42C4-B270-AD804AD89D50}" type="parTrans" cxnId="{35E7F10B-C081-42AF-831D-3DD54B515BD0}">
      <dgm:prSet/>
      <dgm:spPr/>
      <dgm:t>
        <a:bodyPr/>
        <a:lstStyle/>
        <a:p>
          <a:endParaRPr lang="en-US"/>
        </a:p>
      </dgm:t>
    </dgm:pt>
    <dgm:pt modelId="{E6793911-C7AB-4E56-999E-3B91F9830888}" type="sibTrans" cxnId="{35E7F10B-C081-42AF-831D-3DD54B515BD0}">
      <dgm:prSet/>
      <dgm:spPr/>
      <dgm:t>
        <a:bodyPr/>
        <a:lstStyle/>
        <a:p>
          <a:endParaRPr lang="en-US"/>
        </a:p>
      </dgm:t>
    </dgm:pt>
    <dgm:pt modelId="{82D4526D-7471-49F8-A346-D09617B1A044}" type="pres">
      <dgm:prSet presAssocID="{CB72E14C-F8B1-4FF0-8B09-0E7F80250E34}" presName="root" presStyleCnt="0">
        <dgm:presLayoutVars>
          <dgm:dir/>
          <dgm:resizeHandles val="exact"/>
        </dgm:presLayoutVars>
      </dgm:prSet>
      <dgm:spPr/>
    </dgm:pt>
    <dgm:pt modelId="{FD14813B-2C3B-417D-9EEA-5C93BB7A7078}" type="pres">
      <dgm:prSet presAssocID="{60F1966D-888B-4B9A-A5BB-CD79DD413D6D}" presName="compNode" presStyleCnt="0"/>
      <dgm:spPr/>
    </dgm:pt>
    <dgm:pt modelId="{8BA035F7-EB03-49A9-85C9-A6C567FD61DE}" type="pres">
      <dgm:prSet presAssocID="{60F1966D-888B-4B9A-A5BB-CD79DD413D6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B437F9B-7A34-4D7C-BACB-A4584B7B7D50}" type="pres">
      <dgm:prSet presAssocID="{60F1966D-888B-4B9A-A5BB-CD79DD413D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74D7B01-9324-4B7A-9175-3D9F86B6B7D1}" type="pres">
      <dgm:prSet presAssocID="{60F1966D-888B-4B9A-A5BB-CD79DD413D6D}" presName="spaceRect" presStyleCnt="0"/>
      <dgm:spPr/>
    </dgm:pt>
    <dgm:pt modelId="{B9BC844C-1DC7-45B9-BA33-5EEAC3877E3D}" type="pres">
      <dgm:prSet presAssocID="{60F1966D-888B-4B9A-A5BB-CD79DD413D6D}" presName="textRect" presStyleLbl="revTx" presStyleIdx="0" presStyleCnt="5">
        <dgm:presLayoutVars>
          <dgm:chMax val="1"/>
          <dgm:chPref val="1"/>
        </dgm:presLayoutVars>
      </dgm:prSet>
      <dgm:spPr/>
    </dgm:pt>
    <dgm:pt modelId="{D1369322-4190-46FB-8CF7-DAE3703BBFAA}" type="pres">
      <dgm:prSet presAssocID="{9B47CBDE-5AC6-413C-B9C1-3596BB416FF9}" presName="sibTrans" presStyleCnt="0"/>
      <dgm:spPr/>
    </dgm:pt>
    <dgm:pt modelId="{9199BD83-A413-41D8-8206-88004BD38072}" type="pres">
      <dgm:prSet presAssocID="{E519ABB8-F61D-4C87-9205-92F6D6A241BD}" presName="compNode" presStyleCnt="0"/>
      <dgm:spPr/>
    </dgm:pt>
    <dgm:pt modelId="{056432A3-E890-4F53-8FEF-EB45FDCD1D72}" type="pres">
      <dgm:prSet presAssocID="{E519ABB8-F61D-4C87-9205-92F6D6A241BD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514065E-6283-47FF-9F39-44B944103B5D}" type="pres">
      <dgm:prSet presAssocID="{E519ABB8-F61D-4C87-9205-92F6D6A241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6D73F1C-AE20-4F3B-AF3D-2197FB25D796}" type="pres">
      <dgm:prSet presAssocID="{E519ABB8-F61D-4C87-9205-92F6D6A241BD}" presName="spaceRect" presStyleCnt="0"/>
      <dgm:spPr/>
    </dgm:pt>
    <dgm:pt modelId="{33BD5044-A4F8-48D4-9CE7-D9270667EA53}" type="pres">
      <dgm:prSet presAssocID="{E519ABB8-F61D-4C87-9205-92F6D6A241BD}" presName="textRect" presStyleLbl="revTx" presStyleIdx="1" presStyleCnt="5">
        <dgm:presLayoutVars>
          <dgm:chMax val="1"/>
          <dgm:chPref val="1"/>
        </dgm:presLayoutVars>
      </dgm:prSet>
      <dgm:spPr/>
    </dgm:pt>
    <dgm:pt modelId="{DF932CD9-ACA1-4B85-8BF1-FE43086B1C26}" type="pres">
      <dgm:prSet presAssocID="{E90ACE3F-7FE4-4BE3-8FE8-81E0F1505BBF}" presName="sibTrans" presStyleCnt="0"/>
      <dgm:spPr/>
    </dgm:pt>
    <dgm:pt modelId="{852FD99E-FE99-4414-9373-1D29942DDE6C}" type="pres">
      <dgm:prSet presAssocID="{5319A9CF-A842-49D7-B1F8-5C9892F36BFD}" presName="compNode" presStyleCnt="0"/>
      <dgm:spPr/>
    </dgm:pt>
    <dgm:pt modelId="{8A65C54D-F879-429C-A91E-D693CCF87635}" type="pres">
      <dgm:prSet presAssocID="{5319A9CF-A842-49D7-B1F8-5C9892F36BFD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12B4CBD-081B-4F9C-BF98-AA96C461852A}" type="pres">
      <dgm:prSet presAssocID="{5319A9CF-A842-49D7-B1F8-5C9892F36B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88826F-85F1-42F7-A585-BD32ADEB15DE}" type="pres">
      <dgm:prSet presAssocID="{5319A9CF-A842-49D7-B1F8-5C9892F36BFD}" presName="spaceRect" presStyleCnt="0"/>
      <dgm:spPr/>
    </dgm:pt>
    <dgm:pt modelId="{DBAEC56E-5F1E-4B27-8889-E974984198AF}" type="pres">
      <dgm:prSet presAssocID="{5319A9CF-A842-49D7-B1F8-5C9892F36BFD}" presName="textRect" presStyleLbl="revTx" presStyleIdx="2" presStyleCnt="5">
        <dgm:presLayoutVars>
          <dgm:chMax val="1"/>
          <dgm:chPref val="1"/>
        </dgm:presLayoutVars>
      </dgm:prSet>
      <dgm:spPr/>
    </dgm:pt>
    <dgm:pt modelId="{792B56F9-62FE-44AB-9C3F-531483F36A49}" type="pres">
      <dgm:prSet presAssocID="{7421BAC9-F591-465A-96CA-134A39F189CF}" presName="sibTrans" presStyleCnt="0"/>
      <dgm:spPr/>
    </dgm:pt>
    <dgm:pt modelId="{FF9B16C9-FC68-4DB2-ACE8-CB08C71D9B50}" type="pres">
      <dgm:prSet presAssocID="{970D5204-D27D-4E6C-A886-EB59A8ACB596}" presName="compNode" presStyleCnt="0"/>
      <dgm:spPr/>
    </dgm:pt>
    <dgm:pt modelId="{B371D279-BFC5-4E98-93C3-AEA55C86C9C5}" type="pres">
      <dgm:prSet presAssocID="{970D5204-D27D-4E6C-A886-EB59A8ACB59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B441D0-F73E-489A-874B-8DD6574855B0}" type="pres">
      <dgm:prSet presAssocID="{970D5204-D27D-4E6C-A886-EB59A8ACB5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"/>
        </a:ext>
      </dgm:extLst>
    </dgm:pt>
    <dgm:pt modelId="{1F0F25A9-3DF5-4BFD-8A1B-2EA4AADBD3E2}" type="pres">
      <dgm:prSet presAssocID="{970D5204-D27D-4E6C-A886-EB59A8ACB596}" presName="spaceRect" presStyleCnt="0"/>
      <dgm:spPr/>
    </dgm:pt>
    <dgm:pt modelId="{C8A5E7BD-32EB-4D36-90D2-8B1291DD58BE}" type="pres">
      <dgm:prSet presAssocID="{970D5204-D27D-4E6C-A886-EB59A8ACB596}" presName="textRect" presStyleLbl="revTx" presStyleIdx="3" presStyleCnt="5">
        <dgm:presLayoutVars>
          <dgm:chMax val="1"/>
          <dgm:chPref val="1"/>
        </dgm:presLayoutVars>
      </dgm:prSet>
      <dgm:spPr/>
    </dgm:pt>
    <dgm:pt modelId="{7A6A5AAD-0A6B-4CFC-84A6-3CC0FDD3B71C}" type="pres">
      <dgm:prSet presAssocID="{BEAED440-9B16-4728-BC08-0041EF5A54E3}" presName="sibTrans" presStyleCnt="0"/>
      <dgm:spPr/>
    </dgm:pt>
    <dgm:pt modelId="{D2FF68B2-733E-4D85-8D00-2094AD33744A}" type="pres">
      <dgm:prSet presAssocID="{1CBD2D02-A094-4591-BECE-1A055983B748}" presName="compNode" presStyleCnt="0"/>
      <dgm:spPr/>
    </dgm:pt>
    <dgm:pt modelId="{B1B5BE33-B9F0-497D-8ECF-277174DF8272}" type="pres">
      <dgm:prSet presAssocID="{1CBD2D02-A094-4591-BECE-1A055983B748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0FD0FE-5C57-4762-9C5D-253947FC2E88}" type="pres">
      <dgm:prSet presAssocID="{1CBD2D02-A094-4591-BECE-1A055983B7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F0D7DDA-0950-441C-8CEF-2B8A10EC5444}" type="pres">
      <dgm:prSet presAssocID="{1CBD2D02-A094-4591-BECE-1A055983B748}" presName="spaceRect" presStyleCnt="0"/>
      <dgm:spPr/>
    </dgm:pt>
    <dgm:pt modelId="{FCC35519-2BDE-497E-94BD-382B9AEC3FA4}" type="pres">
      <dgm:prSet presAssocID="{1CBD2D02-A094-4591-BECE-1A055983B74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5E7F10B-C081-42AF-831D-3DD54B515BD0}" srcId="{CB72E14C-F8B1-4FF0-8B09-0E7F80250E34}" destId="{1CBD2D02-A094-4591-BECE-1A055983B748}" srcOrd="4" destOrd="0" parTransId="{4487DB31-5680-42C4-B270-AD804AD89D50}" sibTransId="{E6793911-C7AB-4E56-999E-3B91F9830888}"/>
    <dgm:cxn modelId="{A423CC0E-FD52-4FFE-BE44-A12EB279C49D}" type="presOf" srcId="{E519ABB8-F61D-4C87-9205-92F6D6A241BD}" destId="{33BD5044-A4F8-48D4-9CE7-D9270667EA53}" srcOrd="0" destOrd="0" presId="urn:microsoft.com/office/officeart/2018/5/layout/IconLeafLabelList"/>
    <dgm:cxn modelId="{B9C4371C-82F3-4534-BA8B-137353ADA316}" type="presOf" srcId="{5319A9CF-A842-49D7-B1F8-5C9892F36BFD}" destId="{DBAEC56E-5F1E-4B27-8889-E974984198AF}" srcOrd="0" destOrd="0" presId="urn:microsoft.com/office/officeart/2018/5/layout/IconLeafLabelList"/>
    <dgm:cxn modelId="{F62EC22E-4DAA-4E0F-B0CB-130FAD69F12B}" srcId="{CB72E14C-F8B1-4FF0-8B09-0E7F80250E34}" destId="{5319A9CF-A842-49D7-B1F8-5C9892F36BFD}" srcOrd="2" destOrd="0" parTransId="{6F3F4C6C-B2A1-41AF-93DE-BDA14841828A}" sibTransId="{7421BAC9-F591-465A-96CA-134A39F189CF}"/>
    <dgm:cxn modelId="{35993582-D306-444C-A624-44FA67190D10}" type="presOf" srcId="{CB72E14C-F8B1-4FF0-8B09-0E7F80250E34}" destId="{82D4526D-7471-49F8-A346-D09617B1A044}" srcOrd="0" destOrd="0" presId="urn:microsoft.com/office/officeart/2018/5/layout/IconLeafLabelList"/>
    <dgm:cxn modelId="{943523C2-00D0-4E42-9A4A-F72DA8187A8F}" type="presOf" srcId="{60F1966D-888B-4B9A-A5BB-CD79DD413D6D}" destId="{B9BC844C-1DC7-45B9-BA33-5EEAC3877E3D}" srcOrd="0" destOrd="0" presId="urn:microsoft.com/office/officeart/2018/5/layout/IconLeafLabelList"/>
    <dgm:cxn modelId="{9A3E96E6-DDF6-4076-89F1-15982EE7F7D3}" srcId="{CB72E14C-F8B1-4FF0-8B09-0E7F80250E34}" destId="{E519ABB8-F61D-4C87-9205-92F6D6A241BD}" srcOrd="1" destOrd="0" parTransId="{43110E4F-491B-4CF9-8719-628EDDF9C9F5}" sibTransId="{E90ACE3F-7FE4-4BE3-8FE8-81E0F1505BBF}"/>
    <dgm:cxn modelId="{2C85B7E8-E3E3-4065-91DE-9FC914ECA382}" srcId="{CB72E14C-F8B1-4FF0-8B09-0E7F80250E34}" destId="{60F1966D-888B-4B9A-A5BB-CD79DD413D6D}" srcOrd="0" destOrd="0" parTransId="{41CF0EC9-3565-4F8B-8E5C-34BE79871C56}" sibTransId="{9B47CBDE-5AC6-413C-B9C1-3596BB416FF9}"/>
    <dgm:cxn modelId="{0194C3EB-60D8-4BD3-BEB7-43974776DD52}" type="presOf" srcId="{1CBD2D02-A094-4591-BECE-1A055983B748}" destId="{FCC35519-2BDE-497E-94BD-382B9AEC3FA4}" srcOrd="0" destOrd="0" presId="urn:microsoft.com/office/officeart/2018/5/layout/IconLeafLabelList"/>
    <dgm:cxn modelId="{FF5CD5F1-34FA-4D64-B370-C1B2A155E736}" type="presOf" srcId="{970D5204-D27D-4E6C-A886-EB59A8ACB596}" destId="{C8A5E7BD-32EB-4D36-90D2-8B1291DD58BE}" srcOrd="0" destOrd="0" presId="urn:microsoft.com/office/officeart/2018/5/layout/IconLeafLabelList"/>
    <dgm:cxn modelId="{212E9BFB-DC4C-47C8-80BC-BD5579C3D4EB}" srcId="{CB72E14C-F8B1-4FF0-8B09-0E7F80250E34}" destId="{970D5204-D27D-4E6C-A886-EB59A8ACB596}" srcOrd="3" destOrd="0" parTransId="{8DFA1CBC-7632-4A58-8B16-BB4D597305D5}" sibTransId="{BEAED440-9B16-4728-BC08-0041EF5A54E3}"/>
    <dgm:cxn modelId="{5C21543B-E1B2-47DD-8362-CC4B0AF3D646}" type="presParOf" srcId="{82D4526D-7471-49F8-A346-D09617B1A044}" destId="{FD14813B-2C3B-417D-9EEA-5C93BB7A7078}" srcOrd="0" destOrd="0" presId="urn:microsoft.com/office/officeart/2018/5/layout/IconLeafLabelList"/>
    <dgm:cxn modelId="{4BEAAFA2-408E-46B0-935C-106D42230DB2}" type="presParOf" srcId="{FD14813B-2C3B-417D-9EEA-5C93BB7A7078}" destId="{8BA035F7-EB03-49A9-85C9-A6C567FD61DE}" srcOrd="0" destOrd="0" presId="urn:microsoft.com/office/officeart/2018/5/layout/IconLeafLabelList"/>
    <dgm:cxn modelId="{EB3B9FC3-46DF-4954-825F-D00BA7E44E57}" type="presParOf" srcId="{FD14813B-2C3B-417D-9EEA-5C93BB7A7078}" destId="{0B437F9B-7A34-4D7C-BACB-A4584B7B7D50}" srcOrd="1" destOrd="0" presId="urn:microsoft.com/office/officeart/2018/5/layout/IconLeafLabelList"/>
    <dgm:cxn modelId="{545F7324-CE3E-4E00-8E19-3502502C6182}" type="presParOf" srcId="{FD14813B-2C3B-417D-9EEA-5C93BB7A7078}" destId="{474D7B01-9324-4B7A-9175-3D9F86B6B7D1}" srcOrd="2" destOrd="0" presId="urn:microsoft.com/office/officeart/2018/5/layout/IconLeafLabelList"/>
    <dgm:cxn modelId="{B34A6B15-8E28-4774-9974-79BD0DFEE2F8}" type="presParOf" srcId="{FD14813B-2C3B-417D-9EEA-5C93BB7A7078}" destId="{B9BC844C-1DC7-45B9-BA33-5EEAC3877E3D}" srcOrd="3" destOrd="0" presId="urn:microsoft.com/office/officeart/2018/5/layout/IconLeafLabelList"/>
    <dgm:cxn modelId="{B7C2DAEE-9D8D-477A-9577-BE74F1B416C8}" type="presParOf" srcId="{82D4526D-7471-49F8-A346-D09617B1A044}" destId="{D1369322-4190-46FB-8CF7-DAE3703BBFAA}" srcOrd="1" destOrd="0" presId="urn:microsoft.com/office/officeart/2018/5/layout/IconLeafLabelList"/>
    <dgm:cxn modelId="{A470D732-EE33-41C9-BABD-471C328D2A01}" type="presParOf" srcId="{82D4526D-7471-49F8-A346-D09617B1A044}" destId="{9199BD83-A413-41D8-8206-88004BD38072}" srcOrd="2" destOrd="0" presId="urn:microsoft.com/office/officeart/2018/5/layout/IconLeafLabelList"/>
    <dgm:cxn modelId="{BFCF74D2-31A0-4269-9774-C983D1968976}" type="presParOf" srcId="{9199BD83-A413-41D8-8206-88004BD38072}" destId="{056432A3-E890-4F53-8FEF-EB45FDCD1D72}" srcOrd="0" destOrd="0" presId="urn:microsoft.com/office/officeart/2018/5/layout/IconLeafLabelList"/>
    <dgm:cxn modelId="{8C0C52FC-3F3A-4358-85F1-3D2B00E8D95F}" type="presParOf" srcId="{9199BD83-A413-41D8-8206-88004BD38072}" destId="{0514065E-6283-47FF-9F39-44B944103B5D}" srcOrd="1" destOrd="0" presId="urn:microsoft.com/office/officeart/2018/5/layout/IconLeafLabelList"/>
    <dgm:cxn modelId="{9D4AB36B-00AC-4D1A-96CF-0198C9D9D2A3}" type="presParOf" srcId="{9199BD83-A413-41D8-8206-88004BD38072}" destId="{56D73F1C-AE20-4F3B-AF3D-2197FB25D796}" srcOrd="2" destOrd="0" presId="urn:microsoft.com/office/officeart/2018/5/layout/IconLeafLabelList"/>
    <dgm:cxn modelId="{EFA050D0-D846-4628-A0F8-55F2CE704462}" type="presParOf" srcId="{9199BD83-A413-41D8-8206-88004BD38072}" destId="{33BD5044-A4F8-48D4-9CE7-D9270667EA53}" srcOrd="3" destOrd="0" presId="urn:microsoft.com/office/officeart/2018/5/layout/IconLeafLabelList"/>
    <dgm:cxn modelId="{EDD1C164-28B5-45C0-8A06-D67B8A7D9F24}" type="presParOf" srcId="{82D4526D-7471-49F8-A346-D09617B1A044}" destId="{DF932CD9-ACA1-4B85-8BF1-FE43086B1C26}" srcOrd="3" destOrd="0" presId="urn:microsoft.com/office/officeart/2018/5/layout/IconLeafLabelList"/>
    <dgm:cxn modelId="{EB4850A9-8BEB-4BD1-8B28-E4CCB7E291EF}" type="presParOf" srcId="{82D4526D-7471-49F8-A346-D09617B1A044}" destId="{852FD99E-FE99-4414-9373-1D29942DDE6C}" srcOrd="4" destOrd="0" presId="urn:microsoft.com/office/officeart/2018/5/layout/IconLeafLabelList"/>
    <dgm:cxn modelId="{6EA23951-9BEA-4553-A8E8-9673DC11248F}" type="presParOf" srcId="{852FD99E-FE99-4414-9373-1D29942DDE6C}" destId="{8A65C54D-F879-429C-A91E-D693CCF87635}" srcOrd="0" destOrd="0" presId="urn:microsoft.com/office/officeart/2018/5/layout/IconLeafLabelList"/>
    <dgm:cxn modelId="{DE4F2852-0402-4E06-8BD8-9E190572F29F}" type="presParOf" srcId="{852FD99E-FE99-4414-9373-1D29942DDE6C}" destId="{D12B4CBD-081B-4F9C-BF98-AA96C461852A}" srcOrd="1" destOrd="0" presId="urn:microsoft.com/office/officeart/2018/5/layout/IconLeafLabelList"/>
    <dgm:cxn modelId="{13C1D83E-B8AC-43AF-A3CF-D5F9ACF7949F}" type="presParOf" srcId="{852FD99E-FE99-4414-9373-1D29942DDE6C}" destId="{4A88826F-85F1-42F7-A585-BD32ADEB15DE}" srcOrd="2" destOrd="0" presId="urn:microsoft.com/office/officeart/2018/5/layout/IconLeafLabelList"/>
    <dgm:cxn modelId="{AAAF1053-4EBE-4C1F-B80E-72DF66DF432F}" type="presParOf" srcId="{852FD99E-FE99-4414-9373-1D29942DDE6C}" destId="{DBAEC56E-5F1E-4B27-8889-E974984198AF}" srcOrd="3" destOrd="0" presId="urn:microsoft.com/office/officeart/2018/5/layout/IconLeafLabelList"/>
    <dgm:cxn modelId="{425DC2E6-17FC-42FD-83EA-B607F5054D4B}" type="presParOf" srcId="{82D4526D-7471-49F8-A346-D09617B1A044}" destId="{792B56F9-62FE-44AB-9C3F-531483F36A49}" srcOrd="5" destOrd="0" presId="urn:microsoft.com/office/officeart/2018/5/layout/IconLeafLabelList"/>
    <dgm:cxn modelId="{B8E6BFC1-F54D-4315-A9F6-561CDCD5C844}" type="presParOf" srcId="{82D4526D-7471-49F8-A346-D09617B1A044}" destId="{FF9B16C9-FC68-4DB2-ACE8-CB08C71D9B50}" srcOrd="6" destOrd="0" presId="urn:microsoft.com/office/officeart/2018/5/layout/IconLeafLabelList"/>
    <dgm:cxn modelId="{0C978650-6AF9-444A-9976-6D14199AD9B0}" type="presParOf" srcId="{FF9B16C9-FC68-4DB2-ACE8-CB08C71D9B50}" destId="{B371D279-BFC5-4E98-93C3-AEA55C86C9C5}" srcOrd="0" destOrd="0" presId="urn:microsoft.com/office/officeart/2018/5/layout/IconLeafLabelList"/>
    <dgm:cxn modelId="{87277938-A6B2-4E2C-A28B-95D61463E8A3}" type="presParOf" srcId="{FF9B16C9-FC68-4DB2-ACE8-CB08C71D9B50}" destId="{5DB441D0-F73E-489A-874B-8DD6574855B0}" srcOrd="1" destOrd="0" presId="urn:microsoft.com/office/officeart/2018/5/layout/IconLeafLabelList"/>
    <dgm:cxn modelId="{BC31E1E6-1011-4C22-BD42-FA55550A9194}" type="presParOf" srcId="{FF9B16C9-FC68-4DB2-ACE8-CB08C71D9B50}" destId="{1F0F25A9-3DF5-4BFD-8A1B-2EA4AADBD3E2}" srcOrd="2" destOrd="0" presId="urn:microsoft.com/office/officeart/2018/5/layout/IconLeafLabelList"/>
    <dgm:cxn modelId="{D5368EB0-194C-47A5-8105-BF25E753C939}" type="presParOf" srcId="{FF9B16C9-FC68-4DB2-ACE8-CB08C71D9B50}" destId="{C8A5E7BD-32EB-4D36-90D2-8B1291DD58BE}" srcOrd="3" destOrd="0" presId="urn:microsoft.com/office/officeart/2018/5/layout/IconLeafLabelList"/>
    <dgm:cxn modelId="{2BAA05EE-0002-45CF-9CD0-F77D37639465}" type="presParOf" srcId="{82D4526D-7471-49F8-A346-D09617B1A044}" destId="{7A6A5AAD-0A6B-4CFC-84A6-3CC0FDD3B71C}" srcOrd="7" destOrd="0" presId="urn:microsoft.com/office/officeart/2018/5/layout/IconLeafLabelList"/>
    <dgm:cxn modelId="{B1DF0F84-88FC-45D0-98C6-62AD5E727FCD}" type="presParOf" srcId="{82D4526D-7471-49F8-A346-D09617B1A044}" destId="{D2FF68B2-733E-4D85-8D00-2094AD33744A}" srcOrd="8" destOrd="0" presId="urn:microsoft.com/office/officeart/2018/5/layout/IconLeafLabelList"/>
    <dgm:cxn modelId="{E4D2FD3F-0708-4DB9-BC43-3491EF152AAA}" type="presParOf" srcId="{D2FF68B2-733E-4D85-8D00-2094AD33744A}" destId="{B1B5BE33-B9F0-497D-8ECF-277174DF8272}" srcOrd="0" destOrd="0" presId="urn:microsoft.com/office/officeart/2018/5/layout/IconLeafLabelList"/>
    <dgm:cxn modelId="{50B1D089-4796-440B-B893-F986AC44172D}" type="presParOf" srcId="{D2FF68B2-733E-4D85-8D00-2094AD33744A}" destId="{800FD0FE-5C57-4762-9C5D-253947FC2E88}" srcOrd="1" destOrd="0" presId="urn:microsoft.com/office/officeart/2018/5/layout/IconLeafLabelList"/>
    <dgm:cxn modelId="{0F468ACA-B5E7-435C-968C-63F5585F10B4}" type="presParOf" srcId="{D2FF68B2-733E-4D85-8D00-2094AD33744A}" destId="{6F0D7DDA-0950-441C-8CEF-2B8A10EC5444}" srcOrd="2" destOrd="0" presId="urn:microsoft.com/office/officeart/2018/5/layout/IconLeafLabelList"/>
    <dgm:cxn modelId="{566335F7-C1F0-4D61-9969-DDA4CD6B8824}" type="presParOf" srcId="{D2FF68B2-733E-4D85-8D00-2094AD33744A}" destId="{FCC35519-2BDE-497E-94BD-382B9AEC3FA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774CE-9A88-4FE7-A321-C3796C41A9F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1F1E35-09F4-48DB-8984-7026EBBA881D}">
      <dgm:prSet/>
      <dgm:spPr/>
      <dgm:t>
        <a:bodyPr/>
        <a:lstStyle/>
        <a:p>
          <a:r>
            <a:rPr lang="en-US"/>
            <a:t>Total Repository Size: 49.76 MB total footprint</a:t>
          </a:r>
        </a:p>
      </dgm:t>
    </dgm:pt>
    <dgm:pt modelId="{3854A48E-F291-4636-97C7-C020426B1649}" type="parTrans" cxnId="{41888767-501E-4B88-84B4-AF90AFBDE9FC}">
      <dgm:prSet/>
      <dgm:spPr/>
      <dgm:t>
        <a:bodyPr/>
        <a:lstStyle/>
        <a:p>
          <a:endParaRPr lang="en-US"/>
        </a:p>
      </dgm:t>
    </dgm:pt>
    <dgm:pt modelId="{6EC680EB-4939-4A98-8E7B-C99651F49121}" type="sibTrans" cxnId="{41888767-501E-4B88-84B4-AF90AFBDE9FC}">
      <dgm:prSet/>
      <dgm:spPr/>
      <dgm:t>
        <a:bodyPr/>
        <a:lstStyle/>
        <a:p>
          <a:endParaRPr lang="en-US"/>
        </a:p>
      </dgm:t>
    </dgm:pt>
    <dgm:pt modelId="{A0DFC33F-E462-4634-AC5A-1906102EB5DE}">
      <dgm:prSet/>
      <dgm:spPr/>
      <dgm:t>
        <a:bodyPr/>
        <a:lstStyle/>
        <a:p>
          <a:r>
            <a:rPr lang="en-US"/>
            <a:t>Source Code Efficiency: 69.0 KB source (1.4%) vs 49.69 MB build artifacts (98.6%)</a:t>
          </a:r>
        </a:p>
      </dgm:t>
    </dgm:pt>
    <dgm:pt modelId="{F63721DD-7E07-4A4C-9F4D-710CDE3657B9}" type="parTrans" cxnId="{DEBD8DB8-6AED-4F35-8A2B-4334F5577CBB}">
      <dgm:prSet/>
      <dgm:spPr/>
      <dgm:t>
        <a:bodyPr/>
        <a:lstStyle/>
        <a:p>
          <a:endParaRPr lang="en-US"/>
        </a:p>
      </dgm:t>
    </dgm:pt>
    <dgm:pt modelId="{19B8ED39-36BE-4D9D-8E8B-01C7BA4255E9}" type="sibTrans" cxnId="{DEBD8DB8-6AED-4F35-8A2B-4334F5577CBB}">
      <dgm:prSet/>
      <dgm:spPr/>
      <dgm:t>
        <a:bodyPr/>
        <a:lstStyle/>
        <a:p>
          <a:endParaRPr lang="en-US"/>
        </a:p>
      </dgm:t>
    </dgm:pt>
    <dgm:pt modelId="{7A205FF0-5EF1-40B4-B223-E5FD0D46004C}">
      <dgm:prSet/>
      <dgm:spPr/>
      <dgm:t>
        <a:bodyPr/>
        <a:lstStyle/>
        <a:p>
          <a:r>
            <a:rPr lang="en-US"/>
            <a:t>Lines of Code: 2,512 LOC across all languages</a:t>
          </a:r>
        </a:p>
      </dgm:t>
    </dgm:pt>
    <dgm:pt modelId="{9DD2EACA-4FD4-4AD5-9BCD-A05EA8A26227}" type="parTrans" cxnId="{D10D48C5-B858-4401-9A2C-75BE2C87CB8B}">
      <dgm:prSet/>
      <dgm:spPr/>
      <dgm:t>
        <a:bodyPr/>
        <a:lstStyle/>
        <a:p>
          <a:endParaRPr lang="en-US"/>
        </a:p>
      </dgm:t>
    </dgm:pt>
    <dgm:pt modelId="{7DC3C6F0-1111-44B6-92EC-D7111A60C3F5}" type="sibTrans" cxnId="{D10D48C5-B858-4401-9A2C-75BE2C87CB8B}">
      <dgm:prSet/>
      <dgm:spPr/>
      <dgm:t>
        <a:bodyPr/>
        <a:lstStyle/>
        <a:p>
          <a:endParaRPr lang="en-US"/>
        </a:p>
      </dgm:t>
    </dgm:pt>
    <dgm:pt modelId="{89008963-3716-4662-8291-D0343795B360}">
      <dgm:prSet/>
      <dgm:spPr/>
      <dgm:t>
        <a:bodyPr/>
        <a:lstStyle/>
        <a:p>
          <a:r>
            <a:rPr lang="en-US"/>
            <a:t>Development Efficiency: Highly optimized source-to-artifact ratio</a:t>
          </a:r>
        </a:p>
      </dgm:t>
    </dgm:pt>
    <dgm:pt modelId="{1606EA45-A614-4FC8-96E8-FD1FFBCCEDCE}" type="parTrans" cxnId="{9BDA14D3-2E57-4B49-A237-F8E496560C5C}">
      <dgm:prSet/>
      <dgm:spPr/>
      <dgm:t>
        <a:bodyPr/>
        <a:lstStyle/>
        <a:p>
          <a:endParaRPr lang="en-US"/>
        </a:p>
      </dgm:t>
    </dgm:pt>
    <dgm:pt modelId="{2E3C1CE3-7E1B-4F0C-B489-AEF914659566}" type="sibTrans" cxnId="{9BDA14D3-2E57-4B49-A237-F8E496560C5C}">
      <dgm:prSet/>
      <dgm:spPr/>
      <dgm:t>
        <a:bodyPr/>
        <a:lstStyle/>
        <a:p>
          <a:endParaRPr lang="en-US"/>
        </a:p>
      </dgm:t>
    </dgm:pt>
    <dgm:pt modelId="{6E6BB063-8F3F-4095-8CF1-D05B9CA7279A}">
      <dgm:prSet/>
      <dgm:spPr/>
      <dgm:t>
        <a:bodyPr/>
        <a:lstStyle/>
        <a:p>
          <a:r>
            <a:rPr lang="en-US"/>
            <a:t>Git Repository: Compact history with 13 commits on master branch</a:t>
          </a:r>
        </a:p>
      </dgm:t>
    </dgm:pt>
    <dgm:pt modelId="{648EA726-6072-4101-8BB3-DAC1ECBB3E12}" type="parTrans" cxnId="{AA107AE5-DB96-45B2-8FF1-2EE7A14CB8D6}">
      <dgm:prSet/>
      <dgm:spPr/>
      <dgm:t>
        <a:bodyPr/>
        <a:lstStyle/>
        <a:p>
          <a:endParaRPr lang="en-US"/>
        </a:p>
      </dgm:t>
    </dgm:pt>
    <dgm:pt modelId="{8C5D393B-54D4-494F-936D-2328BB3F54CD}" type="sibTrans" cxnId="{AA107AE5-DB96-45B2-8FF1-2EE7A14CB8D6}">
      <dgm:prSet/>
      <dgm:spPr/>
      <dgm:t>
        <a:bodyPr/>
        <a:lstStyle/>
        <a:p>
          <a:endParaRPr lang="en-US"/>
        </a:p>
      </dgm:t>
    </dgm:pt>
    <dgm:pt modelId="{B0A56176-03BF-4F0E-A19A-60BE67220A9E}" type="pres">
      <dgm:prSet presAssocID="{E6C774CE-9A88-4FE7-A321-C3796C41A9FB}" presName="diagram" presStyleCnt="0">
        <dgm:presLayoutVars>
          <dgm:dir/>
          <dgm:resizeHandles val="exact"/>
        </dgm:presLayoutVars>
      </dgm:prSet>
      <dgm:spPr/>
    </dgm:pt>
    <dgm:pt modelId="{E79824FC-15A2-4F23-A600-5DD66D47B8B1}" type="pres">
      <dgm:prSet presAssocID="{321F1E35-09F4-48DB-8984-7026EBBA881D}" presName="node" presStyleLbl="node1" presStyleIdx="0" presStyleCnt="5">
        <dgm:presLayoutVars>
          <dgm:bulletEnabled val="1"/>
        </dgm:presLayoutVars>
      </dgm:prSet>
      <dgm:spPr/>
    </dgm:pt>
    <dgm:pt modelId="{515EE859-BF58-4B5D-A146-4AB944EF9F74}" type="pres">
      <dgm:prSet presAssocID="{6EC680EB-4939-4A98-8E7B-C99651F49121}" presName="sibTrans" presStyleCnt="0"/>
      <dgm:spPr/>
    </dgm:pt>
    <dgm:pt modelId="{DD5C05BB-6B08-4237-909B-2E98EA3E558B}" type="pres">
      <dgm:prSet presAssocID="{A0DFC33F-E462-4634-AC5A-1906102EB5DE}" presName="node" presStyleLbl="node1" presStyleIdx="1" presStyleCnt="5">
        <dgm:presLayoutVars>
          <dgm:bulletEnabled val="1"/>
        </dgm:presLayoutVars>
      </dgm:prSet>
      <dgm:spPr/>
    </dgm:pt>
    <dgm:pt modelId="{8A130569-38BF-42C3-A765-2EE3910860D8}" type="pres">
      <dgm:prSet presAssocID="{19B8ED39-36BE-4D9D-8E8B-01C7BA4255E9}" presName="sibTrans" presStyleCnt="0"/>
      <dgm:spPr/>
    </dgm:pt>
    <dgm:pt modelId="{88B720A9-0C8E-4526-818D-8D6F77FC5641}" type="pres">
      <dgm:prSet presAssocID="{7A205FF0-5EF1-40B4-B223-E5FD0D46004C}" presName="node" presStyleLbl="node1" presStyleIdx="2" presStyleCnt="5">
        <dgm:presLayoutVars>
          <dgm:bulletEnabled val="1"/>
        </dgm:presLayoutVars>
      </dgm:prSet>
      <dgm:spPr/>
    </dgm:pt>
    <dgm:pt modelId="{287598E7-36CA-47DF-A8D3-53868D5BD5DF}" type="pres">
      <dgm:prSet presAssocID="{7DC3C6F0-1111-44B6-92EC-D7111A60C3F5}" presName="sibTrans" presStyleCnt="0"/>
      <dgm:spPr/>
    </dgm:pt>
    <dgm:pt modelId="{7E6D119C-10A0-482D-B7F5-FE3E9EAFAFCF}" type="pres">
      <dgm:prSet presAssocID="{89008963-3716-4662-8291-D0343795B360}" presName="node" presStyleLbl="node1" presStyleIdx="3" presStyleCnt="5">
        <dgm:presLayoutVars>
          <dgm:bulletEnabled val="1"/>
        </dgm:presLayoutVars>
      </dgm:prSet>
      <dgm:spPr/>
    </dgm:pt>
    <dgm:pt modelId="{5449B61C-F2A4-4712-9DA8-C3C770920821}" type="pres">
      <dgm:prSet presAssocID="{2E3C1CE3-7E1B-4F0C-B489-AEF914659566}" presName="sibTrans" presStyleCnt="0"/>
      <dgm:spPr/>
    </dgm:pt>
    <dgm:pt modelId="{A432C12D-F83B-4F46-BB26-E5E13830A011}" type="pres">
      <dgm:prSet presAssocID="{6E6BB063-8F3F-4095-8CF1-D05B9CA7279A}" presName="node" presStyleLbl="node1" presStyleIdx="4" presStyleCnt="5">
        <dgm:presLayoutVars>
          <dgm:bulletEnabled val="1"/>
        </dgm:presLayoutVars>
      </dgm:prSet>
      <dgm:spPr/>
    </dgm:pt>
  </dgm:ptLst>
  <dgm:cxnLst>
    <dgm:cxn modelId="{377A7442-A2A0-42A5-BA91-506FA6725CAE}" type="presOf" srcId="{6E6BB063-8F3F-4095-8CF1-D05B9CA7279A}" destId="{A432C12D-F83B-4F46-BB26-E5E13830A011}" srcOrd="0" destOrd="0" presId="urn:microsoft.com/office/officeart/2005/8/layout/default"/>
    <dgm:cxn modelId="{67334146-B1AC-49E2-AE7F-13B936AD0BA0}" type="presOf" srcId="{89008963-3716-4662-8291-D0343795B360}" destId="{7E6D119C-10A0-482D-B7F5-FE3E9EAFAFCF}" srcOrd="0" destOrd="0" presId="urn:microsoft.com/office/officeart/2005/8/layout/default"/>
    <dgm:cxn modelId="{41888767-501E-4B88-84B4-AF90AFBDE9FC}" srcId="{E6C774CE-9A88-4FE7-A321-C3796C41A9FB}" destId="{321F1E35-09F4-48DB-8984-7026EBBA881D}" srcOrd="0" destOrd="0" parTransId="{3854A48E-F291-4636-97C7-C020426B1649}" sibTransId="{6EC680EB-4939-4A98-8E7B-C99651F49121}"/>
    <dgm:cxn modelId="{6F9C4750-AFF9-465F-87E1-0FFC9CED0502}" type="presOf" srcId="{321F1E35-09F4-48DB-8984-7026EBBA881D}" destId="{E79824FC-15A2-4F23-A600-5DD66D47B8B1}" srcOrd="0" destOrd="0" presId="urn:microsoft.com/office/officeart/2005/8/layout/default"/>
    <dgm:cxn modelId="{63A37A71-7551-46D6-81DB-1510FBCFBD82}" type="presOf" srcId="{E6C774CE-9A88-4FE7-A321-C3796C41A9FB}" destId="{B0A56176-03BF-4F0E-A19A-60BE67220A9E}" srcOrd="0" destOrd="0" presId="urn:microsoft.com/office/officeart/2005/8/layout/default"/>
    <dgm:cxn modelId="{5022229D-415B-4E6C-A698-9D6856131F1D}" type="presOf" srcId="{A0DFC33F-E462-4634-AC5A-1906102EB5DE}" destId="{DD5C05BB-6B08-4237-909B-2E98EA3E558B}" srcOrd="0" destOrd="0" presId="urn:microsoft.com/office/officeart/2005/8/layout/default"/>
    <dgm:cxn modelId="{DEBD8DB8-6AED-4F35-8A2B-4334F5577CBB}" srcId="{E6C774CE-9A88-4FE7-A321-C3796C41A9FB}" destId="{A0DFC33F-E462-4634-AC5A-1906102EB5DE}" srcOrd="1" destOrd="0" parTransId="{F63721DD-7E07-4A4C-9F4D-710CDE3657B9}" sibTransId="{19B8ED39-36BE-4D9D-8E8B-01C7BA4255E9}"/>
    <dgm:cxn modelId="{D10D48C5-B858-4401-9A2C-75BE2C87CB8B}" srcId="{E6C774CE-9A88-4FE7-A321-C3796C41A9FB}" destId="{7A205FF0-5EF1-40B4-B223-E5FD0D46004C}" srcOrd="2" destOrd="0" parTransId="{9DD2EACA-4FD4-4AD5-9BCD-A05EA8A26227}" sibTransId="{7DC3C6F0-1111-44B6-92EC-D7111A60C3F5}"/>
    <dgm:cxn modelId="{9BDA14D3-2E57-4B49-A237-F8E496560C5C}" srcId="{E6C774CE-9A88-4FE7-A321-C3796C41A9FB}" destId="{89008963-3716-4662-8291-D0343795B360}" srcOrd="3" destOrd="0" parTransId="{1606EA45-A614-4FC8-96E8-FD1FFBCCEDCE}" sibTransId="{2E3C1CE3-7E1B-4F0C-B489-AEF914659566}"/>
    <dgm:cxn modelId="{609EA5D6-8D3A-419E-8E17-4E5B4C4ECFBD}" type="presOf" srcId="{7A205FF0-5EF1-40B4-B223-E5FD0D46004C}" destId="{88B720A9-0C8E-4526-818D-8D6F77FC5641}" srcOrd="0" destOrd="0" presId="urn:microsoft.com/office/officeart/2005/8/layout/default"/>
    <dgm:cxn modelId="{AA107AE5-DB96-45B2-8FF1-2EE7A14CB8D6}" srcId="{E6C774CE-9A88-4FE7-A321-C3796C41A9FB}" destId="{6E6BB063-8F3F-4095-8CF1-D05B9CA7279A}" srcOrd="4" destOrd="0" parTransId="{648EA726-6072-4101-8BB3-DAC1ECBB3E12}" sibTransId="{8C5D393B-54D4-494F-936D-2328BB3F54CD}"/>
    <dgm:cxn modelId="{404A022D-7767-4E4C-94B4-797E159F6514}" type="presParOf" srcId="{B0A56176-03BF-4F0E-A19A-60BE67220A9E}" destId="{E79824FC-15A2-4F23-A600-5DD66D47B8B1}" srcOrd="0" destOrd="0" presId="urn:microsoft.com/office/officeart/2005/8/layout/default"/>
    <dgm:cxn modelId="{487E6032-3B23-4BF5-99B0-6C3B9898B65A}" type="presParOf" srcId="{B0A56176-03BF-4F0E-A19A-60BE67220A9E}" destId="{515EE859-BF58-4B5D-A146-4AB944EF9F74}" srcOrd="1" destOrd="0" presId="urn:microsoft.com/office/officeart/2005/8/layout/default"/>
    <dgm:cxn modelId="{04E3DC72-07A7-4361-91A4-E454D2B61294}" type="presParOf" srcId="{B0A56176-03BF-4F0E-A19A-60BE67220A9E}" destId="{DD5C05BB-6B08-4237-909B-2E98EA3E558B}" srcOrd="2" destOrd="0" presId="urn:microsoft.com/office/officeart/2005/8/layout/default"/>
    <dgm:cxn modelId="{45161155-B2F4-468E-A25E-145FFE5F76E5}" type="presParOf" srcId="{B0A56176-03BF-4F0E-A19A-60BE67220A9E}" destId="{8A130569-38BF-42C3-A765-2EE3910860D8}" srcOrd="3" destOrd="0" presId="urn:microsoft.com/office/officeart/2005/8/layout/default"/>
    <dgm:cxn modelId="{1019FA9C-E160-4951-ACF5-D7084B105B7F}" type="presParOf" srcId="{B0A56176-03BF-4F0E-A19A-60BE67220A9E}" destId="{88B720A9-0C8E-4526-818D-8D6F77FC5641}" srcOrd="4" destOrd="0" presId="urn:microsoft.com/office/officeart/2005/8/layout/default"/>
    <dgm:cxn modelId="{CB38E2EB-7DA0-49C6-AA72-786594582199}" type="presParOf" srcId="{B0A56176-03BF-4F0E-A19A-60BE67220A9E}" destId="{287598E7-36CA-47DF-A8D3-53868D5BD5DF}" srcOrd="5" destOrd="0" presId="urn:microsoft.com/office/officeart/2005/8/layout/default"/>
    <dgm:cxn modelId="{736B54F1-0FCB-44A9-8D2D-6F7C9D171A0B}" type="presParOf" srcId="{B0A56176-03BF-4F0E-A19A-60BE67220A9E}" destId="{7E6D119C-10A0-482D-B7F5-FE3E9EAFAFCF}" srcOrd="6" destOrd="0" presId="urn:microsoft.com/office/officeart/2005/8/layout/default"/>
    <dgm:cxn modelId="{272A6C20-F23D-4E3A-A3A3-FC8B91FF9F6A}" type="presParOf" srcId="{B0A56176-03BF-4F0E-A19A-60BE67220A9E}" destId="{5449B61C-F2A4-4712-9DA8-C3C770920821}" srcOrd="7" destOrd="0" presId="urn:microsoft.com/office/officeart/2005/8/layout/default"/>
    <dgm:cxn modelId="{7C28648C-16DD-4FD5-B854-6F36DEABF6A2}" type="presParOf" srcId="{B0A56176-03BF-4F0E-A19A-60BE67220A9E}" destId="{A432C12D-F83B-4F46-BB26-E5E13830A01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E0EA47-07BD-42E0-8FD4-2B8EF6ADF7F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6816CCE-9240-4F30-8486-ACAAF34648D9}">
      <dgm:prSet/>
      <dgm:spPr/>
      <dgm:t>
        <a:bodyPr/>
        <a:lstStyle/>
        <a:p>
          <a:r>
            <a:rPr lang="en-US"/>
            <a:t>Polyglot Architecture: 7 programming languages identified</a:t>
          </a:r>
        </a:p>
      </dgm:t>
    </dgm:pt>
    <dgm:pt modelId="{E7782516-9F00-4429-98B5-64F6A95D638B}" type="parTrans" cxnId="{72945984-B2EA-4954-BC7A-92C60EB70534}">
      <dgm:prSet/>
      <dgm:spPr/>
      <dgm:t>
        <a:bodyPr/>
        <a:lstStyle/>
        <a:p>
          <a:endParaRPr lang="en-US"/>
        </a:p>
      </dgm:t>
    </dgm:pt>
    <dgm:pt modelId="{D67B5C27-B1CD-4481-8537-F7EE4996144E}" type="sibTrans" cxnId="{72945984-B2EA-4954-BC7A-92C60EB70534}">
      <dgm:prSet/>
      <dgm:spPr/>
      <dgm:t>
        <a:bodyPr/>
        <a:lstStyle/>
        <a:p>
          <a:endParaRPr lang="en-US"/>
        </a:p>
      </dgm:t>
    </dgm:pt>
    <dgm:pt modelId="{674587B8-E1DF-4332-A7E6-F70A4CCAB43E}">
      <dgm:prSet/>
      <dgm:spPr/>
      <dgm:t>
        <a:bodyPr/>
        <a:lstStyle/>
        <a:p>
          <a:r>
            <a:rPr lang="en-US"/>
            <a:t>Java Dominance: 62.7% of codebase (1,576 LOC)</a:t>
          </a:r>
        </a:p>
      </dgm:t>
    </dgm:pt>
    <dgm:pt modelId="{498A46FA-8A07-482F-9EF7-E87907C3D976}" type="parTrans" cxnId="{86DC6C87-D5F9-449C-92C7-7542CDA6052D}">
      <dgm:prSet/>
      <dgm:spPr/>
      <dgm:t>
        <a:bodyPr/>
        <a:lstStyle/>
        <a:p>
          <a:endParaRPr lang="en-US"/>
        </a:p>
      </dgm:t>
    </dgm:pt>
    <dgm:pt modelId="{E15EBF80-22F8-47DB-BB1F-5F659F857044}" type="sibTrans" cxnId="{86DC6C87-D5F9-449C-92C7-7542CDA6052D}">
      <dgm:prSet/>
      <dgm:spPr/>
      <dgm:t>
        <a:bodyPr/>
        <a:lstStyle/>
        <a:p>
          <a:endParaRPr lang="en-US"/>
        </a:p>
      </dgm:t>
    </dgm:pt>
    <dgm:pt modelId="{A9875DC6-D3F8-4B07-9BAB-66CCFDF55E2A}">
      <dgm:prSet/>
      <dgm:spPr/>
      <dgm:t>
        <a:bodyPr/>
        <a:lstStyle/>
        <a:p>
          <a:r>
            <a:rPr lang="en-US"/>
            <a:t>Web Technologies: JSP (16.8%), CSS (8.3%), JavaScript (6.8%)</a:t>
          </a:r>
        </a:p>
      </dgm:t>
    </dgm:pt>
    <dgm:pt modelId="{3B832912-A770-4121-93A3-3FB59AEEDB42}" type="parTrans" cxnId="{52E8F2AD-388A-4ACA-91CE-4C9DB4A89091}">
      <dgm:prSet/>
      <dgm:spPr/>
      <dgm:t>
        <a:bodyPr/>
        <a:lstStyle/>
        <a:p>
          <a:endParaRPr lang="en-US"/>
        </a:p>
      </dgm:t>
    </dgm:pt>
    <dgm:pt modelId="{51F5D393-F22C-4EC2-A533-254EF8A0B8D9}" type="sibTrans" cxnId="{52E8F2AD-388A-4ACA-91CE-4C9DB4A89091}">
      <dgm:prSet/>
      <dgm:spPr/>
      <dgm:t>
        <a:bodyPr/>
        <a:lstStyle/>
        <a:p>
          <a:endParaRPr lang="en-US"/>
        </a:p>
      </dgm:t>
    </dgm:pt>
    <dgm:pt modelId="{5936157E-C5BA-476C-9FE3-FD6D743EF495}">
      <dgm:prSet/>
      <dgm:spPr/>
      <dgm:t>
        <a:bodyPr/>
        <a:lstStyle/>
        <a:p>
          <a:r>
            <a:rPr lang="en-US"/>
            <a:t>Configuration: XML (4.2%) for Spring and Maven configuration</a:t>
          </a:r>
        </a:p>
      </dgm:t>
    </dgm:pt>
    <dgm:pt modelId="{2713CB4F-CCAF-4418-9B9E-ACE691EC61EA}" type="parTrans" cxnId="{BED2F1AD-4E94-4CEE-BF58-BD9AA2BA4189}">
      <dgm:prSet/>
      <dgm:spPr/>
      <dgm:t>
        <a:bodyPr/>
        <a:lstStyle/>
        <a:p>
          <a:endParaRPr lang="en-US"/>
        </a:p>
      </dgm:t>
    </dgm:pt>
    <dgm:pt modelId="{51D00836-7A87-443D-9FE7-69D3E3C5227C}" type="sibTrans" cxnId="{BED2F1AD-4E94-4CEE-BF58-BD9AA2BA4189}">
      <dgm:prSet/>
      <dgm:spPr/>
      <dgm:t>
        <a:bodyPr/>
        <a:lstStyle/>
        <a:p>
          <a:endParaRPr lang="en-US"/>
        </a:p>
      </dgm:t>
    </dgm:pt>
    <dgm:pt modelId="{904C4608-5CD5-4B43-BAE0-B070EFA2C96C}">
      <dgm:prSet/>
      <dgm:spPr/>
      <dgm:t>
        <a:bodyPr/>
        <a:lstStyle/>
        <a:p>
          <a:r>
            <a:rPr lang="en-US"/>
            <a:t>Database: SQL scripts for schema and data management</a:t>
          </a:r>
        </a:p>
      </dgm:t>
    </dgm:pt>
    <dgm:pt modelId="{ACEC0091-8A08-4DB5-B474-647004E230CD}" type="parTrans" cxnId="{F86E67A7-86B5-4697-A4F6-C0D0186EA42D}">
      <dgm:prSet/>
      <dgm:spPr/>
      <dgm:t>
        <a:bodyPr/>
        <a:lstStyle/>
        <a:p>
          <a:endParaRPr lang="en-US"/>
        </a:p>
      </dgm:t>
    </dgm:pt>
    <dgm:pt modelId="{F4C10342-1AB3-43A3-B056-3C5F80E05ADF}" type="sibTrans" cxnId="{F86E67A7-86B5-4697-A4F6-C0D0186EA42D}">
      <dgm:prSet/>
      <dgm:spPr/>
      <dgm:t>
        <a:bodyPr/>
        <a:lstStyle/>
        <a:p>
          <a:endParaRPr lang="en-US"/>
        </a:p>
      </dgm:t>
    </dgm:pt>
    <dgm:pt modelId="{1A06ACB1-47A2-40AE-890E-0AD535608237}">
      <dgm:prSet/>
      <dgm:spPr/>
      <dgm:t>
        <a:bodyPr/>
        <a:lstStyle/>
        <a:p>
          <a:r>
            <a:rPr lang="en-US"/>
            <a:t>Build Configuration: Maven POM and property files</a:t>
          </a:r>
        </a:p>
      </dgm:t>
    </dgm:pt>
    <dgm:pt modelId="{54B557F6-DA77-4299-88A8-E597573E5687}" type="parTrans" cxnId="{529917F6-1DB2-4A64-970F-92B1594A6F9F}">
      <dgm:prSet/>
      <dgm:spPr/>
      <dgm:t>
        <a:bodyPr/>
        <a:lstStyle/>
        <a:p>
          <a:endParaRPr lang="en-US"/>
        </a:p>
      </dgm:t>
    </dgm:pt>
    <dgm:pt modelId="{8CC98F0B-BCF3-4BC6-822F-6ED2475B4E09}" type="sibTrans" cxnId="{529917F6-1DB2-4A64-970F-92B1594A6F9F}">
      <dgm:prSet/>
      <dgm:spPr/>
      <dgm:t>
        <a:bodyPr/>
        <a:lstStyle/>
        <a:p>
          <a:endParaRPr lang="en-US"/>
        </a:p>
      </dgm:t>
    </dgm:pt>
    <dgm:pt modelId="{54B4AD9A-E452-4ABC-B329-109841CAAF85}" type="pres">
      <dgm:prSet presAssocID="{54E0EA47-07BD-42E0-8FD4-2B8EF6ADF7FD}" presName="linear" presStyleCnt="0">
        <dgm:presLayoutVars>
          <dgm:animLvl val="lvl"/>
          <dgm:resizeHandles val="exact"/>
        </dgm:presLayoutVars>
      </dgm:prSet>
      <dgm:spPr/>
    </dgm:pt>
    <dgm:pt modelId="{65E84FB2-ADE9-4285-BEAF-F4F0E898A65A}" type="pres">
      <dgm:prSet presAssocID="{56816CCE-9240-4F30-8486-ACAAF34648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27723D6-448C-409D-B8D2-23CE7BCDFDD4}" type="pres">
      <dgm:prSet presAssocID="{D67B5C27-B1CD-4481-8537-F7EE4996144E}" presName="spacer" presStyleCnt="0"/>
      <dgm:spPr/>
    </dgm:pt>
    <dgm:pt modelId="{53C968E3-09F2-4564-8DE4-4B0381CE2730}" type="pres">
      <dgm:prSet presAssocID="{674587B8-E1DF-4332-A7E6-F70A4CCAB4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D3B212A-B6CE-4CB9-A42D-F5646AAD4031}" type="pres">
      <dgm:prSet presAssocID="{E15EBF80-22F8-47DB-BB1F-5F659F857044}" presName="spacer" presStyleCnt="0"/>
      <dgm:spPr/>
    </dgm:pt>
    <dgm:pt modelId="{F8567E2F-1CDB-4AE7-8456-0FC6DFFF92DB}" type="pres">
      <dgm:prSet presAssocID="{A9875DC6-D3F8-4B07-9BAB-66CCFDF55E2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3853B3E-EBCC-41CE-9573-AB88BEEB7D00}" type="pres">
      <dgm:prSet presAssocID="{51F5D393-F22C-4EC2-A533-254EF8A0B8D9}" presName="spacer" presStyleCnt="0"/>
      <dgm:spPr/>
    </dgm:pt>
    <dgm:pt modelId="{537D3654-7966-4B27-BED9-BC3A9581E9E9}" type="pres">
      <dgm:prSet presAssocID="{5936157E-C5BA-476C-9FE3-FD6D743EF49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AA709A-121B-4B5E-B9C2-478F849597B8}" type="pres">
      <dgm:prSet presAssocID="{51D00836-7A87-443D-9FE7-69D3E3C5227C}" presName="spacer" presStyleCnt="0"/>
      <dgm:spPr/>
    </dgm:pt>
    <dgm:pt modelId="{E03C6829-47E1-4C68-9043-82B9F06F390F}" type="pres">
      <dgm:prSet presAssocID="{904C4608-5CD5-4B43-BAE0-B070EFA2C96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EB483D-6D6B-4145-A8C0-B5543106758B}" type="pres">
      <dgm:prSet presAssocID="{F4C10342-1AB3-43A3-B056-3C5F80E05ADF}" presName="spacer" presStyleCnt="0"/>
      <dgm:spPr/>
    </dgm:pt>
    <dgm:pt modelId="{5FD87448-18FE-42F3-84E1-D2ED7A28A08A}" type="pres">
      <dgm:prSet presAssocID="{1A06ACB1-47A2-40AE-890E-0AD53560823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D349616-9ED2-4EC4-AD85-6C746D926DAC}" type="presOf" srcId="{56816CCE-9240-4F30-8486-ACAAF34648D9}" destId="{65E84FB2-ADE9-4285-BEAF-F4F0E898A65A}" srcOrd="0" destOrd="0" presId="urn:microsoft.com/office/officeart/2005/8/layout/vList2"/>
    <dgm:cxn modelId="{54D4FC64-2EBA-4177-A015-07652B1209F0}" type="presOf" srcId="{1A06ACB1-47A2-40AE-890E-0AD535608237}" destId="{5FD87448-18FE-42F3-84E1-D2ED7A28A08A}" srcOrd="0" destOrd="0" presId="urn:microsoft.com/office/officeart/2005/8/layout/vList2"/>
    <dgm:cxn modelId="{F05D0C4B-9DE2-4243-BA40-CD243E3ACBF4}" type="presOf" srcId="{904C4608-5CD5-4B43-BAE0-B070EFA2C96C}" destId="{E03C6829-47E1-4C68-9043-82B9F06F390F}" srcOrd="0" destOrd="0" presId="urn:microsoft.com/office/officeart/2005/8/layout/vList2"/>
    <dgm:cxn modelId="{72945984-B2EA-4954-BC7A-92C60EB70534}" srcId="{54E0EA47-07BD-42E0-8FD4-2B8EF6ADF7FD}" destId="{56816CCE-9240-4F30-8486-ACAAF34648D9}" srcOrd="0" destOrd="0" parTransId="{E7782516-9F00-4429-98B5-64F6A95D638B}" sibTransId="{D67B5C27-B1CD-4481-8537-F7EE4996144E}"/>
    <dgm:cxn modelId="{86DC6C87-D5F9-449C-92C7-7542CDA6052D}" srcId="{54E0EA47-07BD-42E0-8FD4-2B8EF6ADF7FD}" destId="{674587B8-E1DF-4332-A7E6-F70A4CCAB43E}" srcOrd="1" destOrd="0" parTransId="{498A46FA-8A07-482F-9EF7-E87907C3D976}" sibTransId="{E15EBF80-22F8-47DB-BB1F-5F659F857044}"/>
    <dgm:cxn modelId="{DAF6288F-284F-4298-9F61-451BBB7A6DC8}" type="presOf" srcId="{54E0EA47-07BD-42E0-8FD4-2B8EF6ADF7FD}" destId="{54B4AD9A-E452-4ABC-B329-109841CAAF85}" srcOrd="0" destOrd="0" presId="urn:microsoft.com/office/officeart/2005/8/layout/vList2"/>
    <dgm:cxn modelId="{78606694-8C7E-43A6-B1A5-BBFC00085513}" type="presOf" srcId="{5936157E-C5BA-476C-9FE3-FD6D743EF495}" destId="{537D3654-7966-4B27-BED9-BC3A9581E9E9}" srcOrd="0" destOrd="0" presId="urn:microsoft.com/office/officeart/2005/8/layout/vList2"/>
    <dgm:cxn modelId="{F86E67A7-86B5-4697-A4F6-C0D0186EA42D}" srcId="{54E0EA47-07BD-42E0-8FD4-2B8EF6ADF7FD}" destId="{904C4608-5CD5-4B43-BAE0-B070EFA2C96C}" srcOrd="4" destOrd="0" parTransId="{ACEC0091-8A08-4DB5-B474-647004E230CD}" sibTransId="{F4C10342-1AB3-43A3-B056-3C5F80E05ADF}"/>
    <dgm:cxn modelId="{61FCA2AC-091E-4654-99A2-DC75422515B6}" type="presOf" srcId="{A9875DC6-D3F8-4B07-9BAB-66CCFDF55E2A}" destId="{F8567E2F-1CDB-4AE7-8456-0FC6DFFF92DB}" srcOrd="0" destOrd="0" presId="urn:microsoft.com/office/officeart/2005/8/layout/vList2"/>
    <dgm:cxn modelId="{BED2F1AD-4E94-4CEE-BF58-BD9AA2BA4189}" srcId="{54E0EA47-07BD-42E0-8FD4-2B8EF6ADF7FD}" destId="{5936157E-C5BA-476C-9FE3-FD6D743EF495}" srcOrd="3" destOrd="0" parTransId="{2713CB4F-CCAF-4418-9B9E-ACE691EC61EA}" sibTransId="{51D00836-7A87-443D-9FE7-69D3E3C5227C}"/>
    <dgm:cxn modelId="{52E8F2AD-388A-4ACA-91CE-4C9DB4A89091}" srcId="{54E0EA47-07BD-42E0-8FD4-2B8EF6ADF7FD}" destId="{A9875DC6-D3F8-4B07-9BAB-66CCFDF55E2A}" srcOrd="2" destOrd="0" parTransId="{3B832912-A770-4121-93A3-3FB59AEEDB42}" sibTransId="{51F5D393-F22C-4EC2-A533-254EF8A0B8D9}"/>
    <dgm:cxn modelId="{3E6466C8-B289-41FC-8678-A17FC6288971}" type="presOf" srcId="{674587B8-E1DF-4332-A7E6-F70A4CCAB43E}" destId="{53C968E3-09F2-4564-8DE4-4B0381CE2730}" srcOrd="0" destOrd="0" presId="urn:microsoft.com/office/officeart/2005/8/layout/vList2"/>
    <dgm:cxn modelId="{529917F6-1DB2-4A64-970F-92B1594A6F9F}" srcId="{54E0EA47-07BD-42E0-8FD4-2B8EF6ADF7FD}" destId="{1A06ACB1-47A2-40AE-890E-0AD535608237}" srcOrd="5" destOrd="0" parTransId="{54B557F6-DA77-4299-88A8-E597573E5687}" sibTransId="{8CC98F0B-BCF3-4BC6-822F-6ED2475B4E09}"/>
    <dgm:cxn modelId="{707A08A4-8E82-4BA9-BF61-ABCA400D9D9B}" type="presParOf" srcId="{54B4AD9A-E452-4ABC-B329-109841CAAF85}" destId="{65E84FB2-ADE9-4285-BEAF-F4F0E898A65A}" srcOrd="0" destOrd="0" presId="urn:microsoft.com/office/officeart/2005/8/layout/vList2"/>
    <dgm:cxn modelId="{9F7B5204-B75D-4858-8FC9-5AF9DDC41073}" type="presParOf" srcId="{54B4AD9A-E452-4ABC-B329-109841CAAF85}" destId="{027723D6-448C-409D-B8D2-23CE7BCDFDD4}" srcOrd="1" destOrd="0" presId="urn:microsoft.com/office/officeart/2005/8/layout/vList2"/>
    <dgm:cxn modelId="{5CFED7FF-2903-4555-8B15-D682000B7ECC}" type="presParOf" srcId="{54B4AD9A-E452-4ABC-B329-109841CAAF85}" destId="{53C968E3-09F2-4564-8DE4-4B0381CE2730}" srcOrd="2" destOrd="0" presId="urn:microsoft.com/office/officeart/2005/8/layout/vList2"/>
    <dgm:cxn modelId="{4787B678-2259-408A-9D79-0D98107E15EA}" type="presParOf" srcId="{54B4AD9A-E452-4ABC-B329-109841CAAF85}" destId="{6D3B212A-B6CE-4CB9-A42D-F5646AAD4031}" srcOrd="3" destOrd="0" presId="urn:microsoft.com/office/officeart/2005/8/layout/vList2"/>
    <dgm:cxn modelId="{656B9944-AFAE-4E9E-B19E-DED74752A158}" type="presParOf" srcId="{54B4AD9A-E452-4ABC-B329-109841CAAF85}" destId="{F8567E2F-1CDB-4AE7-8456-0FC6DFFF92DB}" srcOrd="4" destOrd="0" presId="urn:microsoft.com/office/officeart/2005/8/layout/vList2"/>
    <dgm:cxn modelId="{9FC19835-7330-40F1-AE77-9ED137ED2486}" type="presParOf" srcId="{54B4AD9A-E452-4ABC-B329-109841CAAF85}" destId="{D3853B3E-EBCC-41CE-9573-AB88BEEB7D00}" srcOrd="5" destOrd="0" presId="urn:microsoft.com/office/officeart/2005/8/layout/vList2"/>
    <dgm:cxn modelId="{0DA32639-23B2-442A-AC86-4D3EF2BF010F}" type="presParOf" srcId="{54B4AD9A-E452-4ABC-B329-109841CAAF85}" destId="{537D3654-7966-4B27-BED9-BC3A9581E9E9}" srcOrd="6" destOrd="0" presId="urn:microsoft.com/office/officeart/2005/8/layout/vList2"/>
    <dgm:cxn modelId="{2658DA5A-AF62-4DA1-9BFB-528B9CB1B99C}" type="presParOf" srcId="{54B4AD9A-E452-4ABC-B329-109841CAAF85}" destId="{CAAA709A-121B-4B5E-B9C2-478F849597B8}" srcOrd="7" destOrd="0" presId="urn:microsoft.com/office/officeart/2005/8/layout/vList2"/>
    <dgm:cxn modelId="{786AD1E6-7B46-41A5-B7FA-AECA5D21EA17}" type="presParOf" srcId="{54B4AD9A-E452-4ABC-B329-109841CAAF85}" destId="{E03C6829-47E1-4C68-9043-82B9F06F390F}" srcOrd="8" destOrd="0" presId="urn:microsoft.com/office/officeart/2005/8/layout/vList2"/>
    <dgm:cxn modelId="{B2DCEC7A-03DF-4AF2-A815-C936C03B01A1}" type="presParOf" srcId="{54B4AD9A-E452-4ABC-B329-109841CAAF85}" destId="{D1EB483D-6D6B-4145-A8C0-B5543106758B}" srcOrd="9" destOrd="0" presId="urn:microsoft.com/office/officeart/2005/8/layout/vList2"/>
    <dgm:cxn modelId="{08FEBF24-1D5E-4259-8507-00F46E0F2D01}" type="presParOf" srcId="{54B4AD9A-E452-4ABC-B329-109841CAAF85}" destId="{5FD87448-18FE-42F3-84E1-D2ED7A28A08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64CE19-7F0A-4F2B-99CF-5C35F67DAE7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28F508A-24CB-4ACE-9AFD-C4E32D990666}">
      <dgm:prSet/>
      <dgm:spPr/>
      <dgm:t>
        <a:bodyPr/>
        <a:lstStyle/>
        <a:p>
          <a:r>
            <a:rPr lang="en-US"/>
            <a:t>Repository History: 13 commits on master branch</a:t>
          </a:r>
        </a:p>
      </dgm:t>
    </dgm:pt>
    <dgm:pt modelId="{8E5682D4-09C3-4955-93C5-48610AB4EF64}" type="parTrans" cxnId="{1EBF2AD0-E0C3-47DD-A443-CAEFB5858834}">
      <dgm:prSet/>
      <dgm:spPr/>
      <dgm:t>
        <a:bodyPr/>
        <a:lstStyle/>
        <a:p>
          <a:endParaRPr lang="en-US"/>
        </a:p>
      </dgm:t>
    </dgm:pt>
    <dgm:pt modelId="{B49D45AB-ABA6-437D-A89A-984DBB5B5D65}" type="sibTrans" cxnId="{1EBF2AD0-E0C3-47DD-A443-CAEFB5858834}">
      <dgm:prSet/>
      <dgm:spPr/>
      <dgm:t>
        <a:bodyPr/>
        <a:lstStyle/>
        <a:p>
          <a:endParaRPr lang="en-US"/>
        </a:p>
      </dgm:t>
    </dgm:pt>
    <dgm:pt modelId="{FE451171-43B4-40DB-A582-3F093C7C7C38}">
      <dgm:prSet/>
      <dgm:spPr/>
      <dgm:t>
        <a:bodyPr/>
        <a:lstStyle/>
        <a:p>
          <a:r>
            <a:rPr lang="en-US"/>
            <a:t>Development Activity: Active development with recent commits</a:t>
          </a:r>
        </a:p>
      </dgm:t>
    </dgm:pt>
    <dgm:pt modelId="{17BC28E8-1C87-46EB-A06E-3A582423B1A9}" type="parTrans" cxnId="{BA669928-1104-49ED-82EF-F81EC24650E6}">
      <dgm:prSet/>
      <dgm:spPr/>
      <dgm:t>
        <a:bodyPr/>
        <a:lstStyle/>
        <a:p>
          <a:endParaRPr lang="en-US"/>
        </a:p>
      </dgm:t>
    </dgm:pt>
    <dgm:pt modelId="{C43D7711-10E5-4232-9129-34FC72425139}" type="sibTrans" cxnId="{BA669928-1104-49ED-82EF-F81EC24650E6}">
      <dgm:prSet/>
      <dgm:spPr/>
      <dgm:t>
        <a:bodyPr/>
        <a:lstStyle/>
        <a:p>
          <a:endParaRPr lang="en-US"/>
        </a:p>
      </dgm:t>
    </dgm:pt>
    <dgm:pt modelId="{F101481C-F7BD-464E-9EE1-7E0F0D39B457}">
      <dgm:prSet/>
      <dgm:spPr/>
      <dgm:t>
        <a:bodyPr/>
        <a:lstStyle/>
        <a:p>
          <a:r>
            <a:rPr lang="en-US"/>
            <a:t>Branch Strategy: Single master branch development model</a:t>
          </a:r>
        </a:p>
      </dgm:t>
    </dgm:pt>
    <dgm:pt modelId="{05317DE1-05B4-46A4-A975-D06A1CBB561A}" type="parTrans" cxnId="{F866C89F-5989-448A-8345-7CCE34E27150}">
      <dgm:prSet/>
      <dgm:spPr/>
      <dgm:t>
        <a:bodyPr/>
        <a:lstStyle/>
        <a:p>
          <a:endParaRPr lang="en-US"/>
        </a:p>
      </dgm:t>
    </dgm:pt>
    <dgm:pt modelId="{EB2DD3A0-AC14-4A71-A9D7-28564C8F738A}" type="sibTrans" cxnId="{F866C89F-5989-448A-8345-7CCE34E27150}">
      <dgm:prSet/>
      <dgm:spPr/>
      <dgm:t>
        <a:bodyPr/>
        <a:lstStyle/>
        <a:p>
          <a:endParaRPr lang="en-US"/>
        </a:p>
      </dgm:t>
    </dgm:pt>
    <dgm:pt modelId="{B06988F4-65E3-4294-AA08-7C8E63939EF3}">
      <dgm:prSet/>
      <dgm:spPr/>
      <dgm:t>
        <a:bodyPr/>
        <a:lstStyle/>
        <a:p>
          <a:r>
            <a:rPr lang="en-US"/>
            <a:t>Repository Health: Clean commit history with no merge conflicts</a:t>
          </a:r>
        </a:p>
      </dgm:t>
    </dgm:pt>
    <dgm:pt modelId="{72D263E4-63A8-4F1B-ABDD-9C78837BE2C6}" type="parTrans" cxnId="{9CCE64DD-3A10-492B-97CB-2F419D9107F3}">
      <dgm:prSet/>
      <dgm:spPr/>
      <dgm:t>
        <a:bodyPr/>
        <a:lstStyle/>
        <a:p>
          <a:endParaRPr lang="en-US"/>
        </a:p>
      </dgm:t>
    </dgm:pt>
    <dgm:pt modelId="{E1C9C026-8304-44FF-8130-1D372F6971C1}" type="sibTrans" cxnId="{9CCE64DD-3A10-492B-97CB-2F419D9107F3}">
      <dgm:prSet/>
      <dgm:spPr/>
      <dgm:t>
        <a:bodyPr/>
        <a:lstStyle/>
        <a:p>
          <a:endParaRPr lang="en-US"/>
        </a:p>
      </dgm:t>
    </dgm:pt>
    <dgm:pt modelId="{475EA168-8605-45ED-B6D6-9FC3D1D4CEFB}">
      <dgm:prSet/>
      <dgm:spPr/>
      <dgm:t>
        <a:bodyPr/>
        <a:lstStyle/>
        <a:p>
          <a:r>
            <a:rPr lang="en-US"/>
            <a:t>Version Control: Standard Git workflow with proper file tracking</a:t>
          </a:r>
        </a:p>
      </dgm:t>
    </dgm:pt>
    <dgm:pt modelId="{E157F77E-28C4-416F-8903-6075181ED2B3}" type="parTrans" cxnId="{353D133B-D163-46FC-A4C2-229C0A4FA355}">
      <dgm:prSet/>
      <dgm:spPr/>
      <dgm:t>
        <a:bodyPr/>
        <a:lstStyle/>
        <a:p>
          <a:endParaRPr lang="en-US"/>
        </a:p>
      </dgm:t>
    </dgm:pt>
    <dgm:pt modelId="{65B28682-F9B7-4300-AACA-5C16EF95D860}" type="sibTrans" cxnId="{353D133B-D163-46FC-A4C2-229C0A4FA355}">
      <dgm:prSet/>
      <dgm:spPr/>
      <dgm:t>
        <a:bodyPr/>
        <a:lstStyle/>
        <a:p>
          <a:endParaRPr lang="en-US"/>
        </a:p>
      </dgm:t>
    </dgm:pt>
    <dgm:pt modelId="{449138A4-E264-401D-A7D5-B93A558FBB49}" type="pres">
      <dgm:prSet presAssocID="{7464CE19-7F0A-4F2B-99CF-5C35F67DAE7F}" presName="diagram" presStyleCnt="0">
        <dgm:presLayoutVars>
          <dgm:dir/>
          <dgm:resizeHandles val="exact"/>
        </dgm:presLayoutVars>
      </dgm:prSet>
      <dgm:spPr/>
    </dgm:pt>
    <dgm:pt modelId="{A92123D1-99B0-4CA7-BF47-3B9AF47AECAD}" type="pres">
      <dgm:prSet presAssocID="{928F508A-24CB-4ACE-9AFD-C4E32D990666}" presName="node" presStyleLbl="node1" presStyleIdx="0" presStyleCnt="5">
        <dgm:presLayoutVars>
          <dgm:bulletEnabled val="1"/>
        </dgm:presLayoutVars>
      </dgm:prSet>
      <dgm:spPr/>
    </dgm:pt>
    <dgm:pt modelId="{0A9B9BEF-EFD6-4FFB-A49B-EF949694A733}" type="pres">
      <dgm:prSet presAssocID="{B49D45AB-ABA6-437D-A89A-984DBB5B5D65}" presName="sibTrans" presStyleCnt="0"/>
      <dgm:spPr/>
    </dgm:pt>
    <dgm:pt modelId="{A3AB5A86-E229-46BC-9241-A7D36106FB89}" type="pres">
      <dgm:prSet presAssocID="{FE451171-43B4-40DB-A582-3F093C7C7C38}" presName="node" presStyleLbl="node1" presStyleIdx="1" presStyleCnt="5">
        <dgm:presLayoutVars>
          <dgm:bulletEnabled val="1"/>
        </dgm:presLayoutVars>
      </dgm:prSet>
      <dgm:spPr/>
    </dgm:pt>
    <dgm:pt modelId="{44DCB96D-6C72-4740-ADAC-F60234559A43}" type="pres">
      <dgm:prSet presAssocID="{C43D7711-10E5-4232-9129-34FC72425139}" presName="sibTrans" presStyleCnt="0"/>
      <dgm:spPr/>
    </dgm:pt>
    <dgm:pt modelId="{3D5E7216-0E25-42F9-9DB6-5F32D0B7FDD7}" type="pres">
      <dgm:prSet presAssocID="{F101481C-F7BD-464E-9EE1-7E0F0D39B457}" presName="node" presStyleLbl="node1" presStyleIdx="2" presStyleCnt="5">
        <dgm:presLayoutVars>
          <dgm:bulletEnabled val="1"/>
        </dgm:presLayoutVars>
      </dgm:prSet>
      <dgm:spPr/>
    </dgm:pt>
    <dgm:pt modelId="{3C73BF2C-0A6F-4B9C-BAA3-66AC9F7F9062}" type="pres">
      <dgm:prSet presAssocID="{EB2DD3A0-AC14-4A71-A9D7-28564C8F738A}" presName="sibTrans" presStyleCnt="0"/>
      <dgm:spPr/>
    </dgm:pt>
    <dgm:pt modelId="{C3DB7558-216C-4A8B-91FC-90C83C03FCB8}" type="pres">
      <dgm:prSet presAssocID="{B06988F4-65E3-4294-AA08-7C8E63939EF3}" presName="node" presStyleLbl="node1" presStyleIdx="3" presStyleCnt="5">
        <dgm:presLayoutVars>
          <dgm:bulletEnabled val="1"/>
        </dgm:presLayoutVars>
      </dgm:prSet>
      <dgm:spPr/>
    </dgm:pt>
    <dgm:pt modelId="{02250D21-7CC9-462C-8853-99CA184BBE9D}" type="pres">
      <dgm:prSet presAssocID="{E1C9C026-8304-44FF-8130-1D372F6971C1}" presName="sibTrans" presStyleCnt="0"/>
      <dgm:spPr/>
    </dgm:pt>
    <dgm:pt modelId="{860334F7-57E4-4F05-9BDC-B58475C13FA0}" type="pres">
      <dgm:prSet presAssocID="{475EA168-8605-45ED-B6D6-9FC3D1D4CEFB}" presName="node" presStyleLbl="node1" presStyleIdx="4" presStyleCnt="5">
        <dgm:presLayoutVars>
          <dgm:bulletEnabled val="1"/>
        </dgm:presLayoutVars>
      </dgm:prSet>
      <dgm:spPr/>
    </dgm:pt>
  </dgm:ptLst>
  <dgm:cxnLst>
    <dgm:cxn modelId="{BA669928-1104-49ED-82EF-F81EC24650E6}" srcId="{7464CE19-7F0A-4F2B-99CF-5C35F67DAE7F}" destId="{FE451171-43B4-40DB-A582-3F093C7C7C38}" srcOrd="1" destOrd="0" parTransId="{17BC28E8-1C87-46EB-A06E-3A582423B1A9}" sibTransId="{C43D7711-10E5-4232-9129-34FC72425139}"/>
    <dgm:cxn modelId="{353D133B-D163-46FC-A4C2-229C0A4FA355}" srcId="{7464CE19-7F0A-4F2B-99CF-5C35F67DAE7F}" destId="{475EA168-8605-45ED-B6D6-9FC3D1D4CEFB}" srcOrd="4" destOrd="0" parTransId="{E157F77E-28C4-416F-8903-6075181ED2B3}" sibTransId="{65B28682-F9B7-4300-AACA-5C16EF95D860}"/>
    <dgm:cxn modelId="{9B37033E-98AA-4D5A-8BE2-AFD5E1BCF82B}" type="presOf" srcId="{7464CE19-7F0A-4F2B-99CF-5C35F67DAE7F}" destId="{449138A4-E264-401D-A7D5-B93A558FBB49}" srcOrd="0" destOrd="0" presId="urn:microsoft.com/office/officeart/2005/8/layout/default"/>
    <dgm:cxn modelId="{1FAAC784-0926-4E6A-B671-77CB4475CF4F}" type="presOf" srcId="{B06988F4-65E3-4294-AA08-7C8E63939EF3}" destId="{C3DB7558-216C-4A8B-91FC-90C83C03FCB8}" srcOrd="0" destOrd="0" presId="urn:microsoft.com/office/officeart/2005/8/layout/default"/>
    <dgm:cxn modelId="{D273BE8F-C756-4865-9C9A-07983E090C91}" type="presOf" srcId="{475EA168-8605-45ED-B6D6-9FC3D1D4CEFB}" destId="{860334F7-57E4-4F05-9BDC-B58475C13FA0}" srcOrd="0" destOrd="0" presId="urn:microsoft.com/office/officeart/2005/8/layout/default"/>
    <dgm:cxn modelId="{F866C89F-5989-448A-8345-7CCE34E27150}" srcId="{7464CE19-7F0A-4F2B-99CF-5C35F67DAE7F}" destId="{F101481C-F7BD-464E-9EE1-7E0F0D39B457}" srcOrd="2" destOrd="0" parTransId="{05317DE1-05B4-46A4-A975-D06A1CBB561A}" sibTransId="{EB2DD3A0-AC14-4A71-A9D7-28564C8F738A}"/>
    <dgm:cxn modelId="{FB88A7A2-24D7-4747-8CAF-836D251B7D2B}" type="presOf" srcId="{F101481C-F7BD-464E-9EE1-7E0F0D39B457}" destId="{3D5E7216-0E25-42F9-9DB6-5F32D0B7FDD7}" srcOrd="0" destOrd="0" presId="urn:microsoft.com/office/officeart/2005/8/layout/default"/>
    <dgm:cxn modelId="{32BC32AB-6B65-44AD-B2EC-5C3DC6AC9558}" type="presOf" srcId="{928F508A-24CB-4ACE-9AFD-C4E32D990666}" destId="{A92123D1-99B0-4CA7-BF47-3B9AF47AECAD}" srcOrd="0" destOrd="0" presId="urn:microsoft.com/office/officeart/2005/8/layout/default"/>
    <dgm:cxn modelId="{1EBF2AD0-E0C3-47DD-A443-CAEFB5858834}" srcId="{7464CE19-7F0A-4F2B-99CF-5C35F67DAE7F}" destId="{928F508A-24CB-4ACE-9AFD-C4E32D990666}" srcOrd="0" destOrd="0" parTransId="{8E5682D4-09C3-4955-93C5-48610AB4EF64}" sibTransId="{B49D45AB-ABA6-437D-A89A-984DBB5B5D65}"/>
    <dgm:cxn modelId="{9CCE64DD-3A10-492B-97CB-2F419D9107F3}" srcId="{7464CE19-7F0A-4F2B-99CF-5C35F67DAE7F}" destId="{B06988F4-65E3-4294-AA08-7C8E63939EF3}" srcOrd="3" destOrd="0" parTransId="{72D263E4-63A8-4F1B-ABDD-9C78837BE2C6}" sibTransId="{E1C9C026-8304-44FF-8130-1D372F6971C1}"/>
    <dgm:cxn modelId="{0BED7FF9-56A4-4967-9744-B736489F55AF}" type="presOf" srcId="{FE451171-43B4-40DB-A582-3F093C7C7C38}" destId="{A3AB5A86-E229-46BC-9241-A7D36106FB89}" srcOrd="0" destOrd="0" presId="urn:microsoft.com/office/officeart/2005/8/layout/default"/>
    <dgm:cxn modelId="{702E271B-1D0A-42BF-8B48-25CB96DC860E}" type="presParOf" srcId="{449138A4-E264-401D-A7D5-B93A558FBB49}" destId="{A92123D1-99B0-4CA7-BF47-3B9AF47AECAD}" srcOrd="0" destOrd="0" presId="urn:microsoft.com/office/officeart/2005/8/layout/default"/>
    <dgm:cxn modelId="{79B71F45-75F4-4742-95C5-DCD6B8BB0237}" type="presParOf" srcId="{449138A4-E264-401D-A7D5-B93A558FBB49}" destId="{0A9B9BEF-EFD6-4FFB-A49B-EF949694A733}" srcOrd="1" destOrd="0" presId="urn:microsoft.com/office/officeart/2005/8/layout/default"/>
    <dgm:cxn modelId="{E6497967-EB37-4B49-82EF-8093CF9242F3}" type="presParOf" srcId="{449138A4-E264-401D-A7D5-B93A558FBB49}" destId="{A3AB5A86-E229-46BC-9241-A7D36106FB89}" srcOrd="2" destOrd="0" presId="urn:microsoft.com/office/officeart/2005/8/layout/default"/>
    <dgm:cxn modelId="{B50851A3-6698-4C21-BC04-0794865C88E6}" type="presParOf" srcId="{449138A4-E264-401D-A7D5-B93A558FBB49}" destId="{44DCB96D-6C72-4740-ADAC-F60234559A43}" srcOrd="3" destOrd="0" presId="urn:microsoft.com/office/officeart/2005/8/layout/default"/>
    <dgm:cxn modelId="{8A4FDBDD-70B0-49CB-9755-68E10E2AD7F3}" type="presParOf" srcId="{449138A4-E264-401D-A7D5-B93A558FBB49}" destId="{3D5E7216-0E25-42F9-9DB6-5F32D0B7FDD7}" srcOrd="4" destOrd="0" presId="urn:microsoft.com/office/officeart/2005/8/layout/default"/>
    <dgm:cxn modelId="{29463EBC-88C2-445A-8F1B-0CD3B1237FBE}" type="presParOf" srcId="{449138A4-E264-401D-A7D5-B93A558FBB49}" destId="{3C73BF2C-0A6F-4B9C-BAA3-66AC9F7F9062}" srcOrd="5" destOrd="0" presId="urn:microsoft.com/office/officeart/2005/8/layout/default"/>
    <dgm:cxn modelId="{B266BF75-1676-4EBE-9F4A-C7DD472A7A67}" type="presParOf" srcId="{449138A4-E264-401D-A7D5-B93A558FBB49}" destId="{C3DB7558-216C-4A8B-91FC-90C83C03FCB8}" srcOrd="6" destOrd="0" presId="urn:microsoft.com/office/officeart/2005/8/layout/default"/>
    <dgm:cxn modelId="{CBAA0618-D4E7-4BB7-9728-4C633AC4263A}" type="presParOf" srcId="{449138A4-E264-401D-A7D5-B93A558FBB49}" destId="{02250D21-7CC9-462C-8853-99CA184BBE9D}" srcOrd="7" destOrd="0" presId="urn:microsoft.com/office/officeart/2005/8/layout/default"/>
    <dgm:cxn modelId="{B4C55F3D-209F-43B0-B4FC-2D2E010FCCF6}" type="presParOf" srcId="{449138A4-E264-401D-A7D5-B93A558FBB49}" destId="{860334F7-57E4-4F05-9BDC-B58475C13FA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280E67-D067-41CA-9A55-6C24F388EB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D2CA03-DD83-40F5-B7E4-DCBE697CAAF0}">
      <dgm:prSet/>
      <dgm:spPr/>
      <dgm:t>
        <a:bodyPr/>
        <a:lstStyle/>
        <a:p>
          <a:r>
            <a:rPr lang="en-US"/>
            <a:t>Analysis Completion: All 4 Phase 1 Foundation tasks completed successfully</a:t>
          </a:r>
        </a:p>
      </dgm:t>
    </dgm:pt>
    <dgm:pt modelId="{E256E3AB-2D1F-492A-9227-7FFDB1BE7814}" type="parTrans" cxnId="{1F314715-A263-431B-89E8-B56943BD7336}">
      <dgm:prSet/>
      <dgm:spPr/>
      <dgm:t>
        <a:bodyPr/>
        <a:lstStyle/>
        <a:p>
          <a:endParaRPr lang="en-US"/>
        </a:p>
      </dgm:t>
    </dgm:pt>
    <dgm:pt modelId="{87F40AF6-9638-4617-92E9-F469773547EA}" type="sibTrans" cxnId="{1F314715-A263-431B-89E8-B56943BD7336}">
      <dgm:prSet/>
      <dgm:spPr/>
      <dgm:t>
        <a:bodyPr/>
        <a:lstStyle/>
        <a:p>
          <a:endParaRPr lang="en-US"/>
        </a:p>
      </dgm:t>
    </dgm:pt>
    <dgm:pt modelId="{7E28E786-83FD-4B6D-B088-5F59947E9EBD}">
      <dgm:prSet/>
      <dgm:spPr/>
      <dgm:t>
        <a:bodyPr/>
        <a:lstStyle/>
        <a:p>
          <a:r>
            <a:rPr lang="en-US"/>
            <a:t>Documentation Created: 7 comprehensive analysis documents generated</a:t>
          </a:r>
        </a:p>
      </dgm:t>
    </dgm:pt>
    <dgm:pt modelId="{EC7D9456-622E-4AB4-AB77-B22255E2CDE5}" type="parTrans" cxnId="{3A6DA7C6-8A6F-4D0A-BE69-644DF9F187A3}">
      <dgm:prSet/>
      <dgm:spPr/>
      <dgm:t>
        <a:bodyPr/>
        <a:lstStyle/>
        <a:p>
          <a:endParaRPr lang="en-US"/>
        </a:p>
      </dgm:t>
    </dgm:pt>
    <dgm:pt modelId="{A016EBC4-0218-4A35-86BC-39F9DE8CEF60}" type="sibTrans" cxnId="{3A6DA7C6-8A6F-4D0A-BE69-644DF9F187A3}">
      <dgm:prSet/>
      <dgm:spPr/>
      <dgm:t>
        <a:bodyPr/>
        <a:lstStyle/>
        <a:p>
          <a:endParaRPr lang="en-US"/>
        </a:p>
      </dgm:t>
    </dgm:pt>
    <dgm:pt modelId="{E4CCBC31-D159-412F-8EBB-DA93E78612CC}">
      <dgm:prSet/>
      <dgm:spPr/>
      <dgm:t>
        <a:bodyPr/>
        <a:lstStyle/>
        <a:p>
          <a:r>
            <a:rPr lang="en-US"/>
            <a:t>Key Insights: Enterprise-grade Spring application with efficient architecture</a:t>
          </a:r>
        </a:p>
      </dgm:t>
    </dgm:pt>
    <dgm:pt modelId="{5E9FA034-1BFA-4A31-9FE0-83D9578BB702}" type="parTrans" cxnId="{A022394C-2ADA-454D-B02E-D6B389A974C7}">
      <dgm:prSet/>
      <dgm:spPr/>
      <dgm:t>
        <a:bodyPr/>
        <a:lstStyle/>
        <a:p>
          <a:endParaRPr lang="en-US"/>
        </a:p>
      </dgm:t>
    </dgm:pt>
    <dgm:pt modelId="{E3CBF4D1-EE0D-4A89-AA70-3788C617AC7B}" type="sibTrans" cxnId="{A022394C-2ADA-454D-B02E-D6B389A974C7}">
      <dgm:prSet/>
      <dgm:spPr/>
      <dgm:t>
        <a:bodyPr/>
        <a:lstStyle/>
        <a:p>
          <a:endParaRPr lang="en-US"/>
        </a:p>
      </dgm:t>
    </dgm:pt>
    <dgm:pt modelId="{4D007AA0-7B89-4DE9-BBD7-6582D9CF7D75}">
      <dgm:prSet/>
      <dgm:spPr/>
      <dgm:t>
        <a:bodyPr/>
        <a:lstStyle/>
        <a:p>
          <a:r>
            <a:rPr lang="en-US"/>
            <a:t>Baseline Established: Complete foundation for subsequent analysis phases</a:t>
          </a:r>
        </a:p>
      </dgm:t>
    </dgm:pt>
    <dgm:pt modelId="{C1454229-0F4E-48A6-A5E8-5B23F48CF153}" type="parTrans" cxnId="{19D5E96E-C3D3-49FA-AE98-B367BC10C9B1}">
      <dgm:prSet/>
      <dgm:spPr/>
      <dgm:t>
        <a:bodyPr/>
        <a:lstStyle/>
        <a:p>
          <a:endParaRPr lang="en-US"/>
        </a:p>
      </dgm:t>
    </dgm:pt>
    <dgm:pt modelId="{6E41E70F-C01C-4443-A48A-A546A9375559}" type="sibTrans" cxnId="{19D5E96E-C3D3-49FA-AE98-B367BC10C9B1}">
      <dgm:prSet/>
      <dgm:spPr/>
      <dgm:t>
        <a:bodyPr/>
        <a:lstStyle/>
        <a:p>
          <a:endParaRPr lang="en-US"/>
        </a:p>
      </dgm:t>
    </dgm:pt>
    <dgm:pt modelId="{3148FD85-3D64-454F-A262-35A5EDACFE92}">
      <dgm:prSet/>
      <dgm:spPr/>
      <dgm:t>
        <a:bodyPr/>
        <a:lstStyle/>
        <a:p>
          <a:r>
            <a:rPr lang="en-US"/>
            <a:t>Quality Metrics: Compact, well-organized, production-ready codebase</a:t>
          </a:r>
        </a:p>
      </dgm:t>
    </dgm:pt>
    <dgm:pt modelId="{6F33A278-CDDF-4EEA-898B-9AB6133E78D3}" type="parTrans" cxnId="{BA9FDC13-A225-44EE-89FE-3C85AB4CD5C0}">
      <dgm:prSet/>
      <dgm:spPr/>
      <dgm:t>
        <a:bodyPr/>
        <a:lstStyle/>
        <a:p>
          <a:endParaRPr lang="en-US"/>
        </a:p>
      </dgm:t>
    </dgm:pt>
    <dgm:pt modelId="{8E5A095D-DEA2-4B59-8DD9-63978D551777}" type="sibTrans" cxnId="{BA9FDC13-A225-44EE-89FE-3C85AB4CD5C0}">
      <dgm:prSet/>
      <dgm:spPr/>
      <dgm:t>
        <a:bodyPr/>
        <a:lstStyle/>
        <a:p>
          <a:endParaRPr lang="en-US"/>
        </a:p>
      </dgm:t>
    </dgm:pt>
    <dgm:pt modelId="{D9404F63-FFD0-4320-B7FE-AD42B2E775C6}" type="pres">
      <dgm:prSet presAssocID="{1B280E67-D067-41CA-9A55-6C24F388EB45}" presName="root" presStyleCnt="0">
        <dgm:presLayoutVars>
          <dgm:dir/>
          <dgm:resizeHandles val="exact"/>
        </dgm:presLayoutVars>
      </dgm:prSet>
      <dgm:spPr/>
    </dgm:pt>
    <dgm:pt modelId="{DA4B98C2-B476-4A21-BA6E-F95D105E0774}" type="pres">
      <dgm:prSet presAssocID="{5FD2CA03-DD83-40F5-B7E4-DCBE697CAAF0}" presName="compNode" presStyleCnt="0"/>
      <dgm:spPr/>
    </dgm:pt>
    <dgm:pt modelId="{B989DF6A-E3D2-424E-8EC8-E5FD80AC26E3}" type="pres">
      <dgm:prSet presAssocID="{5FD2CA03-DD83-40F5-B7E4-DCBE697CAAF0}" presName="bgRect" presStyleLbl="bgShp" presStyleIdx="0" presStyleCnt="5"/>
      <dgm:spPr/>
    </dgm:pt>
    <dgm:pt modelId="{D3622F90-96F0-4DA1-9EB0-CBA5B9F7FEC5}" type="pres">
      <dgm:prSet presAssocID="{5FD2CA03-DD83-40F5-B7E4-DCBE697CAA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2B00F7-E895-4D50-8899-B81E2866272C}" type="pres">
      <dgm:prSet presAssocID="{5FD2CA03-DD83-40F5-B7E4-DCBE697CAAF0}" presName="spaceRect" presStyleCnt="0"/>
      <dgm:spPr/>
    </dgm:pt>
    <dgm:pt modelId="{5960A5D3-F409-46E8-88D5-7E79BBC0D671}" type="pres">
      <dgm:prSet presAssocID="{5FD2CA03-DD83-40F5-B7E4-DCBE697CAAF0}" presName="parTx" presStyleLbl="revTx" presStyleIdx="0" presStyleCnt="5">
        <dgm:presLayoutVars>
          <dgm:chMax val="0"/>
          <dgm:chPref val="0"/>
        </dgm:presLayoutVars>
      </dgm:prSet>
      <dgm:spPr/>
    </dgm:pt>
    <dgm:pt modelId="{04D5B898-AAF9-45B0-AFF6-63DB1029AF25}" type="pres">
      <dgm:prSet presAssocID="{87F40AF6-9638-4617-92E9-F469773547EA}" presName="sibTrans" presStyleCnt="0"/>
      <dgm:spPr/>
    </dgm:pt>
    <dgm:pt modelId="{E262B800-9532-4CBC-AE7B-49AFFD23FFBA}" type="pres">
      <dgm:prSet presAssocID="{7E28E786-83FD-4B6D-B088-5F59947E9EBD}" presName="compNode" presStyleCnt="0"/>
      <dgm:spPr/>
    </dgm:pt>
    <dgm:pt modelId="{C3898683-70F4-4446-B87E-8076A3A05DD2}" type="pres">
      <dgm:prSet presAssocID="{7E28E786-83FD-4B6D-B088-5F59947E9EBD}" presName="bgRect" presStyleLbl="bgShp" presStyleIdx="1" presStyleCnt="5"/>
      <dgm:spPr/>
    </dgm:pt>
    <dgm:pt modelId="{E0FF8BC9-E395-4C53-BB6B-F65107B63E83}" type="pres">
      <dgm:prSet presAssocID="{7E28E786-83FD-4B6D-B088-5F59947E9EB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1CCF4C-A429-45A5-8740-A67E1531A7AA}" type="pres">
      <dgm:prSet presAssocID="{7E28E786-83FD-4B6D-B088-5F59947E9EBD}" presName="spaceRect" presStyleCnt="0"/>
      <dgm:spPr/>
    </dgm:pt>
    <dgm:pt modelId="{C56ACB64-3A57-4CBF-93D3-4F1C8BF5A5C7}" type="pres">
      <dgm:prSet presAssocID="{7E28E786-83FD-4B6D-B088-5F59947E9EBD}" presName="parTx" presStyleLbl="revTx" presStyleIdx="1" presStyleCnt="5">
        <dgm:presLayoutVars>
          <dgm:chMax val="0"/>
          <dgm:chPref val="0"/>
        </dgm:presLayoutVars>
      </dgm:prSet>
      <dgm:spPr/>
    </dgm:pt>
    <dgm:pt modelId="{0EC04353-EAE4-42D0-96F9-D1B55D6CF409}" type="pres">
      <dgm:prSet presAssocID="{A016EBC4-0218-4A35-86BC-39F9DE8CEF60}" presName="sibTrans" presStyleCnt="0"/>
      <dgm:spPr/>
    </dgm:pt>
    <dgm:pt modelId="{D30133C8-745A-4840-91B1-C5B9E9AEEE1F}" type="pres">
      <dgm:prSet presAssocID="{E4CCBC31-D159-412F-8EBB-DA93E78612CC}" presName="compNode" presStyleCnt="0"/>
      <dgm:spPr/>
    </dgm:pt>
    <dgm:pt modelId="{32EBE4EA-70CC-4BAF-900F-70C7DFD4A5B5}" type="pres">
      <dgm:prSet presAssocID="{E4CCBC31-D159-412F-8EBB-DA93E78612CC}" presName="bgRect" presStyleLbl="bgShp" presStyleIdx="2" presStyleCnt="5"/>
      <dgm:spPr/>
    </dgm:pt>
    <dgm:pt modelId="{35D91489-EE71-43A6-B9F8-CCAB221DD37F}" type="pres">
      <dgm:prSet presAssocID="{E4CCBC31-D159-412F-8EBB-DA93E78612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9360C5-53CE-4FBE-BC91-33C839C7D197}" type="pres">
      <dgm:prSet presAssocID="{E4CCBC31-D159-412F-8EBB-DA93E78612CC}" presName="spaceRect" presStyleCnt="0"/>
      <dgm:spPr/>
    </dgm:pt>
    <dgm:pt modelId="{FDB752A6-FAB7-425E-9C5D-BA85FD3B73DD}" type="pres">
      <dgm:prSet presAssocID="{E4CCBC31-D159-412F-8EBB-DA93E78612CC}" presName="parTx" presStyleLbl="revTx" presStyleIdx="2" presStyleCnt="5">
        <dgm:presLayoutVars>
          <dgm:chMax val="0"/>
          <dgm:chPref val="0"/>
        </dgm:presLayoutVars>
      </dgm:prSet>
      <dgm:spPr/>
    </dgm:pt>
    <dgm:pt modelId="{4C69602E-4D49-4D96-A474-42FEEDBBB4A6}" type="pres">
      <dgm:prSet presAssocID="{E3CBF4D1-EE0D-4A89-AA70-3788C617AC7B}" presName="sibTrans" presStyleCnt="0"/>
      <dgm:spPr/>
    </dgm:pt>
    <dgm:pt modelId="{C8753EAA-2BD1-4DEF-99E8-28398A62D142}" type="pres">
      <dgm:prSet presAssocID="{4D007AA0-7B89-4DE9-BBD7-6582D9CF7D75}" presName="compNode" presStyleCnt="0"/>
      <dgm:spPr/>
    </dgm:pt>
    <dgm:pt modelId="{C278FE33-2B62-4C07-B2F0-67FE1166E586}" type="pres">
      <dgm:prSet presAssocID="{4D007AA0-7B89-4DE9-BBD7-6582D9CF7D75}" presName="bgRect" presStyleLbl="bgShp" presStyleIdx="3" presStyleCnt="5"/>
      <dgm:spPr/>
    </dgm:pt>
    <dgm:pt modelId="{CB1DD4AA-0343-4831-BF62-29807258C179}" type="pres">
      <dgm:prSet presAssocID="{4D007AA0-7B89-4DE9-BBD7-6582D9CF7D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CB738E1-09B4-4324-ADBA-282F8141D60D}" type="pres">
      <dgm:prSet presAssocID="{4D007AA0-7B89-4DE9-BBD7-6582D9CF7D75}" presName="spaceRect" presStyleCnt="0"/>
      <dgm:spPr/>
    </dgm:pt>
    <dgm:pt modelId="{1AF69D03-E1AC-4BD4-B231-8E70950B5E62}" type="pres">
      <dgm:prSet presAssocID="{4D007AA0-7B89-4DE9-BBD7-6582D9CF7D75}" presName="parTx" presStyleLbl="revTx" presStyleIdx="3" presStyleCnt="5">
        <dgm:presLayoutVars>
          <dgm:chMax val="0"/>
          <dgm:chPref val="0"/>
        </dgm:presLayoutVars>
      </dgm:prSet>
      <dgm:spPr/>
    </dgm:pt>
    <dgm:pt modelId="{EFC20A41-E312-490A-B158-68CDE74EA9CB}" type="pres">
      <dgm:prSet presAssocID="{6E41E70F-C01C-4443-A48A-A546A9375559}" presName="sibTrans" presStyleCnt="0"/>
      <dgm:spPr/>
    </dgm:pt>
    <dgm:pt modelId="{4D0F1C0A-CAAF-4E95-B502-0CED28C06804}" type="pres">
      <dgm:prSet presAssocID="{3148FD85-3D64-454F-A262-35A5EDACFE92}" presName="compNode" presStyleCnt="0"/>
      <dgm:spPr/>
    </dgm:pt>
    <dgm:pt modelId="{56A70A76-D6B7-4821-A44F-D5CD1D5340AF}" type="pres">
      <dgm:prSet presAssocID="{3148FD85-3D64-454F-A262-35A5EDACFE92}" presName="bgRect" presStyleLbl="bgShp" presStyleIdx="4" presStyleCnt="5"/>
      <dgm:spPr/>
    </dgm:pt>
    <dgm:pt modelId="{9E5ED092-7EEA-4FA1-AADF-064AF0353C8E}" type="pres">
      <dgm:prSet presAssocID="{3148FD85-3D64-454F-A262-35A5EDACFE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6BAE119D-1793-4B37-AC6C-9809DBD1C786}" type="pres">
      <dgm:prSet presAssocID="{3148FD85-3D64-454F-A262-35A5EDACFE92}" presName="spaceRect" presStyleCnt="0"/>
      <dgm:spPr/>
    </dgm:pt>
    <dgm:pt modelId="{F5921910-0382-4886-A194-614B10826572}" type="pres">
      <dgm:prSet presAssocID="{3148FD85-3D64-454F-A262-35A5EDACFE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A9FDC13-A225-44EE-89FE-3C85AB4CD5C0}" srcId="{1B280E67-D067-41CA-9A55-6C24F388EB45}" destId="{3148FD85-3D64-454F-A262-35A5EDACFE92}" srcOrd="4" destOrd="0" parTransId="{6F33A278-CDDF-4EEA-898B-9AB6133E78D3}" sibTransId="{8E5A095D-DEA2-4B59-8DD9-63978D551777}"/>
    <dgm:cxn modelId="{1F314715-A263-431B-89E8-B56943BD7336}" srcId="{1B280E67-D067-41CA-9A55-6C24F388EB45}" destId="{5FD2CA03-DD83-40F5-B7E4-DCBE697CAAF0}" srcOrd="0" destOrd="0" parTransId="{E256E3AB-2D1F-492A-9227-7FFDB1BE7814}" sibTransId="{87F40AF6-9638-4617-92E9-F469773547EA}"/>
    <dgm:cxn modelId="{CFF23B60-3365-463B-B86C-038EE41289CF}" type="presOf" srcId="{3148FD85-3D64-454F-A262-35A5EDACFE92}" destId="{F5921910-0382-4886-A194-614B10826572}" srcOrd="0" destOrd="0" presId="urn:microsoft.com/office/officeart/2018/2/layout/IconVerticalSolidList"/>
    <dgm:cxn modelId="{A022394C-2ADA-454D-B02E-D6B389A974C7}" srcId="{1B280E67-D067-41CA-9A55-6C24F388EB45}" destId="{E4CCBC31-D159-412F-8EBB-DA93E78612CC}" srcOrd="2" destOrd="0" parTransId="{5E9FA034-1BFA-4A31-9FE0-83D9578BB702}" sibTransId="{E3CBF4D1-EE0D-4A89-AA70-3788C617AC7B}"/>
    <dgm:cxn modelId="{19D5E96E-C3D3-49FA-AE98-B367BC10C9B1}" srcId="{1B280E67-D067-41CA-9A55-6C24F388EB45}" destId="{4D007AA0-7B89-4DE9-BBD7-6582D9CF7D75}" srcOrd="3" destOrd="0" parTransId="{C1454229-0F4E-48A6-A5E8-5B23F48CF153}" sibTransId="{6E41E70F-C01C-4443-A48A-A546A9375559}"/>
    <dgm:cxn modelId="{4DB59872-1FAB-41AD-AAD6-2E78398BDDEC}" type="presOf" srcId="{1B280E67-D067-41CA-9A55-6C24F388EB45}" destId="{D9404F63-FFD0-4320-B7FE-AD42B2E775C6}" srcOrd="0" destOrd="0" presId="urn:microsoft.com/office/officeart/2018/2/layout/IconVerticalSolidList"/>
    <dgm:cxn modelId="{786E8386-FE1F-4250-B67F-A42B9DB3D3E7}" type="presOf" srcId="{E4CCBC31-D159-412F-8EBB-DA93E78612CC}" destId="{FDB752A6-FAB7-425E-9C5D-BA85FD3B73DD}" srcOrd="0" destOrd="0" presId="urn:microsoft.com/office/officeart/2018/2/layout/IconVerticalSolidList"/>
    <dgm:cxn modelId="{3A6DA7C6-8A6F-4D0A-BE69-644DF9F187A3}" srcId="{1B280E67-D067-41CA-9A55-6C24F388EB45}" destId="{7E28E786-83FD-4B6D-B088-5F59947E9EBD}" srcOrd="1" destOrd="0" parTransId="{EC7D9456-622E-4AB4-AB77-B22255E2CDE5}" sibTransId="{A016EBC4-0218-4A35-86BC-39F9DE8CEF60}"/>
    <dgm:cxn modelId="{01B488D2-7145-4703-AE56-FA7EDAA54CD4}" type="presOf" srcId="{7E28E786-83FD-4B6D-B088-5F59947E9EBD}" destId="{C56ACB64-3A57-4CBF-93D3-4F1C8BF5A5C7}" srcOrd="0" destOrd="0" presId="urn:microsoft.com/office/officeart/2018/2/layout/IconVerticalSolidList"/>
    <dgm:cxn modelId="{3D8671F0-F52B-422A-9EF4-09C928FCD09A}" type="presOf" srcId="{5FD2CA03-DD83-40F5-B7E4-DCBE697CAAF0}" destId="{5960A5D3-F409-46E8-88D5-7E79BBC0D671}" srcOrd="0" destOrd="0" presId="urn:microsoft.com/office/officeart/2018/2/layout/IconVerticalSolidList"/>
    <dgm:cxn modelId="{AFC1D9FF-FA6F-4C78-9CA1-4923E57A8193}" type="presOf" srcId="{4D007AA0-7B89-4DE9-BBD7-6582D9CF7D75}" destId="{1AF69D03-E1AC-4BD4-B231-8E70950B5E62}" srcOrd="0" destOrd="0" presId="urn:microsoft.com/office/officeart/2018/2/layout/IconVerticalSolidList"/>
    <dgm:cxn modelId="{D70EB0C6-5FE9-40AE-86E3-FB57EC04D039}" type="presParOf" srcId="{D9404F63-FFD0-4320-B7FE-AD42B2E775C6}" destId="{DA4B98C2-B476-4A21-BA6E-F95D105E0774}" srcOrd="0" destOrd="0" presId="urn:microsoft.com/office/officeart/2018/2/layout/IconVerticalSolidList"/>
    <dgm:cxn modelId="{F4364F6D-07A8-483C-A52B-B929BDDC2C79}" type="presParOf" srcId="{DA4B98C2-B476-4A21-BA6E-F95D105E0774}" destId="{B989DF6A-E3D2-424E-8EC8-E5FD80AC26E3}" srcOrd="0" destOrd="0" presId="urn:microsoft.com/office/officeart/2018/2/layout/IconVerticalSolidList"/>
    <dgm:cxn modelId="{F29F3669-BF7F-46A2-9213-1040115AB1CE}" type="presParOf" srcId="{DA4B98C2-B476-4A21-BA6E-F95D105E0774}" destId="{D3622F90-96F0-4DA1-9EB0-CBA5B9F7FEC5}" srcOrd="1" destOrd="0" presId="urn:microsoft.com/office/officeart/2018/2/layout/IconVerticalSolidList"/>
    <dgm:cxn modelId="{89A0B021-4078-4068-8C99-16354052B640}" type="presParOf" srcId="{DA4B98C2-B476-4A21-BA6E-F95D105E0774}" destId="{942B00F7-E895-4D50-8899-B81E2866272C}" srcOrd="2" destOrd="0" presId="urn:microsoft.com/office/officeart/2018/2/layout/IconVerticalSolidList"/>
    <dgm:cxn modelId="{D7F47D51-5B41-4479-A308-324B643A58DC}" type="presParOf" srcId="{DA4B98C2-B476-4A21-BA6E-F95D105E0774}" destId="{5960A5D3-F409-46E8-88D5-7E79BBC0D671}" srcOrd="3" destOrd="0" presId="urn:microsoft.com/office/officeart/2018/2/layout/IconVerticalSolidList"/>
    <dgm:cxn modelId="{049703E4-25B1-4634-BCF8-81C7FB7C8BA3}" type="presParOf" srcId="{D9404F63-FFD0-4320-B7FE-AD42B2E775C6}" destId="{04D5B898-AAF9-45B0-AFF6-63DB1029AF25}" srcOrd="1" destOrd="0" presId="urn:microsoft.com/office/officeart/2018/2/layout/IconVerticalSolidList"/>
    <dgm:cxn modelId="{F6368AFF-0C4B-45D0-A1A0-0053ADC66E49}" type="presParOf" srcId="{D9404F63-FFD0-4320-B7FE-AD42B2E775C6}" destId="{E262B800-9532-4CBC-AE7B-49AFFD23FFBA}" srcOrd="2" destOrd="0" presId="urn:microsoft.com/office/officeart/2018/2/layout/IconVerticalSolidList"/>
    <dgm:cxn modelId="{5EE2DEC9-F069-4FDD-B50E-4AC03593646C}" type="presParOf" srcId="{E262B800-9532-4CBC-AE7B-49AFFD23FFBA}" destId="{C3898683-70F4-4446-B87E-8076A3A05DD2}" srcOrd="0" destOrd="0" presId="urn:microsoft.com/office/officeart/2018/2/layout/IconVerticalSolidList"/>
    <dgm:cxn modelId="{11BEE6BF-8A2D-4719-BE49-83FE08EEBEEA}" type="presParOf" srcId="{E262B800-9532-4CBC-AE7B-49AFFD23FFBA}" destId="{E0FF8BC9-E395-4C53-BB6B-F65107B63E83}" srcOrd="1" destOrd="0" presId="urn:microsoft.com/office/officeart/2018/2/layout/IconVerticalSolidList"/>
    <dgm:cxn modelId="{F95CB679-B709-4670-B5C7-C034ED56412F}" type="presParOf" srcId="{E262B800-9532-4CBC-AE7B-49AFFD23FFBA}" destId="{951CCF4C-A429-45A5-8740-A67E1531A7AA}" srcOrd="2" destOrd="0" presId="urn:microsoft.com/office/officeart/2018/2/layout/IconVerticalSolidList"/>
    <dgm:cxn modelId="{734ABAAC-5ACA-4E9C-9397-8CF454A8D458}" type="presParOf" srcId="{E262B800-9532-4CBC-AE7B-49AFFD23FFBA}" destId="{C56ACB64-3A57-4CBF-93D3-4F1C8BF5A5C7}" srcOrd="3" destOrd="0" presId="urn:microsoft.com/office/officeart/2018/2/layout/IconVerticalSolidList"/>
    <dgm:cxn modelId="{C45CDE47-FF5F-438D-B672-931257D98DA2}" type="presParOf" srcId="{D9404F63-FFD0-4320-B7FE-AD42B2E775C6}" destId="{0EC04353-EAE4-42D0-96F9-D1B55D6CF409}" srcOrd="3" destOrd="0" presId="urn:microsoft.com/office/officeart/2018/2/layout/IconVerticalSolidList"/>
    <dgm:cxn modelId="{7BF01475-873E-48F4-A766-64932FCF522E}" type="presParOf" srcId="{D9404F63-FFD0-4320-B7FE-AD42B2E775C6}" destId="{D30133C8-745A-4840-91B1-C5B9E9AEEE1F}" srcOrd="4" destOrd="0" presId="urn:microsoft.com/office/officeart/2018/2/layout/IconVerticalSolidList"/>
    <dgm:cxn modelId="{3D4AE597-92C6-43F6-86F4-369468681A83}" type="presParOf" srcId="{D30133C8-745A-4840-91B1-C5B9E9AEEE1F}" destId="{32EBE4EA-70CC-4BAF-900F-70C7DFD4A5B5}" srcOrd="0" destOrd="0" presId="urn:microsoft.com/office/officeart/2018/2/layout/IconVerticalSolidList"/>
    <dgm:cxn modelId="{E6BE6EEE-1C9B-4FF5-A8E6-FC33A254DB1C}" type="presParOf" srcId="{D30133C8-745A-4840-91B1-C5B9E9AEEE1F}" destId="{35D91489-EE71-43A6-B9F8-CCAB221DD37F}" srcOrd="1" destOrd="0" presId="urn:microsoft.com/office/officeart/2018/2/layout/IconVerticalSolidList"/>
    <dgm:cxn modelId="{ED5C95F1-EEDE-4AAE-908D-5E8D4D00412F}" type="presParOf" srcId="{D30133C8-745A-4840-91B1-C5B9E9AEEE1F}" destId="{889360C5-53CE-4FBE-BC91-33C839C7D197}" srcOrd="2" destOrd="0" presId="urn:microsoft.com/office/officeart/2018/2/layout/IconVerticalSolidList"/>
    <dgm:cxn modelId="{59226B59-6069-4077-B7EB-E09480F63258}" type="presParOf" srcId="{D30133C8-745A-4840-91B1-C5B9E9AEEE1F}" destId="{FDB752A6-FAB7-425E-9C5D-BA85FD3B73DD}" srcOrd="3" destOrd="0" presId="urn:microsoft.com/office/officeart/2018/2/layout/IconVerticalSolidList"/>
    <dgm:cxn modelId="{3E6939B3-485A-4DAC-8CE5-534680E44A5F}" type="presParOf" srcId="{D9404F63-FFD0-4320-B7FE-AD42B2E775C6}" destId="{4C69602E-4D49-4D96-A474-42FEEDBBB4A6}" srcOrd="5" destOrd="0" presId="urn:microsoft.com/office/officeart/2018/2/layout/IconVerticalSolidList"/>
    <dgm:cxn modelId="{687AE41F-6310-4ABE-B41A-1D82D3ABA067}" type="presParOf" srcId="{D9404F63-FFD0-4320-B7FE-AD42B2E775C6}" destId="{C8753EAA-2BD1-4DEF-99E8-28398A62D142}" srcOrd="6" destOrd="0" presId="urn:microsoft.com/office/officeart/2018/2/layout/IconVerticalSolidList"/>
    <dgm:cxn modelId="{5048B5D8-5E79-4E7D-B6F0-5888A1505403}" type="presParOf" srcId="{C8753EAA-2BD1-4DEF-99E8-28398A62D142}" destId="{C278FE33-2B62-4C07-B2F0-67FE1166E586}" srcOrd="0" destOrd="0" presId="urn:microsoft.com/office/officeart/2018/2/layout/IconVerticalSolidList"/>
    <dgm:cxn modelId="{CF65F025-E28D-479D-A732-AA0A9901CC3D}" type="presParOf" srcId="{C8753EAA-2BD1-4DEF-99E8-28398A62D142}" destId="{CB1DD4AA-0343-4831-BF62-29807258C179}" srcOrd="1" destOrd="0" presId="urn:microsoft.com/office/officeart/2018/2/layout/IconVerticalSolidList"/>
    <dgm:cxn modelId="{ED5EC729-5C82-4C77-A649-9B8F8E5ADAAD}" type="presParOf" srcId="{C8753EAA-2BD1-4DEF-99E8-28398A62D142}" destId="{DCB738E1-09B4-4324-ADBA-282F8141D60D}" srcOrd="2" destOrd="0" presId="urn:microsoft.com/office/officeart/2018/2/layout/IconVerticalSolidList"/>
    <dgm:cxn modelId="{ACEFAFB4-829D-4EEE-9B1E-F0CCD59DE4EC}" type="presParOf" srcId="{C8753EAA-2BD1-4DEF-99E8-28398A62D142}" destId="{1AF69D03-E1AC-4BD4-B231-8E70950B5E62}" srcOrd="3" destOrd="0" presId="urn:microsoft.com/office/officeart/2018/2/layout/IconVerticalSolidList"/>
    <dgm:cxn modelId="{B1D4A143-1335-4B47-83C3-8422B7FF22A1}" type="presParOf" srcId="{D9404F63-FFD0-4320-B7FE-AD42B2E775C6}" destId="{EFC20A41-E312-490A-B158-68CDE74EA9CB}" srcOrd="7" destOrd="0" presId="urn:microsoft.com/office/officeart/2018/2/layout/IconVerticalSolidList"/>
    <dgm:cxn modelId="{5F5F9079-CF91-4537-91F9-D3C3E6804181}" type="presParOf" srcId="{D9404F63-FFD0-4320-B7FE-AD42B2E775C6}" destId="{4D0F1C0A-CAAF-4E95-B502-0CED28C06804}" srcOrd="8" destOrd="0" presId="urn:microsoft.com/office/officeart/2018/2/layout/IconVerticalSolidList"/>
    <dgm:cxn modelId="{477BADC8-C4CF-49EB-A83B-F3274ADDB16E}" type="presParOf" srcId="{4D0F1C0A-CAAF-4E95-B502-0CED28C06804}" destId="{56A70A76-D6B7-4821-A44F-D5CD1D5340AF}" srcOrd="0" destOrd="0" presId="urn:microsoft.com/office/officeart/2018/2/layout/IconVerticalSolidList"/>
    <dgm:cxn modelId="{66A403A6-B286-49D3-97C8-2A0FDA51A6D7}" type="presParOf" srcId="{4D0F1C0A-CAAF-4E95-B502-0CED28C06804}" destId="{9E5ED092-7EEA-4FA1-AADF-064AF0353C8E}" srcOrd="1" destOrd="0" presId="urn:microsoft.com/office/officeart/2018/2/layout/IconVerticalSolidList"/>
    <dgm:cxn modelId="{9D03B984-2F59-4317-926D-007AA4C74A5A}" type="presParOf" srcId="{4D0F1C0A-CAAF-4E95-B502-0CED28C06804}" destId="{6BAE119D-1793-4B37-AC6C-9809DBD1C786}" srcOrd="2" destOrd="0" presId="urn:microsoft.com/office/officeart/2018/2/layout/IconVerticalSolidList"/>
    <dgm:cxn modelId="{BCC8BDC9-1C94-49AB-BC1B-511837C206D3}" type="presParOf" srcId="{4D0F1C0A-CAAF-4E95-B502-0CED28C06804}" destId="{F5921910-0382-4886-A194-614B108265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721BC-B5E0-45D2-97E4-47E5D08B48CF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OLAF Framework: 10-phase comprehensive project onboarding methodology</a:t>
          </a:r>
        </a:p>
      </dsp:txBody>
      <dsp:txXfrm>
        <a:off x="0" y="573683"/>
        <a:ext cx="2464593" cy="1478756"/>
      </dsp:txXfrm>
    </dsp:sp>
    <dsp:sp modelId="{84C73371-5D41-4C39-9C70-0A6FC342750E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Phase 1 Foundation: Complete baseline analysis performed</a:t>
          </a:r>
        </a:p>
      </dsp:txBody>
      <dsp:txXfrm>
        <a:off x="2711053" y="573683"/>
        <a:ext cx="2464593" cy="1478756"/>
      </dsp:txXfrm>
    </dsp:sp>
    <dsp:sp modelId="{716B09A4-BBCD-49BC-9296-3DB23B9AA1A3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 Tasks: 4 systematic evaluation components completed</a:t>
          </a:r>
        </a:p>
      </dsp:txBody>
      <dsp:txXfrm>
        <a:off x="5422106" y="573683"/>
        <a:ext cx="2464593" cy="1478756"/>
      </dsp:txXfrm>
    </dsp:sp>
    <dsp:sp modelId="{AFB1F6A4-B4A5-4036-94F1-D17B789E9107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Documentation Generated: 7 detailed analysis documents created</a:t>
          </a:r>
        </a:p>
      </dsp:txBody>
      <dsp:txXfrm>
        <a:off x="1355526" y="2298898"/>
        <a:ext cx="2464593" cy="1478756"/>
      </dsp:txXfrm>
    </dsp:sp>
    <dsp:sp modelId="{3185F026-92DF-451C-847D-8AB93A20C619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Quality Assurance: Automated tools combined with manual verification</a:t>
          </a:r>
        </a:p>
      </dsp:txBody>
      <dsp:txXfrm>
        <a:off x="4066579" y="2298898"/>
        <a:ext cx="2464593" cy="1478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B43580-6940-473B-820C-6D394C2B3829}">
      <dsp:nvSpPr>
        <dsp:cNvPr id="0" name=""/>
        <dsp:cNvSpPr/>
      </dsp:nvSpPr>
      <dsp:spPr>
        <a:xfrm>
          <a:off x="0" y="517549"/>
          <a:ext cx="5000124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Application Type: Full-Stack Enterprise Web Application</a:t>
          </a:r>
        </a:p>
      </dsp:txBody>
      <dsp:txXfrm>
        <a:off x="40780" y="558329"/>
        <a:ext cx="4918564" cy="753819"/>
      </dsp:txXfrm>
    </dsp:sp>
    <dsp:sp modelId="{85220DC5-06F7-4E72-AE6F-AABEE1A62C35}">
      <dsp:nvSpPr>
        <dsp:cNvPr id="0" name=""/>
        <dsp:cNvSpPr/>
      </dsp:nvSpPr>
      <dsp:spPr>
        <a:xfrm>
          <a:off x="0" y="1413409"/>
          <a:ext cx="5000124" cy="835379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Architecture Pattern: Multi-tier MVC with clear separation of concerns</a:t>
          </a:r>
        </a:p>
      </dsp:txBody>
      <dsp:txXfrm>
        <a:off x="40780" y="1454189"/>
        <a:ext cx="4918564" cy="753819"/>
      </dsp:txXfrm>
    </dsp:sp>
    <dsp:sp modelId="{C23B7239-C50A-4A07-9E93-C0FABF8E5209}">
      <dsp:nvSpPr>
        <dsp:cNvPr id="0" name=""/>
        <dsp:cNvSpPr/>
      </dsp:nvSpPr>
      <dsp:spPr>
        <a:xfrm>
          <a:off x="0" y="2309269"/>
          <a:ext cx="5000124" cy="83537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Framework Stack: Spring MVC, Spring Security, Hibernate ORM</a:t>
          </a:r>
        </a:p>
      </dsp:txBody>
      <dsp:txXfrm>
        <a:off x="40780" y="2350049"/>
        <a:ext cx="4918564" cy="753819"/>
      </dsp:txXfrm>
    </dsp:sp>
    <dsp:sp modelId="{EC3CE7EF-2F5A-4495-99E4-C542BCE6164B}">
      <dsp:nvSpPr>
        <dsp:cNvPr id="0" name=""/>
        <dsp:cNvSpPr/>
      </dsp:nvSpPr>
      <dsp:spPr>
        <a:xfrm>
          <a:off x="0" y="3205130"/>
          <a:ext cx="5000124" cy="835379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Database Integration: MySQL with comprehensive SQL schema</a:t>
          </a:r>
        </a:p>
      </dsp:txBody>
      <dsp:txXfrm>
        <a:off x="40780" y="3245910"/>
        <a:ext cx="4918564" cy="753819"/>
      </dsp:txXfrm>
    </dsp:sp>
    <dsp:sp modelId="{48DA2247-A5EB-40DF-8B0A-C302A8589145}">
      <dsp:nvSpPr>
        <dsp:cNvPr id="0" name=""/>
        <dsp:cNvSpPr/>
      </dsp:nvSpPr>
      <dsp:spPr>
        <a:xfrm>
          <a:off x="0" y="4100990"/>
          <a:ext cx="5000124" cy="83537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Implementation: Authentication and authorization layers configured</a:t>
          </a:r>
        </a:p>
      </dsp:txBody>
      <dsp:txXfrm>
        <a:off x="40780" y="4141770"/>
        <a:ext cx="4918564" cy="75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035F7-EB03-49A9-85C9-A6C567FD61DE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37F9B-7A34-4D7C-BACB-A4584B7B7D50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C844C-1DC7-45B9-BA33-5EEAC3877E3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Backend Framework: Spring Framework with dependency injection</a:t>
          </a:r>
        </a:p>
      </dsp:txBody>
      <dsp:txXfrm>
        <a:off x="518589" y="1265836"/>
        <a:ext cx="1582031" cy="632812"/>
      </dsp:txXfrm>
    </dsp:sp>
    <dsp:sp modelId="{056432A3-E890-4F53-8FEF-EB45FDCD1D72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4065E-6283-47FF-9F39-44B944103B5D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D5044-A4F8-48D4-9CE7-D9270667EA5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Access: Hibernate ORM with MySQL database connectivity</a:t>
          </a:r>
        </a:p>
      </dsp:txBody>
      <dsp:txXfrm>
        <a:off x="2377476" y="1265836"/>
        <a:ext cx="1582031" cy="632812"/>
      </dsp:txXfrm>
    </dsp:sp>
    <dsp:sp modelId="{8A65C54D-F879-429C-A91E-D693CCF87635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B4CBD-081B-4F9C-BF98-AA96C461852A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EC56E-5F1E-4B27-8889-E974984198AF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Web Layer: JSP views with JSTL for dynamic content rendering</a:t>
          </a:r>
        </a:p>
      </dsp:txBody>
      <dsp:txXfrm>
        <a:off x="4236363" y="1265836"/>
        <a:ext cx="1582031" cy="632812"/>
      </dsp:txXfrm>
    </dsp:sp>
    <dsp:sp modelId="{B371D279-BFC5-4E98-93C3-AEA55C86C9C5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441D0-F73E-489A-874B-8DD6574855B0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5E7BD-32EB-4D36-90D2-8B1291DD58BE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Security: Spring Security with role-based access control</a:t>
          </a:r>
        </a:p>
      </dsp:txBody>
      <dsp:txXfrm>
        <a:off x="6095249" y="1265836"/>
        <a:ext cx="1582031" cy="632812"/>
      </dsp:txXfrm>
    </dsp:sp>
    <dsp:sp modelId="{B1B5BE33-B9F0-497D-8ECF-277174DF8272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FD0FE-5C57-4762-9C5D-253947FC2E88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35519-2BDE-497E-94BD-382B9AEC3FA4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Build System: Maven with comprehensive dependency management and plugins</a:t>
          </a:r>
        </a:p>
      </dsp:txBody>
      <dsp:txXfrm>
        <a:off x="3306919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824FC-15A2-4F23-A600-5DD66D47B8B1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Repository Size: 49.76 MB total footprint</a:t>
          </a:r>
        </a:p>
      </dsp:txBody>
      <dsp:txXfrm>
        <a:off x="0" y="431616"/>
        <a:ext cx="2561209" cy="1536725"/>
      </dsp:txXfrm>
    </dsp:sp>
    <dsp:sp modelId="{DD5C05BB-6B08-4237-909B-2E98EA3E558B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Code Efficiency: 69.0 KB source (1.4%) vs 49.69 MB build artifacts (98.6%)</a:t>
          </a:r>
        </a:p>
      </dsp:txBody>
      <dsp:txXfrm>
        <a:off x="2817330" y="431616"/>
        <a:ext cx="2561209" cy="1536725"/>
      </dsp:txXfrm>
    </dsp:sp>
    <dsp:sp modelId="{88B720A9-0C8E-4526-818D-8D6F77FC5641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Lines of Code: 2,512 LOC across all languages</a:t>
          </a:r>
        </a:p>
      </dsp:txBody>
      <dsp:txXfrm>
        <a:off x="5634661" y="431616"/>
        <a:ext cx="2561209" cy="1536725"/>
      </dsp:txXfrm>
    </dsp:sp>
    <dsp:sp modelId="{7E6D119C-10A0-482D-B7F5-FE3E9EAFAFCF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Development Efficiency: Highly optimized source-to-artifact ratio</a:t>
          </a:r>
        </a:p>
      </dsp:txBody>
      <dsp:txXfrm>
        <a:off x="1408665" y="2224462"/>
        <a:ext cx="2561209" cy="1536725"/>
      </dsp:txXfrm>
    </dsp:sp>
    <dsp:sp modelId="{A432C12D-F83B-4F46-BB26-E5E13830A011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 Repository: Compact history with 13 commits on master branch</a:t>
          </a:r>
        </a:p>
      </dsp:txBody>
      <dsp:txXfrm>
        <a:off x="4225995" y="2224462"/>
        <a:ext cx="2561209" cy="15367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84FB2-ADE9-4285-BEAF-F4F0E898A65A}">
      <dsp:nvSpPr>
        <dsp:cNvPr id="0" name=""/>
        <dsp:cNvSpPr/>
      </dsp:nvSpPr>
      <dsp:spPr>
        <a:xfrm>
          <a:off x="0" y="85402"/>
          <a:ext cx="4438638" cy="755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Polyglot Architecture: 7 programming languages identified</a:t>
          </a:r>
        </a:p>
      </dsp:txBody>
      <dsp:txXfrm>
        <a:off x="36896" y="122298"/>
        <a:ext cx="4364846" cy="682028"/>
      </dsp:txXfrm>
    </dsp:sp>
    <dsp:sp modelId="{53C968E3-09F2-4564-8DE4-4B0381CE2730}">
      <dsp:nvSpPr>
        <dsp:cNvPr id="0" name=""/>
        <dsp:cNvSpPr/>
      </dsp:nvSpPr>
      <dsp:spPr>
        <a:xfrm>
          <a:off x="0" y="895942"/>
          <a:ext cx="4438638" cy="755820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Java Dominance: 62.7% of codebase (1,576 LOC)</a:t>
          </a:r>
        </a:p>
      </dsp:txBody>
      <dsp:txXfrm>
        <a:off x="36896" y="932838"/>
        <a:ext cx="4364846" cy="682028"/>
      </dsp:txXfrm>
    </dsp:sp>
    <dsp:sp modelId="{F8567E2F-1CDB-4AE7-8456-0FC6DFFF92DB}">
      <dsp:nvSpPr>
        <dsp:cNvPr id="0" name=""/>
        <dsp:cNvSpPr/>
      </dsp:nvSpPr>
      <dsp:spPr>
        <a:xfrm>
          <a:off x="0" y="1706482"/>
          <a:ext cx="4438638" cy="755820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Technologies: JSP (16.8%), CSS (8.3%), JavaScript (6.8%)</a:t>
          </a:r>
        </a:p>
      </dsp:txBody>
      <dsp:txXfrm>
        <a:off x="36896" y="1743378"/>
        <a:ext cx="4364846" cy="682028"/>
      </dsp:txXfrm>
    </dsp:sp>
    <dsp:sp modelId="{537D3654-7966-4B27-BED9-BC3A9581E9E9}">
      <dsp:nvSpPr>
        <dsp:cNvPr id="0" name=""/>
        <dsp:cNvSpPr/>
      </dsp:nvSpPr>
      <dsp:spPr>
        <a:xfrm>
          <a:off x="0" y="2517022"/>
          <a:ext cx="4438638" cy="755820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Configuration: XML (4.2%) for Spring and Maven configuration</a:t>
          </a:r>
        </a:p>
      </dsp:txBody>
      <dsp:txXfrm>
        <a:off x="36896" y="2553918"/>
        <a:ext cx="4364846" cy="682028"/>
      </dsp:txXfrm>
    </dsp:sp>
    <dsp:sp modelId="{E03C6829-47E1-4C68-9043-82B9F06F390F}">
      <dsp:nvSpPr>
        <dsp:cNvPr id="0" name=""/>
        <dsp:cNvSpPr/>
      </dsp:nvSpPr>
      <dsp:spPr>
        <a:xfrm>
          <a:off x="0" y="3327562"/>
          <a:ext cx="4438638" cy="755820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Database: SQL scripts for schema and data management</a:t>
          </a:r>
        </a:p>
      </dsp:txBody>
      <dsp:txXfrm>
        <a:off x="36896" y="3364458"/>
        <a:ext cx="4364846" cy="682028"/>
      </dsp:txXfrm>
    </dsp:sp>
    <dsp:sp modelId="{5FD87448-18FE-42F3-84E1-D2ED7A28A08A}">
      <dsp:nvSpPr>
        <dsp:cNvPr id="0" name=""/>
        <dsp:cNvSpPr/>
      </dsp:nvSpPr>
      <dsp:spPr>
        <a:xfrm>
          <a:off x="0" y="4138102"/>
          <a:ext cx="4438638" cy="7558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Configuration: Maven POM and property files</a:t>
          </a:r>
        </a:p>
      </dsp:txBody>
      <dsp:txXfrm>
        <a:off x="36896" y="4174998"/>
        <a:ext cx="4364846" cy="682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123D1-99B0-4CA7-BF47-3B9AF47AECAD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Repository History: 13 commits on master branch</a:t>
          </a:r>
        </a:p>
      </dsp:txBody>
      <dsp:txXfrm>
        <a:off x="0" y="431616"/>
        <a:ext cx="2561209" cy="1536725"/>
      </dsp:txXfrm>
    </dsp:sp>
    <dsp:sp modelId="{A3AB5A86-E229-46BC-9241-A7D36106FB89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Development Activity: Active development with recent commits</a:t>
          </a:r>
        </a:p>
      </dsp:txBody>
      <dsp:txXfrm>
        <a:off x="2817330" y="431616"/>
        <a:ext cx="2561209" cy="1536725"/>
      </dsp:txXfrm>
    </dsp:sp>
    <dsp:sp modelId="{3D5E7216-0E25-42F9-9DB6-5F32D0B7FDD7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Branch Strategy: Single master branch development model</a:t>
          </a:r>
        </a:p>
      </dsp:txBody>
      <dsp:txXfrm>
        <a:off x="5634661" y="431616"/>
        <a:ext cx="2561209" cy="1536725"/>
      </dsp:txXfrm>
    </dsp:sp>
    <dsp:sp modelId="{C3DB7558-216C-4A8B-91FC-90C83C03FCB8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Repository Health: Clean commit history with no merge conflicts</a:t>
          </a:r>
        </a:p>
      </dsp:txBody>
      <dsp:txXfrm>
        <a:off x="1408665" y="2224462"/>
        <a:ext cx="2561209" cy="1536725"/>
      </dsp:txXfrm>
    </dsp:sp>
    <dsp:sp modelId="{860334F7-57E4-4F05-9BDC-B58475C13FA0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Version Control: Standard Git workflow with proper file tracking</a:t>
          </a:r>
        </a:p>
      </dsp:txBody>
      <dsp:txXfrm>
        <a:off x="4225995" y="2224462"/>
        <a:ext cx="2561209" cy="15367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9DF6A-E3D2-424E-8EC8-E5FD80AC26E3}">
      <dsp:nvSpPr>
        <dsp:cNvPr id="0" name=""/>
        <dsp:cNvSpPr/>
      </dsp:nvSpPr>
      <dsp:spPr>
        <a:xfrm>
          <a:off x="0" y="3404"/>
          <a:ext cx="78867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22F90-96F0-4DA1-9EB0-CBA5B9F7FEC5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0A5D3-F409-46E8-88D5-7E79BBC0D671}">
      <dsp:nvSpPr>
        <dsp:cNvPr id="0" name=""/>
        <dsp:cNvSpPr/>
      </dsp:nvSpPr>
      <dsp:spPr>
        <a:xfrm>
          <a:off x="837512" y="3404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Analysis Completion: All 4 Phase 1 Foundation tasks completed successfully</a:t>
          </a:r>
        </a:p>
      </dsp:txBody>
      <dsp:txXfrm>
        <a:off x="837512" y="3404"/>
        <a:ext cx="7049187" cy="725119"/>
      </dsp:txXfrm>
    </dsp:sp>
    <dsp:sp modelId="{C3898683-70F4-4446-B87E-8076A3A05DD2}">
      <dsp:nvSpPr>
        <dsp:cNvPr id="0" name=""/>
        <dsp:cNvSpPr/>
      </dsp:nvSpPr>
      <dsp:spPr>
        <a:xfrm>
          <a:off x="0" y="909803"/>
          <a:ext cx="78867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F8BC9-E395-4C53-BB6B-F65107B63E83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ACB64-3A57-4CBF-93D3-4F1C8BF5A5C7}">
      <dsp:nvSpPr>
        <dsp:cNvPr id="0" name=""/>
        <dsp:cNvSpPr/>
      </dsp:nvSpPr>
      <dsp:spPr>
        <a:xfrm>
          <a:off x="837512" y="909803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Documentation Created: 7 comprehensive analysis documents generated</a:t>
          </a:r>
        </a:p>
      </dsp:txBody>
      <dsp:txXfrm>
        <a:off x="837512" y="909803"/>
        <a:ext cx="7049187" cy="725119"/>
      </dsp:txXfrm>
    </dsp:sp>
    <dsp:sp modelId="{32EBE4EA-70CC-4BAF-900F-70C7DFD4A5B5}">
      <dsp:nvSpPr>
        <dsp:cNvPr id="0" name=""/>
        <dsp:cNvSpPr/>
      </dsp:nvSpPr>
      <dsp:spPr>
        <a:xfrm>
          <a:off x="0" y="1816202"/>
          <a:ext cx="78867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91489-EE71-43A6-B9F8-CCAB221DD37F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752A6-FAB7-425E-9C5D-BA85FD3B73DD}">
      <dsp:nvSpPr>
        <dsp:cNvPr id="0" name=""/>
        <dsp:cNvSpPr/>
      </dsp:nvSpPr>
      <dsp:spPr>
        <a:xfrm>
          <a:off x="837512" y="1816202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Insights: Enterprise-grade Spring application with efficient architecture</a:t>
          </a:r>
        </a:p>
      </dsp:txBody>
      <dsp:txXfrm>
        <a:off x="837512" y="1816202"/>
        <a:ext cx="7049187" cy="725119"/>
      </dsp:txXfrm>
    </dsp:sp>
    <dsp:sp modelId="{C278FE33-2B62-4C07-B2F0-67FE1166E586}">
      <dsp:nvSpPr>
        <dsp:cNvPr id="0" name=""/>
        <dsp:cNvSpPr/>
      </dsp:nvSpPr>
      <dsp:spPr>
        <a:xfrm>
          <a:off x="0" y="2722601"/>
          <a:ext cx="78867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DD4AA-0343-4831-BF62-29807258C179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69D03-E1AC-4BD4-B231-8E70950B5E62}">
      <dsp:nvSpPr>
        <dsp:cNvPr id="0" name=""/>
        <dsp:cNvSpPr/>
      </dsp:nvSpPr>
      <dsp:spPr>
        <a:xfrm>
          <a:off x="837512" y="2722601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Baseline Established: Complete foundation for subsequent analysis phases</a:t>
          </a:r>
        </a:p>
      </dsp:txBody>
      <dsp:txXfrm>
        <a:off x="837512" y="2722601"/>
        <a:ext cx="7049187" cy="725119"/>
      </dsp:txXfrm>
    </dsp:sp>
    <dsp:sp modelId="{56A70A76-D6B7-4821-A44F-D5CD1D5340AF}">
      <dsp:nvSpPr>
        <dsp:cNvPr id="0" name=""/>
        <dsp:cNvSpPr/>
      </dsp:nvSpPr>
      <dsp:spPr>
        <a:xfrm>
          <a:off x="0" y="3629000"/>
          <a:ext cx="78867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ED092-7EEA-4FA1-AADF-064AF0353C8E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21910-0382-4886-A194-614B10826572}">
      <dsp:nvSpPr>
        <dsp:cNvPr id="0" name=""/>
        <dsp:cNvSpPr/>
      </dsp:nvSpPr>
      <dsp:spPr>
        <a:xfrm>
          <a:off x="837512" y="3629000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Quality Metrics: Compact, well-organized, production-ready codebase</a:t>
          </a:r>
        </a:p>
      </dsp:txBody>
      <dsp:txXfrm>
        <a:off x="837512" y="3629000"/>
        <a:ext cx="70491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59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Title Slide</a:t>
            </a:r>
          </a:p>
          <a:p>
            <a:endParaRPr/>
          </a:p>
          <a:p>
            <a:r>
              <a:t>Content Summary:</a:t>
            </a:r>
          </a:p>
          <a:p>
            <a:r>
              <a:t>- Title: CRM-System Project Onboarding Analysis Results</a:t>
            </a:r>
          </a:p>
          <a:p>
            <a:r>
              <a:t>- Subtitle: Phase 1 Foundation Analysis Overview</a:t>
            </a:r>
          </a:p>
          <a:p>
            <a:r>
              <a:t>- Presenter: GitHub Copilot (OLAF Framework)</a:t>
            </a:r>
          </a:p>
          <a:p>
            <a:r>
              <a:t>- Date: September 22, 2025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Key Findings &amp; Next Steps</a:t>
            </a:r>
          </a:p>
          <a:p>
            <a:endParaRPr/>
          </a:p>
          <a:p>
            <a:r>
              <a:t>Content Summary:</a:t>
            </a:r>
          </a:p>
          <a:p>
            <a:r>
              <a:t>Foundation Analysis Complete: All 4 Phase 1 tasks completed successfully</a:t>
            </a:r>
          </a:p>
          <a:p>
            <a:r>
              <a:t>Documentation Generated: 7 comprehensive analysis documents created</a:t>
            </a:r>
          </a:p>
          <a:p>
            <a:r>
              <a:t>Project Classification: Enterprise-grade Spring MVC application confirmed</a:t>
            </a:r>
          </a:p>
          <a:p>
            <a:r>
              <a:t>Readiness Status: Ready for Phase 2 Technology Understanding analysis</a:t>
            </a:r>
          </a:p>
          <a:p>
            <a:r>
              <a:t>Recommendation: Proceed with technology stack deep-dive and testing analysis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Analysis Methodology &amp; Scope</a:t>
            </a:r>
          </a:p>
          <a:p>
            <a:endParaRPr/>
          </a:p>
          <a:p>
            <a:r>
              <a:t>Content Summary:</a:t>
            </a:r>
          </a:p>
          <a:p>
            <a:r>
              <a:t>OLAF Framework: 10-phase comprehensive project onboarding methodology</a:t>
            </a:r>
          </a:p>
          <a:p>
            <a:r>
              <a:t>Phase 1 Foundation: Complete baseline analysis performed</a:t>
            </a:r>
          </a:p>
          <a:p>
            <a:r>
              <a:t>Analysis Tasks: 4 systematic evaluation components completed</a:t>
            </a:r>
          </a:p>
          <a:p>
            <a:r>
              <a:t>Documentation Generated: 7 detailed analysis documents created</a:t>
            </a:r>
          </a:p>
          <a:p>
            <a:r>
              <a:t>Quality Assurance: Automated tools combined with manual verification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Workspace Structure Analysis</a:t>
            </a:r>
          </a:p>
          <a:p>
            <a:endParaRPr/>
          </a:p>
          <a:p>
            <a:r>
              <a:t>Content Summary:</a:t>
            </a:r>
          </a:p>
          <a:p>
            <a:r>
              <a:t>Maven Project Structure: Standard enterprise Java layout confirmed</a:t>
            </a:r>
          </a:p>
          <a:p>
            <a:r>
              <a:t>Source Organization: Proper separation of main/test/resources directories</a:t>
            </a:r>
          </a:p>
          <a:p>
            <a:r>
              <a:t>Build Artifacts: Target directory with compiled WAR file ready</a:t>
            </a:r>
          </a:p>
          <a:p>
            <a:r>
              <a:t>SQL Scripts: Database initialization and customer data scripts present</a:t>
            </a:r>
          </a:p>
          <a:p>
            <a:r>
              <a:t>Web Application: Complete JSP view layer with Spring MVC integration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Application Classification Results</a:t>
            </a:r>
          </a:p>
          <a:p>
            <a:endParaRPr/>
          </a:p>
          <a:p>
            <a:r>
              <a:t>Content Summary:</a:t>
            </a:r>
          </a:p>
          <a:p>
            <a:r>
              <a:t>Application Type: Full-Stack Enterprise Web Application</a:t>
            </a:r>
          </a:p>
          <a:p>
            <a:r>
              <a:t>Architecture Pattern: Multi-tier MVC with clear separation of concerns</a:t>
            </a:r>
          </a:p>
          <a:p>
            <a:r>
              <a:t>Framework Stack: Spring MVC, Spring Security, Hibernate ORM</a:t>
            </a:r>
          </a:p>
          <a:p>
            <a:r>
              <a:t>Database Integration: MySQL with comprehensive SQL schema</a:t>
            </a:r>
          </a:p>
          <a:p>
            <a:r>
              <a:t>Security Implementation: Authentication and authorization layers configured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Technology Stack Deep Dive</a:t>
            </a:r>
          </a:p>
          <a:p>
            <a:endParaRPr/>
          </a:p>
          <a:p>
            <a:r>
              <a:t>Content Summary:</a:t>
            </a:r>
          </a:p>
          <a:p>
            <a:r>
              <a:t>Backend Framework: Spring Framework with dependency injection</a:t>
            </a:r>
          </a:p>
          <a:p>
            <a:r>
              <a:t>Data Access: Hibernate ORM with MySQL database connectivity</a:t>
            </a:r>
          </a:p>
          <a:p>
            <a:r>
              <a:t>Web Layer: JSP views with JSTL for dynamic content rendering</a:t>
            </a:r>
          </a:p>
          <a:p>
            <a:r>
              <a:t>Security: Spring Security with role-based access control</a:t>
            </a:r>
          </a:p>
          <a:p>
            <a:r>
              <a:t>Build System: Maven with comprehensive dependency management and plugins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Repository Size &amp; Efficiency Metrics</a:t>
            </a:r>
          </a:p>
          <a:p>
            <a:endParaRPr/>
          </a:p>
          <a:p>
            <a:r>
              <a:t>Content Summary:</a:t>
            </a:r>
          </a:p>
          <a:p>
            <a:r>
              <a:t>Total Repository Size: 49.76 MB total footprint</a:t>
            </a:r>
          </a:p>
          <a:p>
            <a:r>
              <a:t>Source Code Efficiency: 69.0 KB source (1.4%) vs 49.69 MB build artifacts (98.6%)</a:t>
            </a:r>
          </a:p>
          <a:p>
            <a:r>
              <a:t>Lines of Code: 2,512 LOC across all languages</a:t>
            </a:r>
          </a:p>
          <a:p>
            <a:r>
              <a:t>Development Efficiency: Highly optimized source-to-artifact ratio</a:t>
            </a:r>
          </a:p>
          <a:p>
            <a:r>
              <a:t>Git Repository: Compact history with 13 commits on master branch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Language Distribution Analysis</a:t>
            </a:r>
          </a:p>
          <a:p>
            <a:endParaRPr/>
          </a:p>
          <a:p>
            <a:r>
              <a:t>Content Summary:</a:t>
            </a:r>
          </a:p>
          <a:p>
            <a:r>
              <a:t>Polyglot Architecture: 7 programming languages identified</a:t>
            </a:r>
          </a:p>
          <a:p>
            <a:r>
              <a:t>Java Dominance: 62.7% of codebase (1,576 LOC)</a:t>
            </a:r>
          </a:p>
          <a:p>
            <a:r>
              <a:t>Web Technologies: JSP (16.8%), CSS (8.3%), JavaScript (6.8%)</a:t>
            </a:r>
          </a:p>
          <a:p>
            <a:r>
              <a:t>Configuration: XML (4.2%) for Spring and Maven configuration</a:t>
            </a:r>
          </a:p>
          <a:p>
            <a:r>
              <a:t>Database: SQL scripts for schema and data management</a:t>
            </a:r>
          </a:p>
          <a:p>
            <a:r>
              <a:t>Build Configuration: Maven POM and property files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Git Repository Analysis</a:t>
            </a:r>
          </a:p>
          <a:p>
            <a:endParaRPr/>
          </a:p>
          <a:p>
            <a:r>
              <a:t>Content Summary:</a:t>
            </a:r>
          </a:p>
          <a:p>
            <a:r>
              <a:t>Repository History: 13 commits on master branch</a:t>
            </a:r>
          </a:p>
          <a:p>
            <a:r>
              <a:t>Development Activity: Active development with recent commits</a:t>
            </a:r>
          </a:p>
          <a:p>
            <a:r>
              <a:t>Branch Strategy: Single master branch development model</a:t>
            </a:r>
          </a:p>
          <a:p>
            <a:r>
              <a:t>Repository Health: Clean commit history with no merge conflicts</a:t>
            </a:r>
          </a:p>
          <a:p>
            <a:r>
              <a:t>Version Control: Standard Git workflow with proper file tracking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Slide: Foundation Analysis Summary</a:t>
            </a:r>
          </a:p>
          <a:p>
            <a:endParaRPr/>
          </a:p>
          <a:p>
            <a:r>
              <a:t>Content Summary:</a:t>
            </a:r>
          </a:p>
          <a:p>
            <a:r>
              <a:t>Analysis Completion: All 4 Phase 1 Foundation tasks completed successfully</a:t>
            </a:r>
          </a:p>
          <a:p>
            <a:r>
              <a:t>Documentation Created: 7 comprehensive analysis documents generated</a:t>
            </a:r>
          </a:p>
          <a:p>
            <a:r>
              <a:t>Key Insights: Enterprise-grade Spring application with efficient architecture</a:t>
            </a:r>
          </a:p>
          <a:p>
            <a:r>
              <a:t>Baseline Established: Complete foundation for subsequent analysis phases</a:t>
            </a:r>
          </a:p>
          <a:p>
            <a:r>
              <a:t>Quality Metrics: Compact, well-organized, production-ready codebase</a:t>
            </a:r>
          </a:p>
          <a:p>
            <a:endParaRPr/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A252-B78A-517C-88D6-FF053364C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AC795-A286-C567-8CBF-D89BB234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1D3B-075B-28F9-601C-C25C0FEF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2995-2953-9986-A70F-3D6D5F8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4C28-46EB-1035-7297-2149EE85E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754B-FD5A-6BAB-CA2B-009B6AF2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EC59A-CEB0-2B0A-3E11-D35C15CD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D308-A2AD-D048-E973-A0070348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C56D9-4CD5-F422-A9FC-5AB9380C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C1333-8A67-9630-F1D6-7D908CBB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0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F23BA-6F58-CF2B-E506-55F04870F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A70DB-C6E4-FC76-F580-5B5833871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0493-808B-8732-1266-A40E2AB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6744-5F86-9E44-23B5-4F6769A68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6C50-A72C-6B5C-A951-54FE1416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8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C569-BA4B-FA1D-9A8A-64161CD3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2548-6C10-6505-178C-2D76886BC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B3E41-82F3-66D2-D97D-3D397C69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5307-57F0-B2AF-F4AA-3D8F1CFA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9BE7E-8AE4-7ABC-FBF1-09797B6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082ED-CB99-FD87-C47B-3D7FF29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22F99-6A0A-F886-5AC9-56AE9AA44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14D7-3700-8547-FD45-E56AFAE0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D5109-AC1C-C108-E22A-930D59EE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3B7A-25C6-A956-54E1-4F189DDF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9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BC46-9660-6D80-0322-9C4BB8C1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DDEF7-2EE2-7C67-D09B-6AC0549CF6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8D391-F927-2E91-4021-888DDF094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D963-B3C2-78CB-9619-987954AA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87A05-D10C-BA36-C60A-5B1D85E0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3A2B6-BABE-5313-322A-8FBCE49A0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2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85E7-574D-1FAD-8E02-061C80AD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2CFFB-D2F1-665A-DFA1-AD41032A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39FA3-FBDF-3574-C6B5-60501DB79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0831F-9B75-EA65-2127-75E3DE010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561D1-A068-F06E-C9F6-9F02F137C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A6121-2A17-B2A1-B2E3-122205E8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5DB6D-EA5E-0707-8064-93ADD74E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847F4-355E-91D4-D041-8E33FC20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4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7D020-C930-93AC-53B4-8DD5401E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9469-163D-A6DE-B3EA-5863D8C5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C8415-52EE-958F-61A6-8551FBF0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B7431-DD49-2392-4BE4-FD1CDB4F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3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84FF3-9C88-E339-9033-E0C400D2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48E55-602E-DB0A-F82B-C84598C45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55DF8-45E3-E087-12B0-D377A7F9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8987-182C-9E46-0A69-9AA81B3E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EDE3-51FE-F45D-B617-D235BEA0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1C9A6-9C5F-3392-BB07-BE95A525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74F79-072A-33D2-893B-192CAFEE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1838-4740-7D4B-E69D-A28A5C63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36488-87EB-C95F-2E05-4D98707B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132D-9886-F70F-B482-8FBB18E7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FB852-5EF3-84E9-2A4E-1C001032E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E976F-3255-AE24-EF5A-A66AD42D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56E2C-3EE7-6EA2-CE44-83D4DA58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1698-CEF8-8027-5A50-AD2CD59D6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DC899-DB9A-A354-DC0D-854F52A2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BF5E4-33AB-DFC8-C4FA-22977559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117A-CF60-6EFF-D541-30C66864D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7DD62-7219-39EB-DB28-BB710148D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CF837-0395-08BF-4286-8372F0E2A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91B9-EAE0-CFE7-BF29-B789C2B8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5DDCF-29CC-2CF2-A8C3-92D2B9F5D6E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159750" y="6350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8C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8816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Phase 1 Foundation Analysis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Findings &amp; Next Steps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/>
              <a:t>Foundation Analysis Complete: All 4 Phase 1 tasks completed successfully</a:t>
            </a:r>
          </a:p>
          <a:p>
            <a:r>
              <a:rPr lang="en-US"/>
              <a:t>Documentation Generated: 7 comprehensive analysis documents created</a:t>
            </a:r>
          </a:p>
          <a:p>
            <a:r>
              <a:rPr lang="en-US"/>
              <a:t>Project Classification: Enterprise-grade Spring MVC application confirmed</a:t>
            </a:r>
          </a:p>
          <a:p>
            <a:r>
              <a:rPr lang="en-US"/>
              <a:t>Readiness Status: Ready for Phase 2 Technology Understanding analysis</a:t>
            </a:r>
          </a:p>
          <a:p>
            <a:r>
              <a:rPr lang="en-US"/>
              <a:t>Recommendation: Proceed with technology stack deep-dive and testing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FAE847-4BEC-70FD-DE40-068B2D2A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Analysis Methodology &amp;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57B3AA-148D-86A3-B134-F51DF1B60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4464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Workspace Structure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t>Maven Project Structure: Standard enterprise Java layout confirmed</a:t>
            </a:r>
          </a:p>
          <a:p>
            <a:r>
              <a:t>Source Organization: Proper separation of main/test/resources directories</a:t>
            </a:r>
          </a:p>
          <a:p>
            <a:r>
              <a:t>Build Artifacts: Target directory with compiled WAR file ready</a:t>
            </a:r>
          </a:p>
          <a:p>
            <a:r>
              <a:t>SQL Scripts: Database initialization and customer data scripts present</a:t>
            </a:r>
          </a:p>
          <a:p>
            <a:r>
              <a:t>Web Application: Complete JSP view layer with Spring MVC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Application Classification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B872A0-B694-9DA4-B530-2B2EAFB411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0738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Technology Stack Deep Dive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5633B427-51BB-D2E8-AE50-C517919DC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5772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Repository Size &amp; Efficiency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6CD1C-3DE4-9B49-CAAE-F28023434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2481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Language Distribution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36592C-ABED-101B-7EA5-7496452F5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035704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Git Repository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892265-AE88-DCC7-E557-67F08B5A74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8479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Foundation Analysis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F2AF91-94E1-AA22-C057-C0EA0AACC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69279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1025</Words>
  <Application>Microsoft Office PowerPoint</Application>
  <PresentationFormat>On-screen Show (4:3)</PresentationFormat>
  <Paragraphs>137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Title Slide</vt:lpstr>
      <vt:lpstr>Analysis Methodology &amp; Scope</vt:lpstr>
      <vt:lpstr>Workspace Structure Analysis</vt:lpstr>
      <vt:lpstr>Application Classification Results</vt:lpstr>
      <vt:lpstr>Technology Stack Deep Dive</vt:lpstr>
      <vt:lpstr>Repository Size &amp; Efficiency Metrics</vt:lpstr>
      <vt:lpstr>Language Distribution Analysis</vt:lpstr>
      <vt:lpstr>Git Repository Analysis</vt:lpstr>
      <vt:lpstr>Foundation Analysis Summary</vt:lpstr>
      <vt:lpstr>Key Findings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Pascal PACCAUD (contractor)</cp:lastModifiedBy>
  <cp:revision>2</cp:revision>
  <dcterms:created xsi:type="dcterms:W3CDTF">2013-01-27T09:14:16Z</dcterms:created>
  <dcterms:modified xsi:type="dcterms:W3CDTF">2025-09-22T15:12:02Z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db9220-a04a-4f06-aab9-80cbe5287fb3_Enabled">
    <vt:lpwstr>true</vt:lpwstr>
  </property>
  <property fmtid="{D5CDD505-2E9C-101B-9397-08002B2CF9AE}" pid="3" name="MSIP_Label_d2db9220-a04a-4f06-aab9-80cbe5287fb3_SetDate">
    <vt:lpwstr>2025-09-22T15:12:02Z</vt:lpwstr>
  </property>
  <property fmtid="{D5CDD505-2E9C-101B-9397-08002B2CF9AE}" pid="4" name="MSIP_Label_d2db9220-a04a-4f06-aab9-80cbe5287fb3_Method">
    <vt:lpwstr>Standard</vt:lpwstr>
  </property>
  <property fmtid="{D5CDD505-2E9C-101B-9397-08002B2CF9AE}" pid="5" name="MSIP_Label_d2db9220-a04a-4f06-aab9-80cbe5287fb3_Name">
    <vt:lpwstr>d2db9220-a04a-4f06-aab9-80cbe5287fb3</vt:lpwstr>
  </property>
  <property fmtid="{D5CDD505-2E9C-101B-9397-08002B2CF9AE}" pid="6" name="MSIP_Label_d2db9220-a04a-4f06-aab9-80cbe5287fb3_SiteId">
    <vt:lpwstr>b3f4f7c2-72ce-4192-aba4-d6c7719b5766</vt:lpwstr>
  </property>
  <property fmtid="{D5CDD505-2E9C-101B-9397-08002B2CF9AE}" pid="7" name="MSIP_Label_d2db9220-a04a-4f06-aab9-80cbe5287fb3_ActionId">
    <vt:lpwstr>49c16c83-e0b2-477a-882a-be9497a3b6af</vt:lpwstr>
  </property>
  <property fmtid="{D5CDD505-2E9C-101B-9397-08002B2CF9AE}" pid="8" name="MSIP_Label_d2db9220-a04a-4f06-aab9-80cbe5287fb3_ContentBits">
    <vt:lpwstr>1</vt:lpwstr>
  </property>
  <property fmtid="{D5CDD505-2E9C-101B-9397-08002B2CF9AE}" pid="9" name="MSIP_Label_d2db9220-a04a-4f06-aab9-80cbe5287fb3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CONFIDENTIAL</vt:lpwstr>
  </property>
</Properties>
</file>