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D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533" autoAdjust="0"/>
  </p:normalViewPr>
  <p:slideViewPr>
    <p:cSldViewPr snapToGrid="0" showGuides="1">
      <p:cViewPr varScale="1">
        <p:scale>
          <a:sx n="72" d="100"/>
          <a:sy n="72" d="100"/>
        </p:scale>
        <p:origin x="576" y="24"/>
      </p:cViewPr>
      <p:guideLst>
        <p:guide orient="horz" pos="39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C4F1-FA33-4955-ADEF-D1E998A5EF8D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9609-B15C-4871-BD56-87D39958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C4F1-FA33-4955-ADEF-D1E998A5EF8D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9609-B15C-4871-BD56-87D39958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5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C4F1-FA33-4955-ADEF-D1E998A5EF8D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9609-B15C-4871-BD56-87D39958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8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C4F1-FA33-4955-ADEF-D1E998A5EF8D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9609-B15C-4871-BD56-87D39958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C4F1-FA33-4955-ADEF-D1E998A5EF8D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9609-B15C-4871-BD56-87D39958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1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C4F1-FA33-4955-ADEF-D1E998A5EF8D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9609-B15C-4871-BD56-87D39958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C4F1-FA33-4955-ADEF-D1E998A5EF8D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9609-B15C-4871-BD56-87D39958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8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C4F1-FA33-4955-ADEF-D1E998A5EF8D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9609-B15C-4871-BD56-87D39958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C4F1-FA33-4955-ADEF-D1E998A5EF8D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9609-B15C-4871-BD56-87D39958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8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C4F1-FA33-4955-ADEF-D1E998A5EF8D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9609-B15C-4871-BD56-87D39958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1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C4F1-FA33-4955-ADEF-D1E998A5EF8D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9609-B15C-4871-BD56-87D39958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BC4F1-FA33-4955-ADEF-D1E998A5EF8D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9609-B15C-4871-BD56-87D39958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6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44217" y="-154622"/>
            <a:ext cx="10096500" cy="6870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439413" y="5535409"/>
            <a:ext cx="2743200" cy="582788"/>
          </a:xfrm>
          <a:prstGeom prst="roundRect">
            <a:avLst>
              <a:gd name="adj" fmla="val 126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strong typed classes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439413" y="4958324"/>
            <a:ext cx="2743200" cy="582788"/>
          </a:xfrm>
          <a:prstGeom prst="roundRect">
            <a:avLst>
              <a:gd name="adj" fmla="val 1264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 Runner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490423" y="126426"/>
            <a:ext cx="9335680" cy="652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90423" y="1181394"/>
            <a:ext cx="2743200" cy="1417946"/>
          </a:xfrm>
          <a:prstGeom prst="roundRect">
            <a:avLst>
              <a:gd name="adj" fmla="val 11754"/>
            </a:avLst>
          </a:prstGeom>
          <a:solidFill>
            <a:srgbClr val="29DEF7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RoslynDom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90423" y="3211723"/>
            <a:ext cx="2743200" cy="1012419"/>
          </a:xfrm>
          <a:prstGeom prst="roundRect">
            <a:avLst>
              <a:gd name="adj" fmla="val 1264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RoslynDomProvider</a:t>
            </a:r>
            <a:r>
              <a:rPr lang="en-US" dirty="0" smtClean="0"/>
              <a:t> </a:t>
            </a:r>
            <a:r>
              <a:rPr lang="en-US" dirty="0" err="1" smtClean="0"/>
              <a:t>Powershell</a:t>
            </a:r>
            <a:r>
              <a:rPr lang="en-US" dirty="0" smtClean="0"/>
              <a:t> support by </a:t>
            </a:r>
            <a:br>
              <a:rPr lang="en-US" dirty="0" smtClean="0"/>
            </a:br>
            <a:r>
              <a:rPr lang="en-US" dirty="0" smtClean="0"/>
              <a:t>Jim Christopher/</a:t>
            </a:r>
            <a:r>
              <a:rPr lang="en-US" dirty="0" err="1" smtClean="0"/>
              <a:t>beefarino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39413" y="1181394"/>
            <a:ext cx="2743200" cy="1417946"/>
          </a:xfrm>
          <a:prstGeom prst="roundRect">
            <a:avLst>
              <a:gd name="adj" fmla="val 868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CodeFirst</a:t>
            </a:r>
            <a:r>
              <a:rPr lang="en-US" dirty="0" smtClean="0"/>
              <a:t> Strong-typed Metadata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446583" y="1833581"/>
            <a:ext cx="2743200" cy="765758"/>
          </a:xfrm>
          <a:prstGeom prst="roundRect">
            <a:avLst>
              <a:gd name="adj" fmla="val 111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ExpansionFirst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39413" y="4376124"/>
            <a:ext cx="2743200" cy="582788"/>
          </a:xfrm>
          <a:prstGeom prst="roundRect">
            <a:avLst>
              <a:gd name="adj" fmla="val 1264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 Support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439413" y="3793924"/>
            <a:ext cx="2743200" cy="582788"/>
          </a:xfrm>
          <a:prstGeom prst="roundRect">
            <a:avLst>
              <a:gd name="adj" fmla="val 1264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 </a:t>
            </a:r>
            <a:r>
              <a:rPr lang="en-US" dirty="0" err="1" smtClean="0"/>
              <a:t>EventSource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439413" y="3211724"/>
            <a:ext cx="2743200" cy="582788"/>
          </a:xfrm>
          <a:prstGeom prst="roundRect">
            <a:avLst>
              <a:gd name="adj" fmla="val 1264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 </a:t>
            </a:r>
            <a:r>
              <a:rPr lang="en-US" dirty="0" err="1" smtClean="0"/>
              <a:t>NotifyPropertyChanged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490422" y="778613"/>
            <a:ext cx="8699361" cy="402781"/>
          </a:xfrm>
          <a:prstGeom prst="roundRect">
            <a:avLst>
              <a:gd name="adj" fmla="val 2747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Pipelines available in </a:t>
            </a:r>
            <a:r>
              <a:rPr lang="en-US" dirty="0" err="1" smtClean="0"/>
              <a:t>MSBuild</a:t>
            </a:r>
            <a:r>
              <a:rPr lang="en-US" dirty="0" smtClean="0"/>
              <a:t>, PowerShell and custom tools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60" y="1797110"/>
            <a:ext cx="520158" cy="47287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60" y="2260576"/>
            <a:ext cx="549248" cy="53826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15" y="3955010"/>
            <a:ext cx="549248" cy="5382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13" y="2269981"/>
            <a:ext cx="549248" cy="5382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410" y="2999506"/>
            <a:ext cx="549248" cy="53826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13" y="3729032"/>
            <a:ext cx="549248" cy="5382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13" y="4288969"/>
            <a:ext cx="549248" cy="53826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13" y="4936061"/>
            <a:ext cx="549248" cy="538263"/>
          </a:xfrm>
          <a:prstGeom prst="rect">
            <a:avLst/>
          </a:prstGeom>
        </p:spPr>
      </p:pic>
      <p:sp>
        <p:nvSpPr>
          <p:cNvPr id="28" name="Curved Down Arrow 27"/>
          <p:cNvSpPr/>
          <p:nvPr/>
        </p:nvSpPr>
        <p:spPr>
          <a:xfrm rot="9103493">
            <a:off x="6322972" y="5405165"/>
            <a:ext cx="2660416" cy="874903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446583" y="4376124"/>
            <a:ext cx="2743200" cy="582788"/>
          </a:xfrm>
          <a:prstGeom prst="roundRect">
            <a:avLst>
              <a:gd name="adj" fmla="val 126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Other </a:t>
            </a:r>
            <a:r>
              <a:rPr lang="en-US" dirty="0" smtClean="0">
                <a:solidFill>
                  <a:schemeClr val="dk1"/>
                </a:solidFill>
              </a:rPr>
              <a:t>scenarios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446583" y="3793924"/>
            <a:ext cx="2743200" cy="582788"/>
          </a:xfrm>
          <a:prstGeom prst="roundRect">
            <a:avLst>
              <a:gd name="adj" fmla="val 126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EventSource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446583" y="3211136"/>
            <a:ext cx="2743200" cy="582788"/>
          </a:xfrm>
          <a:prstGeom prst="roundRect">
            <a:avLst>
              <a:gd name="adj" fmla="val 126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NotifyPropertyChanged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52147" y="5519450"/>
            <a:ext cx="2273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Automatic strong type</a:t>
            </a:r>
            <a:br>
              <a:rPr lang="en-US" dirty="0" smtClean="0"/>
            </a:br>
            <a:r>
              <a:rPr lang="en-US" dirty="0" smtClean="0"/>
              <a:t>class creation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446583" y="1199106"/>
            <a:ext cx="2743200" cy="634475"/>
          </a:xfrm>
          <a:prstGeom prst="roundRect">
            <a:avLst>
              <a:gd name="adj" fmla="val 11139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uses for </a:t>
            </a:r>
            <a:br>
              <a:rPr lang="en-US" dirty="0" smtClean="0"/>
            </a:br>
            <a:r>
              <a:rPr lang="en-US" dirty="0" smtClean="0"/>
              <a:t>strong-typed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98437"/>
            <a:ext cx="95154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4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42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Roadmap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</dc:title>
  <dc:creator>Kathleen Dollard</dc:creator>
  <cp:lastModifiedBy>Kathleen Dollard</cp:lastModifiedBy>
  <cp:revision>11</cp:revision>
  <dcterms:created xsi:type="dcterms:W3CDTF">2014-06-26T15:30:15Z</dcterms:created>
  <dcterms:modified xsi:type="dcterms:W3CDTF">2014-06-27T19:15:26Z</dcterms:modified>
</cp:coreProperties>
</file>