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74" r:id="rId9"/>
    <p:sldId id="267" r:id="rId10"/>
    <p:sldId id="268" r:id="rId11"/>
    <p:sldId id="269" r:id="rId12"/>
    <p:sldId id="270" r:id="rId13"/>
    <p:sldId id="271" r:id="rId14"/>
    <p:sldId id="281" r:id="rId15"/>
    <p:sldId id="272" r:id="rId16"/>
    <p:sldId id="282" r:id="rId17"/>
    <p:sldId id="278" r:id="rId18"/>
    <p:sldId id="273" r:id="rId19"/>
    <p:sldId id="275" r:id="rId20"/>
    <p:sldId id="276" r:id="rId21"/>
    <p:sldId id="283" r:id="rId22"/>
    <p:sldId id="277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FFD0EE5-F382-4252-B6A6-9EE38DA4E630}">
          <p14:sldIdLst>
            <p14:sldId id="256"/>
            <p14:sldId id="257"/>
            <p14:sldId id="258"/>
            <p14:sldId id="260"/>
            <p14:sldId id="263"/>
            <p14:sldId id="262"/>
            <p14:sldId id="264"/>
            <p14:sldId id="274"/>
            <p14:sldId id="267"/>
            <p14:sldId id="268"/>
            <p14:sldId id="269"/>
            <p14:sldId id="270"/>
            <p14:sldId id="271"/>
            <p14:sldId id="281"/>
            <p14:sldId id="272"/>
            <p14:sldId id="282"/>
            <p14:sldId id="278"/>
            <p14:sldId id="273"/>
            <p14:sldId id="275"/>
            <p14:sldId id="276"/>
            <p14:sldId id="283"/>
            <p14:sldId id="277"/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6A553-B91B-48E1-9BFD-5A7DB06F00F3}" v="1" dt="2022-07-26T09:00:25.321"/>
    <p1510:client id="{C93F8481-B766-4DD0-9F67-7F530F4E9AA9}" v="42" dt="2022-07-26T09:01:52.174"/>
    <p1510:client id="{CA0A3FF4-0975-4CE2-8E0B-BA71A5A0B1B9}" v="1631" dt="2022-07-26T09:07:09.651"/>
    <p1510:client id="{F50D001B-6980-4203-B1BE-E8843F6C12F9}" v="1" dt="2022-07-26T08:18:47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jie Zhang" userId="7da20cab399b457f" providerId="LiveId" clId="{CA0A3FF4-0975-4CE2-8E0B-BA71A5A0B1B9}"/>
    <pc:docChg chg="undo redo custSel addSld modSld sldOrd modSection">
      <pc:chgData name="Zijie Zhang" userId="7da20cab399b457f" providerId="LiveId" clId="{CA0A3FF4-0975-4CE2-8E0B-BA71A5A0B1B9}" dt="2022-07-26T09:07:09.651" v="1636" actId="478"/>
      <pc:docMkLst>
        <pc:docMk/>
      </pc:docMkLst>
      <pc:sldChg chg="modSp mod">
        <pc:chgData name="Zijie Zhang" userId="7da20cab399b457f" providerId="LiveId" clId="{CA0A3FF4-0975-4CE2-8E0B-BA71A5A0B1B9}" dt="2022-07-26T09:03:41.718" v="1604" actId="14100"/>
        <pc:sldMkLst>
          <pc:docMk/>
          <pc:sldMk cId="3027316255" sldId="257"/>
        </pc:sldMkLst>
        <pc:picChg chg="mod">
          <ac:chgData name="Zijie Zhang" userId="7da20cab399b457f" providerId="LiveId" clId="{CA0A3FF4-0975-4CE2-8E0B-BA71A5A0B1B9}" dt="2022-07-26T09:03:41.718" v="1604" actId="14100"/>
          <ac:picMkLst>
            <pc:docMk/>
            <pc:sldMk cId="3027316255" sldId="257"/>
            <ac:picMk id="7" creationId="{B7E186F1-7D5E-4332-2AEA-F3E4907379C3}"/>
          </ac:picMkLst>
        </pc:picChg>
      </pc:sldChg>
      <pc:sldChg chg="addSp delSp modSp mod">
        <pc:chgData name="Zijie Zhang" userId="7da20cab399b457f" providerId="LiveId" clId="{CA0A3FF4-0975-4CE2-8E0B-BA71A5A0B1B9}" dt="2022-07-26T07:59:47.579" v="427" actId="1076"/>
        <pc:sldMkLst>
          <pc:docMk/>
          <pc:sldMk cId="1599802311" sldId="269"/>
        </pc:sldMkLst>
        <pc:spChg chg="add del mod">
          <ac:chgData name="Zijie Zhang" userId="7da20cab399b457f" providerId="LiveId" clId="{CA0A3FF4-0975-4CE2-8E0B-BA71A5A0B1B9}" dt="2022-07-26T07:58:51.244" v="424"/>
          <ac:spMkLst>
            <pc:docMk/>
            <pc:sldMk cId="1599802311" sldId="269"/>
            <ac:spMk id="3" creationId="{805971DA-5417-1ECB-A4BB-F2E70FB1EF27}"/>
          </ac:spMkLst>
        </pc:spChg>
        <pc:picChg chg="add mod">
          <ac:chgData name="Zijie Zhang" userId="7da20cab399b457f" providerId="LiveId" clId="{CA0A3FF4-0975-4CE2-8E0B-BA71A5A0B1B9}" dt="2022-07-26T07:59:47.579" v="427" actId="1076"/>
          <ac:picMkLst>
            <pc:docMk/>
            <pc:sldMk cId="1599802311" sldId="269"/>
            <ac:picMk id="6" creationId="{DFB294CB-921F-2434-4EEE-53EAB8C6D177}"/>
          </ac:picMkLst>
        </pc:picChg>
      </pc:sldChg>
      <pc:sldChg chg="addSp delSp">
        <pc:chgData name="Zijie Zhang" userId="7da20cab399b457f" providerId="LiveId" clId="{CA0A3FF4-0975-4CE2-8E0B-BA71A5A0B1B9}" dt="2022-07-26T08:13:54.187" v="842" actId="478"/>
        <pc:sldMkLst>
          <pc:docMk/>
          <pc:sldMk cId="2034135401" sldId="272"/>
        </pc:sldMkLst>
        <pc:spChg chg="add del">
          <ac:chgData name="Zijie Zhang" userId="7da20cab399b457f" providerId="LiveId" clId="{CA0A3FF4-0975-4CE2-8E0B-BA71A5A0B1B9}" dt="2022-07-26T08:13:54.187" v="842" actId="478"/>
          <ac:spMkLst>
            <pc:docMk/>
            <pc:sldMk cId="2034135401" sldId="272"/>
            <ac:spMk id="3" creationId="{CC39F7AC-1D6B-F80F-40B1-E8C250E45C79}"/>
          </ac:spMkLst>
        </pc:spChg>
      </pc:sldChg>
      <pc:sldChg chg="modSp mod">
        <pc:chgData name="Zijie Zhang" userId="7da20cab399b457f" providerId="LiveId" clId="{CA0A3FF4-0975-4CE2-8E0B-BA71A5A0B1B9}" dt="2022-07-26T08:02:11.107" v="441" actId="20577"/>
        <pc:sldMkLst>
          <pc:docMk/>
          <pc:sldMk cId="1866862837" sldId="275"/>
        </pc:sldMkLst>
        <pc:spChg chg="mod">
          <ac:chgData name="Zijie Zhang" userId="7da20cab399b457f" providerId="LiveId" clId="{CA0A3FF4-0975-4CE2-8E0B-BA71A5A0B1B9}" dt="2022-07-26T08:02:11.107" v="441" actId="20577"/>
          <ac:spMkLst>
            <pc:docMk/>
            <pc:sldMk cId="1866862837" sldId="275"/>
            <ac:spMk id="2" creationId="{9B0F9474-A967-C0EB-5FD4-6BA5E20BB638}"/>
          </ac:spMkLst>
        </pc:spChg>
      </pc:sldChg>
      <pc:sldChg chg="addSp modSp mod ord">
        <pc:chgData name="Zijie Zhang" userId="7da20cab399b457f" providerId="LiveId" clId="{CA0A3FF4-0975-4CE2-8E0B-BA71A5A0B1B9}" dt="2022-07-26T09:04:58.295" v="1635" actId="1076"/>
        <pc:sldMkLst>
          <pc:docMk/>
          <pc:sldMk cId="1131862514" sldId="276"/>
        </pc:sldMkLst>
        <pc:spChg chg="add mod">
          <ac:chgData name="Zijie Zhang" userId="7da20cab399b457f" providerId="LiveId" clId="{CA0A3FF4-0975-4CE2-8E0B-BA71A5A0B1B9}" dt="2022-07-26T09:04:58.295" v="1635" actId="1076"/>
          <ac:spMkLst>
            <pc:docMk/>
            <pc:sldMk cId="1131862514" sldId="276"/>
            <ac:spMk id="2" creationId="{B658578E-0767-B0EB-8008-5046BC08656D}"/>
          </ac:spMkLst>
        </pc:spChg>
        <pc:spChg chg="mod">
          <ac:chgData name="Zijie Zhang" userId="7da20cab399b457f" providerId="LiveId" clId="{CA0A3FF4-0975-4CE2-8E0B-BA71A5A0B1B9}" dt="2022-07-26T09:04:40.916" v="1631" actId="21"/>
          <ac:spMkLst>
            <pc:docMk/>
            <pc:sldMk cId="1131862514" sldId="276"/>
            <ac:spMk id="4" creationId="{B8FC0408-0035-5CE3-3BCF-DE53AD1EC97E}"/>
          </ac:spMkLst>
        </pc:spChg>
        <pc:picChg chg="mod">
          <ac:chgData name="Zijie Zhang" userId="7da20cab399b457f" providerId="LiveId" clId="{CA0A3FF4-0975-4CE2-8E0B-BA71A5A0B1B9}" dt="2022-07-26T08:24:11.197" v="980" actId="1076"/>
          <ac:picMkLst>
            <pc:docMk/>
            <pc:sldMk cId="1131862514" sldId="276"/>
            <ac:picMk id="14" creationId="{691FAA9D-0421-1A34-419C-E0649E10C219}"/>
          </ac:picMkLst>
        </pc:picChg>
      </pc:sldChg>
      <pc:sldChg chg="addSp modSp mod modShow">
        <pc:chgData name="Zijie Zhang" userId="7da20cab399b457f" providerId="LiveId" clId="{CA0A3FF4-0975-4CE2-8E0B-BA71A5A0B1B9}" dt="2022-07-26T08:12:10.433" v="840" actId="729"/>
        <pc:sldMkLst>
          <pc:docMk/>
          <pc:sldMk cId="3390649944" sldId="277"/>
        </pc:sldMkLst>
        <pc:spChg chg="add mod">
          <ac:chgData name="Zijie Zhang" userId="7da20cab399b457f" providerId="LiveId" clId="{CA0A3FF4-0975-4CE2-8E0B-BA71A5A0B1B9}" dt="2022-07-26T08:04:08.932" v="470" actId="1076"/>
          <ac:spMkLst>
            <pc:docMk/>
            <pc:sldMk cId="3390649944" sldId="277"/>
            <ac:spMk id="5" creationId="{2BA19FCC-5487-380C-589E-FF80BDB77B25}"/>
          </ac:spMkLst>
        </pc:spChg>
      </pc:sldChg>
      <pc:sldChg chg="modSp mod">
        <pc:chgData name="Zijie Zhang" userId="7da20cab399b457f" providerId="LiveId" clId="{CA0A3FF4-0975-4CE2-8E0B-BA71A5A0B1B9}" dt="2022-07-26T09:04:21.450" v="1630" actId="20577"/>
        <pc:sldMkLst>
          <pc:docMk/>
          <pc:sldMk cId="486696189" sldId="278"/>
        </pc:sldMkLst>
        <pc:spChg chg="mod">
          <ac:chgData name="Zijie Zhang" userId="7da20cab399b457f" providerId="LiveId" clId="{CA0A3FF4-0975-4CE2-8E0B-BA71A5A0B1B9}" dt="2022-07-26T09:04:21.450" v="1630" actId="20577"/>
          <ac:spMkLst>
            <pc:docMk/>
            <pc:sldMk cId="486696189" sldId="278"/>
            <ac:spMk id="10" creationId="{ADFE9DFA-A396-A3F4-551D-3FFD876FA204}"/>
          </ac:spMkLst>
        </pc:spChg>
      </pc:sldChg>
      <pc:sldChg chg="addSp delSp modSp mod setBg">
        <pc:chgData name="Zijie Zhang" userId="7da20cab399b457f" providerId="LiveId" clId="{CA0A3FF4-0975-4CE2-8E0B-BA71A5A0B1B9}" dt="2022-07-26T09:07:09.651" v="1636" actId="478"/>
        <pc:sldMkLst>
          <pc:docMk/>
          <pc:sldMk cId="2896688406" sldId="279"/>
        </pc:sldMkLst>
        <pc:spChg chg="mod">
          <ac:chgData name="Zijie Zhang" userId="7da20cab399b457f" providerId="LiveId" clId="{CA0A3FF4-0975-4CE2-8E0B-BA71A5A0B1B9}" dt="2022-07-26T09:01:26.293" v="1598" actId="13822"/>
          <ac:spMkLst>
            <pc:docMk/>
            <pc:sldMk cId="2896688406" sldId="279"/>
            <ac:spMk id="2" creationId="{0F85BFA4-DFBC-7FB2-2332-7E7B63C88C05}"/>
          </ac:spMkLst>
        </pc:spChg>
        <pc:spChg chg="del mod">
          <ac:chgData name="Zijie Zhang" userId="7da20cab399b457f" providerId="LiveId" clId="{CA0A3FF4-0975-4CE2-8E0B-BA71A5A0B1B9}" dt="2022-07-26T07:46:36.541" v="12"/>
          <ac:spMkLst>
            <pc:docMk/>
            <pc:sldMk cId="2896688406" sldId="279"/>
            <ac:spMk id="3" creationId="{3BC880E8-8128-D05E-80C4-2FF2C095CEC6}"/>
          </ac:spMkLst>
        </pc:spChg>
        <pc:spChg chg="add del mod">
          <ac:chgData name="Zijie Zhang" userId="7da20cab399b457f" providerId="LiveId" clId="{CA0A3FF4-0975-4CE2-8E0B-BA71A5A0B1B9}" dt="2022-07-26T09:07:09.651" v="1636" actId="478"/>
          <ac:spMkLst>
            <pc:docMk/>
            <pc:sldMk cId="2896688406" sldId="279"/>
            <ac:spMk id="6" creationId="{37456C7C-C3CB-5B02-3435-451B16B25DBB}"/>
          </ac:spMkLst>
        </pc:spChg>
        <pc:spChg chg="add mod">
          <ac:chgData name="Zijie Zhang" userId="7da20cab399b457f" providerId="LiveId" clId="{CA0A3FF4-0975-4CE2-8E0B-BA71A5A0B1B9}" dt="2022-07-26T09:01:34.261" v="1603" actId="13822"/>
          <ac:spMkLst>
            <pc:docMk/>
            <pc:sldMk cId="2896688406" sldId="279"/>
            <ac:spMk id="9" creationId="{3678DAE2-C451-32B8-3630-B126233C529B}"/>
          </ac:spMkLst>
        </pc:spChg>
        <pc:spChg chg="add">
          <ac:chgData name="Zijie Zhang" userId="7da20cab399b457f" providerId="LiveId" clId="{CA0A3FF4-0975-4CE2-8E0B-BA71A5A0B1B9}" dt="2022-07-26T07:46:57.670" v="20" actId="26606"/>
          <ac:spMkLst>
            <pc:docMk/>
            <pc:sldMk cId="2896688406" sldId="279"/>
            <ac:spMk id="12" creationId="{07CEFFDD-605F-41E2-8017-6484074C5CAA}"/>
          </ac:spMkLst>
        </pc:spChg>
        <pc:picChg chg="add mod">
          <ac:chgData name="Zijie Zhang" userId="7da20cab399b457f" providerId="LiveId" clId="{CA0A3FF4-0975-4CE2-8E0B-BA71A5A0B1B9}" dt="2022-07-26T07:46:57.670" v="20" actId="26606"/>
          <ac:picMkLst>
            <pc:docMk/>
            <pc:sldMk cId="2896688406" sldId="279"/>
            <ac:picMk id="5" creationId="{55DE6F87-8337-077B-0750-96B25861E1A8}"/>
          </ac:picMkLst>
        </pc:picChg>
      </pc:sldChg>
      <pc:sldChg chg="addSp modSp mod">
        <pc:chgData name="Zijie Zhang" userId="7da20cab399b457f" providerId="LiveId" clId="{CA0A3FF4-0975-4CE2-8E0B-BA71A5A0B1B9}" dt="2022-07-26T09:01:29.789" v="1601" actId="20577"/>
        <pc:sldMkLst>
          <pc:docMk/>
          <pc:sldMk cId="2890651764" sldId="280"/>
        </pc:sldMkLst>
        <pc:spChg chg="mod">
          <ac:chgData name="Zijie Zhang" userId="7da20cab399b457f" providerId="LiveId" clId="{CA0A3FF4-0975-4CE2-8E0B-BA71A5A0B1B9}" dt="2022-07-26T09:01:29.789" v="1601" actId="20577"/>
          <ac:spMkLst>
            <pc:docMk/>
            <pc:sldMk cId="2890651764" sldId="280"/>
            <ac:spMk id="3" creationId="{1E76849B-7ED0-BDB6-AA3B-81E2156D21A8}"/>
          </ac:spMkLst>
        </pc:spChg>
        <pc:spChg chg="add mod">
          <ac:chgData name="Zijie Zhang" userId="7da20cab399b457f" providerId="LiveId" clId="{CA0A3FF4-0975-4CE2-8E0B-BA71A5A0B1B9}" dt="2022-07-26T08:06:30.894" v="567" actId="20577"/>
          <ac:spMkLst>
            <pc:docMk/>
            <pc:sldMk cId="2890651764" sldId="280"/>
            <ac:spMk id="6" creationId="{9F0B428E-8E16-7E31-7659-C0FAF58CD079}"/>
          </ac:spMkLst>
        </pc:spChg>
      </pc:sldChg>
      <pc:sldChg chg="addSp delSp modSp new mod setBg">
        <pc:chgData name="Zijie Zhang" userId="7da20cab399b457f" providerId="LiveId" clId="{CA0A3FF4-0975-4CE2-8E0B-BA71A5A0B1B9}" dt="2022-07-26T07:44:26.396" v="8" actId="1076"/>
        <pc:sldMkLst>
          <pc:docMk/>
          <pc:sldMk cId="675471139" sldId="281"/>
        </pc:sldMkLst>
        <pc:spChg chg="del">
          <ac:chgData name="Zijie Zhang" userId="7da20cab399b457f" providerId="LiveId" clId="{CA0A3FF4-0975-4CE2-8E0B-BA71A5A0B1B9}" dt="2022-07-26T07:43:38.111" v="3" actId="26606"/>
          <ac:spMkLst>
            <pc:docMk/>
            <pc:sldMk cId="675471139" sldId="281"/>
            <ac:spMk id="2" creationId="{A82DCA04-6AF9-5562-3E31-1FC680DB0519}"/>
          </ac:spMkLst>
        </pc:spChg>
        <pc:spChg chg="del">
          <ac:chgData name="Zijie Zhang" userId="7da20cab399b457f" providerId="LiveId" clId="{CA0A3FF4-0975-4CE2-8E0B-BA71A5A0B1B9}" dt="2022-07-26T07:43:35.108" v="1"/>
          <ac:spMkLst>
            <pc:docMk/>
            <pc:sldMk cId="675471139" sldId="281"/>
            <ac:spMk id="3" creationId="{50C86690-F2A1-A969-D201-08F08AD291F0}"/>
          </ac:spMkLst>
        </pc:spChg>
        <pc:picChg chg="add mod">
          <ac:chgData name="Zijie Zhang" userId="7da20cab399b457f" providerId="LiveId" clId="{CA0A3FF4-0975-4CE2-8E0B-BA71A5A0B1B9}" dt="2022-07-26T07:43:38.111" v="3" actId="26606"/>
          <ac:picMkLst>
            <pc:docMk/>
            <pc:sldMk cId="675471139" sldId="281"/>
            <ac:picMk id="5" creationId="{853E4916-5520-011F-FADF-F05AB9FA5805}"/>
          </ac:picMkLst>
        </pc:picChg>
        <pc:picChg chg="add mod">
          <ac:chgData name="Zijie Zhang" userId="7da20cab399b457f" providerId="LiveId" clId="{CA0A3FF4-0975-4CE2-8E0B-BA71A5A0B1B9}" dt="2022-07-26T07:44:26.396" v="8" actId="1076"/>
          <ac:picMkLst>
            <pc:docMk/>
            <pc:sldMk cId="675471139" sldId="281"/>
            <ac:picMk id="7" creationId="{27D47149-C515-E37A-9065-B41875DD495D}"/>
          </ac:picMkLst>
        </pc:picChg>
      </pc:sldChg>
      <pc:sldChg chg="addSp delSp modSp new mod setBg">
        <pc:chgData name="Zijie Zhang" userId="7da20cab399b457f" providerId="LiveId" clId="{CA0A3FF4-0975-4CE2-8E0B-BA71A5A0B1B9}" dt="2022-07-26T08:14:20.235" v="852" actId="26606"/>
        <pc:sldMkLst>
          <pc:docMk/>
          <pc:sldMk cId="3015864116" sldId="282"/>
        </pc:sldMkLst>
        <pc:spChg chg="add del mod">
          <ac:chgData name="Zijie Zhang" userId="7da20cab399b457f" providerId="LiveId" clId="{CA0A3FF4-0975-4CE2-8E0B-BA71A5A0B1B9}" dt="2022-07-26T08:14:03.841" v="846" actId="478"/>
          <ac:spMkLst>
            <pc:docMk/>
            <pc:sldMk cId="3015864116" sldId="282"/>
            <ac:spMk id="2" creationId="{1E4207FB-7F47-31D6-AA24-CDB1F7C4401D}"/>
          </ac:spMkLst>
        </pc:spChg>
        <pc:picChg chg="add mod">
          <ac:chgData name="Zijie Zhang" userId="7da20cab399b457f" providerId="LiveId" clId="{CA0A3FF4-0975-4CE2-8E0B-BA71A5A0B1B9}" dt="2022-07-26T08:14:20.235" v="852" actId="26606"/>
          <ac:picMkLst>
            <pc:docMk/>
            <pc:sldMk cId="3015864116" sldId="282"/>
            <ac:picMk id="3" creationId="{ADB14813-371A-719B-74B3-A9224AED7439}"/>
          </ac:picMkLst>
        </pc:picChg>
      </pc:sldChg>
      <pc:sldChg chg="addSp delSp modSp new mod setBg">
        <pc:chgData name="Zijie Zhang" userId="7da20cab399b457f" providerId="LiveId" clId="{CA0A3FF4-0975-4CE2-8E0B-BA71A5A0B1B9}" dt="2022-07-26T08:24:03.812" v="978" actId="1076"/>
        <pc:sldMkLst>
          <pc:docMk/>
          <pc:sldMk cId="3786413869" sldId="283"/>
        </pc:sldMkLst>
        <pc:spChg chg="mod">
          <ac:chgData name="Zijie Zhang" userId="7da20cab399b457f" providerId="LiveId" clId="{CA0A3FF4-0975-4CE2-8E0B-BA71A5A0B1B9}" dt="2022-07-26T08:21:39.539" v="946" actId="20577"/>
          <ac:spMkLst>
            <pc:docMk/>
            <pc:sldMk cId="3786413869" sldId="283"/>
            <ac:spMk id="2" creationId="{284A071B-455B-F750-7654-AB52F2BB68A2}"/>
          </ac:spMkLst>
        </pc:spChg>
        <pc:spChg chg="del">
          <ac:chgData name="Zijie Zhang" userId="7da20cab399b457f" providerId="LiveId" clId="{CA0A3FF4-0975-4CE2-8E0B-BA71A5A0B1B9}" dt="2022-07-26T08:18:06.866" v="854"/>
          <ac:spMkLst>
            <pc:docMk/>
            <pc:sldMk cId="3786413869" sldId="283"/>
            <ac:spMk id="3" creationId="{85A01085-301B-10C8-B2A4-258FA4AD7D15}"/>
          </ac:spMkLst>
        </pc:spChg>
        <pc:spChg chg="del mod ord">
          <ac:chgData name="Zijie Zhang" userId="7da20cab399b457f" providerId="LiveId" clId="{CA0A3FF4-0975-4CE2-8E0B-BA71A5A0B1B9}" dt="2022-07-26T08:18:50.637" v="857" actId="22"/>
          <ac:spMkLst>
            <pc:docMk/>
            <pc:sldMk cId="3786413869" sldId="283"/>
            <ac:spMk id="4" creationId="{B94FAABE-F80D-10A9-015D-C310ECCD7697}"/>
          </ac:spMkLst>
        </pc:spChg>
        <pc:spChg chg="add del mod">
          <ac:chgData name="Zijie Zhang" userId="7da20cab399b457f" providerId="LiveId" clId="{CA0A3FF4-0975-4CE2-8E0B-BA71A5A0B1B9}" dt="2022-07-26T08:18:16.040" v="855"/>
          <ac:spMkLst>
            <pc:docMk/>
            <pc:sldMk cId="3786413869" sldId="283"/>
            <ac:spMk id="5" creationId="{7597EF93-43C9-4822-603C-048135008AA0}"/>
          </ac:spMkLst>
        </pc:spChg>
        <pc:spChg chg="add">
          <ac:chgData name="Zijie Zhang" userId="7da20cab399b457f" providerId="LiveId" clId="{CA0A3FF4-0975-4CE2-8E0B-BA71A5A0B1B9}" dt="2022-07-26T08:18:24.774" v="856" actId="26606"/>
          <ac:spMkLst>
            <pc:docMk/>
            <pc:sldMk cId="3786413869" sldId="283"/>
            <ac:spMk id="11" creationId="{B5C3FE1E-0A7F-41BE-A568-1BF85E2E8DD8}"/>
          </ac:spMkLst>
        </pc:spChg>
        <pc:picChg chg="add mod">
          <ac:chgData name="Zijie Zhang" userId="7da20cab399b457f" providerId="LiveId" clId="{CA0A3FF4-0975-4CE2-8E0B-BA71A5A0B1B9}" dt="2022-07-26T08:18:24.774" v="856" actId="26606"/>
          <ac:picMkLst>
            <pc:docMk/>
            <pc:sldMk cId="3786413869" sldId="283"/>
            <ac:picMk id="6" creationId="{B39AD72E-D160-CAC4-7F2E-22E8A43C55C2}"/>
          </ac:picMkLst>
        </pc:picChg>
        <pc:picChg chg="add mod ord">
          <ac:chgData name="Zijie Zhang" userId="7da20cab399b457f" providerId="LiveId" clId="{CA0A3FF4-0975-4CE2-8E0B-BA71A5A0B1B9}" dt="2022-07-26T08:18:57.646" v="859" actId="1076"/>
          <ac:picMkLst>
            <pc:docMk/>
            <pc:sldMk cId="3786413869" sldId="283"/>
            <ac:picMk id="8" creationId="{A5E17692-09A2-2170-FCDB-81C14FAB2C71}"/>
          </ac:picMkLst>
        </pc:picChg>
        <pc:picChg chg="add mod">
          <ac:chgData name="Zijie Zhang" userId="7da20cab399b457f" providerId="LiveId" clId="{CA0A3FF4-0975-4CE2-8E0B-BA71A5A0B1B9}" dt="2022-07-26T08:24:03.812" v="978" actId="1076"/>
          <ac:picMkLst>
            <pc:docMk/>
            <pc:sldMk cId="3786413869" sldId="283"/>
            <ac:picMk id="10" creationId="{CD7C5AD0-D6B5-19DC-8E1F-1C6C7CE66490}"/>
          </ac:picMkLst>
        </pc:picChg>
      </pc:sldChg>
    </pc:docChg>
  </pc:docChgLst>
  <pc:docChgLst>
    <pc:chgData name="Kuro L" userId="f27f86117e4d6495" providerId="Windows Live" clId="Web-{C93F8481-B766-4DD0-9F67-7F530F4E9AA9}"/>
    <pc:docChg chg="modSld addMainMaster delMainMaster">
      <pc:chgData name="Kuro L" userId="f27f86117e4d6495" providerId="Windows Live" clId="Web-{C93F8481-B766-4DD0-9F67-7F530F4E9AA9}" dt="2022-07-26T09:01:50.814" v="24"/>
      <pc:docMkLst>
        <pc:docMk/>
      </pc:docMkLst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3948423878" sldId="256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3948423878" sldId="256"/>
            <ac:spMk id="2" creationId="{27BD8C2C-B4B0-1688-1D6D-16D6C52285B8}"/>
          </ac:spMkLst>
        </pc:spChg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3948423878" sldId="256"/>
            <ac:spMk id="3" creationId="{B75EE482-3F94-3301-ED46-59937DEA1BE3}"/>
          </ac:spMkLst>
        </pc:spChg>
      </pc:sldChg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3027316255" sldId="257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3027316255" sldId="257"/>
            <ac:spMk id="2" creationId="{F4F3EA49-DB16-D757-830E-E19922AC138C}"/>
          </ac:spMkLst>
        </pc:spChg>
      </pc:sldChg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4141605826" sldId="258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4141605826" sldId="258"/>
            <ac:spMk id="2" creationId="{15AF90F8-2E7C-C586-B34D-3A625D80BDF3}"/>
          </ac:spMkLst>
        </pc:spChg>
        <pc:picChg chg="mod ord">
          <ac:chgData name="Kuro L" userId="f27f86117e4d6495" providerId="Windows Live" clId="Web-{C93F8481-B766-4DD0-9F67-7F530F4E9AA9}" dt="2022-07-26T09:01:50.814" v="24"/>
          <ac:picMkLst>
            <pc:docMk/>
            <pc:sldMk cId="4141605826" sldId="258"/>
            <ac:picMk id="7" creationId="{F4565D0C-465D-EAF0-F840-3BB170B5D142}"/>
          </ac:picMkLst>
        </pc:picChg>
      </pc:sldChg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1363704221" sldId="260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1363704221" sldId="260"/>
            <ac:spMk id="17" creationId="{88082CB2-2917-5709-CBF2-0B0CC878F3A3}"/>
          </ac:spMkLst>
        </pc:spChg>
        <pc:picChg chg="mod ord">
          <ac:chgData name="Kuro L" userId="f27f86117e4d6495" providerId="Windows Live" clId="Web-{C93F8481-B766-4DD0-9F67-7F530F4E9AA9}" dt="2022-07-26T09:01:50.814" v="24"/>
          <ac:picMkLst>
            <pc:docMk/>
            <pc:sldMk cId="1363704221" sldId="260"/>
            <ac:picMk id="5" creationId="{20A76005-FD1C-1F4A-D328-53C1C514F554}"/>
          </ac:picMkLst>
        </pc:picChg>
      </pc:sldChg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918296625" sldId="262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918296625" sldId="262"/>
            <ac:spMk id="2" creationId="{CDC02974-AD00-3F7D-A6C7-CC8FAEDAC91E}"/>
          </ac:spMkLst>
        </pc:spChg>
        <pc:picChg chg="mod ord">
          <ac:chgData name="Kuro L" userId="f27f86117e4d6495" providerId="Windows Live" clId="Web-{C93F8481-B766-4DD0-9F67-7F530F4E9AA9}" dt="2022-07-26T09:01:50.814" v="24"/>
          <ac:picMkLst>
            <pc:docMk/>
            <pc:sldMk cId="918296625" sldId="262"/>
            <ac:picMk id="5" creationId="{1D3F02A5-8FA8-A890-3F4C-E6D956640243}"/>
          </ac:picMkLst>
        </pc:picChg>
      </pc:sldChg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3345300159" sldId="263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3345300159" sldId="263"/>
            <ac:spMk id="2" creationId="{6E249DD9-8332-A907-6616-8A8A02743831}"/>
          </ac:spMkLst>
        </pc:spChg>
        <pc:picChg chg="mod ord">
          <ac:chgData name="Kuro L" userId="f27f86117e4d6495" providerId="Windows Live" clId="Web-{C93F8481-B766-4DD0-9F67-7F530F4E9AA9}" dt="2022-07-26T09:01:50.814" v="24"/>
          <ac:picMkLst>
            <pc:docMk/>
            <pc:sldMk cId="3345300159" sldId="263"/>
            <ac:picMk id="6" creationId="{01768E5F-2038-FAC8-E273-4E0956AEC589}"/>
          </ac:picMkLst>
        </pc:picChg>
      </pc:sldChg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99824020" sldId="264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99824020" sldId="264"/>
            <ac:spMk id="2" creationId="{EF7B19DC-F72E-BFC0-219F-B2CF252AB42A}"/>
          </ac:spMkLst>
        </pc:spChg>
      </pc:sldChg>
      <pc:sldChg chg="addSp delSp modSp mod modClrScheme chgLayout">
        <pc:chgData name="Kuro L" userId="f27f86117e4d6495" providerId="Windows Live" clId="Web-{C93F8481-B766-4DD0-9F67-7F530F4E9AA9}" dt="2022-07-26T09:01:50.814" v="24"/>
        <pc:sldMkLst>
          <pc:docMk/>
          <pc:sldMk cId="1200989825" sldId="267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1200989825" sldId="267"/>
            <ac:spMk id="2" creationId="{1B88841B-C53E-A1E0-D619-3CE3829B0DE6}"/>
          </ac:spMkLst>
        </pc:spChg>
        <pc:spChg chg="add del mod">
          <ac:chgData name="Kuro L" userId="f27f86117e4d6495" providerId="Windows Live" clId="Web-{C93F8481-B766-4DD0-9F67-7F530F4E9AA9}" dt="2022-07-26T08:43:55.856" v="20"/>
          <ac:spMkLst>
            <pc:docMk/>
            <pc:sldMk cId="1200989825" sldId="267"/>
            <ac:spMk id="4" creationId="{1D722C9A-DA33-D2C7-8C49-C990C2B9550C}"/>
          </ac:spMkLst>
        </pc:spChg>
        <pc:picChg chg="mod">
          <ac:chgData name="Kuro L" userId="f27f86117e4d6495" providerId="Windows Live" clId="Web-{C93F8481-B766-4DD0-9F67-7F530F4E9AA9}" dt="2022-07-26T08:43:24.635" v="14" actId="1076"/>
          <ac:picMkLst>
            <pc:docMk/>
            <pc:sldMk cId="1200989825" sldId="267"/>
            <ac:picMk id="18" creationId="{D6175AED-30B5-ED86-B5F2-1AE48F68092B}"/>
          </ac:picMkLst>
        </pc:picChg>
      </pc:sldChg>
      <pc:sldChg chg="addSp delSp modSp mod modClrScheme delDesignElem chgLayout">
        <pc:chgData name="Kuro L" userId="f27f86117e4d6495" providerId="Windows Live" clId="Web-{C93F8481-B766-4DD0-9F67-7F530F4E9AA9}" dt="2022-07-26T09:01:50.814" v="24"/>
        <pc:sldMkLst>
          <pc:docMk/>
          <pc:sldMk cId="2460318079" sldId="268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2460318079" sldId="268"/>
            <ac:spMk id="2" creationId="{7E72BBEA-65A3-621E-E40D-AEA08686CA52}"/>
          </ac:spMkLst>
        </pc:spChg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2460318079" sldId="268"/>
            <ac:spMk id="3" creationId="{645C57D1-A7EF-F47B-6BBD-69EAA13383A7}"/>
          </ac:spMkLst>
        </pc:spChg>
        <pc:spChg chg="add del">
          <ac:chgData name="Kuro L" userId="f27f86117e4d6495" providerId="Windows Live" clId="Web-{C93F8481-B766-4DD0-9F67-7F530F4E9AA9}" dt="2022-07-26T09:01:50.814" v="24"/>
          <ac:spMkLst>
            <pc:docMk/>
            <pc:sldMk cId="2460318079" sldId="268"/>
            <ac:spMk id="8" creationId="{888FA52F-675E-4661-BA16-455C93943049}"/>
          </ac:spMkLst>
        </pc:spChg>
        <pc:cxnChg chg="add del">
          <ac:chgData name="Kuro L" userId="f27f86117e4d6495" providerId="Windows Live" clId="Web-{C93F8481-B766-4DD0-9F67-7F530F4E9AA9}" dt="2022-07-26T09:01:50.814" v="24"/>
          <ac:cxnSpMkLst>
            <pc:docMk/>
            <pc:sldMk cId="2460318079" sldId="268"/>
            <ac:cxnSpMk id="10" creationId="{07BC4E14-913C-46C0-ABF7-BDDAEC08A367}"/>
          </ac:cxnSpMkLst>
        </pc:cxnChg>
      </pc:sldChg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1599802311" sldId="269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1599802311" sldId="269"/>
            <ac:spMk id="2" creationId="{988CCECA-A7AA-F411-1C3E-DE82737DD989}"/>
          </ac:spMkLst>
        </pc:spChg>
      </pc:sldChg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2741781811" sldId="270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2741781811" sldId="270"/>
            <ac:spMk id="2" creationId="{F3DD14C8-D9C5-49BD-9B75-FFDEA6EC2FC9}"/>
          </ac:spMkLst>
        </pc:spChg>
      </pc:sldChg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4035593894" sldId="271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4035593894" sldId="271"/>
            <ac:spMk id="2" creationId="{8BB9AEEC-66D0-5EDE-29F7-BFB634D0A50B}"/>
          </ac:spMkLst>
        </pc:spChg>
      </pc:sldChg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2034135401" sldId="272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2034135401" sldId="272"/>
            <ac:spMk id="2" creationId="{072F93F1-0AC8-3FCA-659E-3C1F055CAB5B}"/>
          </ac:spMkLst>
        </pc:spChg>
      </pc:sldChg>
      <pc:sldChg chg="mod modClrScheme chgLayout">
        <pc:chgData name="Kuro L" userId="f27f86117e4d6495" providerId="Windows Live" clId="Web-{C93F8481-B766-4DD0-9F67-7F530F4E9AA9}" dt="2022-07-26T09:01:50.814" v="24"/>
        <pc:sldMkLst>
          <pc:docMk/>
          <pc:sldMk cId="3135589375" sldId="273"/>
        </pc:sldMkLst>
      </pc:sldChg>
      <pc:sldChg chg="addSp delSp modSp mod modClrScheme chgLayout">
        <pc:chgData name="Kuro L" userId="f27f86117e4d6495" providerId="Windows Live" clId="Web-{C93F8481-B766-4DD0-9F67-7F530F4E9AA9}" dt="2022-07-26T09:01:50.814" v="24"/>
        <pc:sldMkLst>
          <pc:docMk/>
          <pc:sldMk cId="3500093584" sldId="274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3500093584" sldId="274"/>
            <ac:spMk id="2" creationId="{38DA3684-B759-FC06-C316-76AA805BB698}"/>
          </ac:spMkLst>
        </pc:spChg>
        <pc:picChg chg="add mod">
          <ac:chgData name="Kuro L" userId="f27f86117e4d6495" providerId="Windows Live" clId="Web-{C93F8481-B766-4DD0-9F67-7F530F4E9AA9}" dt="2022-07-26T07:52:19.396" v="12" actId="1076"/>
          <ac:picMkLst>
            <pc:docMk/>
            <pc:sldMk cId="3500093584" sldId="274"/>
            <ac:picMk id="3" creationId="{CB04B790-9116-A9A9-D9B2-A9420B54BC55}"/>
          </ac:picMkLst>
        </pc:picChg>
        <pc:picChg chg="mod">
          <ac:chgData name="Kuro L" userId="f27f86117e4d6495" providerId="Windows Live" clId="Web-{C93F8481-B766-4DD0-9F67-7F530F4E9AA9}" dt="2022-07-26T07:52:12.224" v="10" actId="1076"/>
          <ac:picMkLst>
            <pc:docMk/>
            <pc:sldMk cId="3500093584" sldId="274"/>
            <ac:picMk id="4" creationId="{284D8A53-08C6-B3F1-3665-95CB47DEA296}"/>
          </ac:picMkLst>
        </pc:picChg>
        <pc:picChg chg="del">
          <ac:chgData name="Kuro L" userId="f27f86117e4d6495" providerId="Windows Live" clId="Web-{C93F8481-B766-4DD0-9F67-7F530F4E9AA9}" dt="2022-07-26T07:49:15.022" v="0"/>
          <ac:picMkLst>
            <pc:docMk/>
            <pc:sldMk cId="3500093584" sldId="274"/>
            <ac:picMk id="5" creationId="{F95FBF75-7C77-6C11-4C32-AFE34F2C6CA4}"/>
          </ac:picMkLst>
        </pc:picChg>
        <pc:picChg chg="add mod">
          <ac:chgData name="Kuro L" userId="f27f86117e4d6495" providerId="Windows Live" clId="Web-{C93F8481-B766-4DD0-9F67-7F530F4E9AA9}" dt="2022-07-26T07:52:21.834" v="13" actId="1076"/>
          <ac:picMkLst>
            <pc:docMk/>
            <pc:sldMk cId="3500093584" sldId="274"/>
            <ac:picMk id="6" creationId="{9138A3D0-5DEB-7308-FA40-39376A0728FC}"/>
          </ac:picMkLst>
        </pc:picChg>
        <pc:picChg chg="del">
          <ac:chgData name="Kuro L" userId="f27f86117e4d6495" providerId="Windows Live" clId="Web-{C93F8481-B766-4DD0-9F67-7F530F4E9AA9}" dt="2022-07-26T07:49:17.585" v="1"/>
          <ac:picMkLst>
            <pc:docMk/>
            <pc:sldMk cId="3500093584" sldId="274"/>
            <ac:picMk id="7" creationId="{A3ECF0B3-5BF0-2C58-48C4-D56961940E3D}"/>
          </ac:picMkLst>
        </pc:picChg>
        <pc:picChg chg="mod">
          <ac:chgData name="Kuro L" userId="f27f86117e4d6495" providerId="Windows Live" clId="Web-{C93F8481-B766-4DD0-9F67-7F530F4E9AA9}" dt="2022-07-26T07:52:15.083" v="11" actId="1076"/>
          <ac:picMkLst>
            <pc:docMk/>
            <pc:sldMk cId="3500093584" sldId="274"/>
            <ac:picMk id="9" creationId="{D0DC4E00-31AC-E112-D26A-72C24803C29A}"/>
          </ac:picMkLst>
        </pc:picChg>
      </pc:sldChg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1866862837" sldId="275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1866862837" sldId="275"/>
            <ac:spMk id="2" creationId="{9B0F9474-A967-C0EB-5FD4-6BA5E20BB638}"/>
          </ac:spMkLst>
        </pc:spChg>
      </pc:sldChg>
      <pc:sldChg chg="mod modClrScheme chgLayout">
        <pc:chgData name="Kuro L" userId="f27f86117e4d6495" providerId="Windows Live" clId="Web-{C93F8481-B766-4DD0-9F67-7F530F4E9AA9}" dt="2022-07-26T09:01:50.814" v="24"/>
        <pc:sldMkLst>
          <pc:docMk/>
          <pc:sldMk cId="1131862514" sldId="276"/>
        </pc:sldMkLst>
      </pc:sldChg>
      <pc:sldChg chg="mod modClrScheme chgLayout">
        <pc:chgData name="Kuro L" userId="f27f86117e4d6495" providerId="Windows Live" clId="Web-{C93F8481-B766-4DD0-9F67-7F530F4E9AA9}" dt="2022-07-26T09:01:50.814" v="24"/>
        <pc:sldMkLst>
          <pc:docMk/>
          <pc:sldMk cId="3390649944" sldId="277"/>
        </pc:sldMkLst>
      </pc:sldChg>
      <pc:sldChg chg="mod modClrScheme chgLayout">
        <pc:chgData name="Kuro L" userId="f27f86117e4d6495" providerId="Windows Live" clId="Web-{C93F8481-B766-4DD0-9F67-7F530F4E9AA9}" dt="2022-07-26T09:01:50.814" v="24"/>
        <pc:sldMkLst>
          <pc:docMk/>
          <pc:sldMk cId="486696189" sldId="278"/>
        </pc:sldMkLst>
      </pc:sldChg>
      <pc:sldChg chg="addSp delSp modSp mod modClrScheme delDesignElem chgLayout">
        <pc:chgData name="Kuro L" userId="f27f86117e4d6495" providerId="Windows Live" clId="Web-{C93F8481-B766-4DD0-9F67-7F530F4E9AA9}" dt="2022-07-26T09:01:50.814" v="24"/>
        <pc:sldMkLst>
          <pc:docMk/>
          <pc:sldMk cId="2896688406" sldId="279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2896688406" sldId="279"/>
            <ac:spMk id="2" creationId="{0F85BFA4-DFBC-7FB2-2332-7E7B63C88C05}"/>
          </ac:spMkLst>
        </pc:spChg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2896688406" sldId="279"/>
            <ac:spMk id="9" creationId="{3678DAE2-C451-32B8-3630-B126233C529B}"/>
          </ac:spMkLst>
        </pc:spChg>
        <pc:spChg chg="add del">
          <ac:chgData name="Kuro L" userId="f27f86117e4d6495" providerId="Windows Live" clId="Web-{C93F8481-B766-4DD0-9F67-7F530F4E9AA9}" dt="2022-07-26T09:01:50.814" v="24"/>
          <ac:spMkLst>
            <pc:docMk/>
            <pc:sldMk cId="2896688406" sldId="279"/>
            <ac:spMk id="12" creationId="{07CEFFDD-605F-41E2-8017-6484074C5CAA}"/>
          </ac:spMkLst>
        </pc:spChg>
      </pc:sldChg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2890651764" sldId="280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2890651764" sldId="280"/>
            <ac:spMk id="2" creationId="{932BA611-5EF6-A4A6-C513-3EF1C20B9181}"/>
          </ac:spMkLst>
        </pc:spChg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2890651764" sldId="280"/>
            <ac:spMk id="3" creationId="{1E76849B-7ED0-BDB6-AA3B-81E2156D21A8}"/>
          </ac:spMkLst>
        </pc:spChg>
      </pc:sldChg>
      <pc:sldChg chg="modSp mod modClrScheme chgLayout">
        <pc:chgData name="Kuro L" userId="f27f86117e4d6495" providerId="Windows Live" clId="Web-{C93F8481-B766-4DD0-9F67-7F530F4E9AA9}" dt="2022-07-26T09:01:50.814" v="24"/>
        <pc:sldMkLst>
          <pc:docMk/>
          <pc:sldMk cId="675471139" sldId="281"/>
        </pc:sldMkLst>
        <pc:picChg chg="mod ord">
          <ac:chgData name="Kuro L" userId="f27f86117e4d6495" providerId="Windows Live" clId="Web-{C93F8481-B766-4DD0-9F67-7F530F4E9AA9}" dt="2022-07-26T09:01:50.814" v="24"/>
          <ac:picMkLst>
            <pc:docMk/>
            <pc:sldMk cId="675471139" sldId="281"/>
            <ac:picMk id="5" creationId="{853E4916-5520-011F-FADF-F05AB9FA5805}"/>
          </ac:picMkLst>
        </pc:picChg>
      </pc:sldChg>
      <pc:sldChg chg="mod modClrScheme chgLayout">
        <pc:chgData name="Kuro L" userId="f27f86117e4d6495" providerId="Windows Live" clId="Web-{C93F8481-B766-4DD0-9F67-7F530F4E9AA9}" dt="2022-07-26T09:01:50.814" v="24"/>
        <pc:sldMkLst>
          <pc:docMk/>
          <pc:sldMk cId="3015864116" sldId="282"/>
        </pc:sldMkLst>
      </pc:sldChg>
      <pc:sldChg chg="addSp delSp modSp mod modClrScheme delDesignElem chgLayout">
        <pc:chgData name="Kuro L" userId="f27f86117e4d6495" providerId="Windows Live" clId="Web-{C93F8481-B766-4DD0-9F67-7F530F4E9AA9}" dt="2022-07-26T09:01:50.814" v="24"/>
        <pc:sldMkLst>
          <pc:docMk/>
          <pc:sldMk cId="3786413869" sldId="283"/>
        </pc:sldMkLst>
        <pc:spChg chg="mod ord">
          <ac:chgData name="Kuro L" userId="f27f86117e4d6495" providerId="Windows Live" clId="Web-{C93F8481-B766-4DD0-9F67-7F530F4E9AA9}" dt="2022-07-26T09:01:50.814" v="24"/>
          <ac:spMkLst>
            <pc:docMk/>
            <pc:sldMk cId="3786413869" sldId="283"/>
            <ac:spMk id="2" creationId="{284A071B-455B-F750-7654-AB52F2BB68A2}"/>
          </ac:spMkLst>
        </pc:spChg>
        <pc:spChg chg="add del">
          <ac:chgData name="Kuro L" userId="f27f86117e4d6495" providerId="Windows Live" clId="Web-{C93F8481-B766-4DD0-9F67-7F530F4E9AA9}" dt="2022-07-26T09:01:50.814" v="24"/>
          <ac:spMkLst>
            <pc:docMk/>
            <pc:sldMk cId="3786413869" sldId="283"/>
            <ac:spMk id="11" creationId="{B5C3FE1E-0A7F-41BE-A568-1BF85E2E8DD8}"/>
          </ac:spMkLst>
        </pc:spChg>
        <pc:picChg chg="mod ord">
          <ac:chgData name="Kuro L" userId="f27f86117e4d6495" providerId="Windows Live" clId="Web-{C93F8481-B766-4DD0-9F67-7F530F4E9AA9}" dt="2022-07-26T09:01:50.814" v="24"/>
          <ac:picMkLst>
            <pc:docMk/>
            <pc:sldMk cId="3786413869" sldId="283"/>
            <ac:picMk id="6" creationId="{B39AD72E-D160-CAC4-7F2E-22E8A43C55C2}"/>
          </ac:picMkLst>
        </pc:picChg>
        <pc:picChg chg="mod ord">
          <ac:chgData name="Kuro L" userId="f27f86117e4d6495" providerId="Windows Live" clId="Web-{C93F8481-B766-4DD0-9F67-7F530F4E9AA9}" dt="2022-07-26T09:01:50.814" v="24"/>
          <ac:picMkLst>
            <pc:docMk/>
            <pc:sldMk cId="3786413869" sldId="283"/>
            <ac:picMk id="8" creationId="{A5E17692-09A2-2170-FCDB-81C14FAB2C71}"/>
          </ac:picMkLst>
        </pc:picChg>
      </pc:sldChg>
      <pc:sldMasterChg chg="add del addSldLayout delSldLayout">
        <pc:chgData name="Kuro L" userId="f27f86117e4d6495" providerId="Windows Live" clId="Web-{C93F8481-B766-4DD0-9F67-7F530F4E9AA9}" dt="2022-07-26T09:01:50.814" v="24"/>
        <pc:sldMasterMkLst>
          <pc:docMk/>
          <pc:sldMasterMk cId="25003943" sldId="2147483947"/>
        </pc:sldMasterMkLst>
        <pc:sldLayoutChg chg="add del">
          <pc:chgData name="Kuro L" userId="f27f86117e4d6495" providerId="Windows Live" clId="Web-{C93F8481-B766-4DD0-9F67-7F530F4E9AA9}" dt="2022-07-26T09:01:50.814" v="24"/>
          <pc:sldLayoutMkLst>
            <pc:docMk/>
            <pc:sldMasterMk cId="25003943" sldId="2147483947"/>
            <pc:sldLayoutMk cId="2335552261" sldId="2147483948"/>
          </pc:sldLayoutMkLst>
        </pc:sldLayoutChg>
        <pc:sldLayoutChg chg="add del">
          <pc:chgData name="Kuro L" userId="f27f86117e4d6495" providerId="Windows Live" clId="Web-{C93F8481-B766-4DD0-9F67-7F530F4E9AA9}" dt="2022-07-26T09:01:50.814" v="24"/>
          <pc:sldLayoutMkLst>
            <pc:docMk/>
            <pc:sldMasterMk cId="25003943" sldId="2147483947"/>
            <pc:sldLayoutMk cId="2266482961" sldId="2147483949"/>
          </pc:sldLayoutMkLst>
        </pc:sldLayoutChg>
        <pc:sldLayoutChg chg="add del">
          <pc:chgData name="Kuro L" userId="f27f86117e4d6495" providerId="Windows Live" clId="Web-{C93F8481-B766-4DD0-9F67-7F530F4E9AA9}" dt="2022-07-26T09:01:50.814" v="24"/>
          <pc:sldLayoutMkLst>
            <pc:docMk/>
            <pc:sldMasterMk cId="25003943" sldId="2147483947"/>
            <pc:sldLayoutMk cId="1849349773" sldId="2147483950"/>
          </pc:sldLayoutMkLst>
        </pc:sldLayoutChg>
        <pc:sldLayoutChg chg="add del">
          <pc:chgData name="Kuro L" userId="f27f86117e4d6495" providerId="Windows Live" clId="Web-{C93F8481-B766-4DD0-9F67-7F530F4E9AA9}" dt="2022-07-26T09:01:50.814" v="24"/>
          <pc:sldLayoutMkLst>
            <pc:docMk/>
            <pc:sldMasterMk cId="25003943" sldId="2147483947"/>
            <pc:sldLayoutMk cId="4003491175" sldId="2147483951"/>
          </pc:sldLayoutMkLst>
        </pc:sldLayoutChg>
        <pc:sldLayoutChg chg="add del">
          <pc:chgData name="Kuro L" userId="f27f86117e4d6495" providerId="Windows Live" clId="Web-{C93F8481-B766-4DD0-9F67-7F530F4E9AA9}" dt="2022-07-26T09:01:50.814" v="24"/>
          <pc:sldLayoutMkLst>
            <pc:docMk/>
            <pc:sldMasterMk cId="25003943" sldId="2147483947"/>
            <pc:sldLayoutMk cId="3549993165" sldId="2147483952"/>
          </pc:sldLayoutMkLst>
        </pc:sldLayoutChg>
        <pc:sldLayoutChg chg="add del">
          <pc:chgData name="Kuro L" userId="f27f86117e4d6495" providerId="Windows Live" clId="Web-{C93F8481-B766-4DD0-9F67-7F530F4E9AA9}" dt="2022-07-26T09:01:50.814" v="24"/>
          <pc:sldLayoutMkLst>
            <pc:docMk/>
            <pc:sldMasterMk cId="25003943" sldId="2147483947"/>
            <pc:sldLayoutMk cId="4059744555" sldId="2147483953"/>
          </pc:sldLayoutMkLst>
        </pc:sldLayoutChg>
        <pc:sldLayoutChg chg="add del">
          <pc:chgData name="Kuro L" userId="f27f86117e4d6495" providerId="Windows Live" clId="Web-{C93F8481-B766-4DD0-9F67-7F530F4E9AA9}" dt="2022-07-26T09:01:50.814" v="24"/>
          <pc:sldLayoutMkLst>
            <pc:docMk/>
            <pc:sldMasterMk cId="25003943" sldId="2147483947"/>
            <pc:sldLayoutMk cId="352493114" sldId="2147483954"/>
          </pc:sldLayoutMkLst>
        </pc:sldLayoutChg>
        <pc:sldLayoutChg chg="add del">
          <pc:chgData name="Kuro L" userId="f27f86117e4d6495" providerId="Windows Live" clId="Web-{C93F8481-B766-4DD0-9F67-7F530F4E9AA9}" dt="2022-07-26T09:01:50.814" v="24"/>
          <pc:sldLayoutMkLst>
            <pc:docMk/>
            <pc:sldMasterMk cId="25003943" sldId="2147483947"/>
            <pc:sldLayoutMk cId="4022843287" sldId="2147483955"/>
          </pc:sldLayoutMkLst>
        </pc:sldLayoutChg>
        <pc:sldLayoutChg chg="add del">
          <pc:chgData name="Kuro L" userId="f27f86117e4d6495" providerId="Windows Live" clId="Web-{C93F8481-B766-4DD0-9F67-7F530F4E9AA9}" dt="2022-07-26T09:01:50.814" v="24"/>
          <pc:sldLayoutMkLst>
            <pc:docMk/>
            <pc:sldMasterMk cId="25003943" sldId="2147483947"/>
            <pc:sldLayoutMk cId="3026033631" sldId="2147483956"/>
          </pc:sldLayoutMkLst>
        </pc:sldLayoutChg>
        <pc:sldLayoutChg chg="add del">
          <pc:chgData name="Kuro L" userId="f27f86117e4d6495" providerId="Windows Live" clId="Web-{C93F8481-B766-4DD0-9F67-7F530F4E9AA9}" dt="2022-07-26T09:01:50.814" v="24"/>
          <pc:sldLayoutMkLst>
            <pc:docMk/>
            <pc:sldMasterMk cId="25003943" sldId="2147483947"/>
            <pc:sldLayoutMk cId="1695535604" sldId="2147483957"/>
          </pc:sldLayoutMkLst>
        </pc:sldLayoutChg>
        <pc:sldLayoutChg chg="add del">
          <pc:chgData name="Kuro L" userId="f27f86117e4d6495" providerId="Windows Live" clId="Web-{C93F8481-B766-4DD0-9F67-7F530F4E9AA9}" dt="2022-07-26T09:01:50.814" v="24"/>
          <pc:sldLayoutMkLst>
            <pc:docMk/>
            <pc:sldMasterMk cId="25003943" sldId="2147483947"/>
            <pc:sldLayoutMk cId="3015239433" sldId="2147483958"/>
          </pc:sldLayoutMkLst>
        </pc:sldLayoutChg>
      </pc:sldMasterChg>
      <pc:sldMasterChg chg="add del addSldLayout delSldLayout modSldLayout">
        <pc:chgData name="Kuro L" userId="f27f86117e4d6495" providerId="Windows Live" clId="Web-{C93F8481-B766-4DD0-9F67-7F530F4E9AA9}" dt="2022-07-26T09:01:50.814" v="24"/>
        <pc:sldMasterMkLst>
          <pc:docMk/>
          <pc:sldMasterMk cId="3497595506" sldId="2147483959"/>
        </pc:sldMasterMkLst>
        <pc:sldLayoutChg chg="add del mod replId">
          <pc:chgData name="Kuro L" userId="f27f86117e4d6495" providerId="Windows Live" clId="Web-{C93F8481-B766-4DD0-9F67-7F530F4E9AA9}" dt="2022-07-26T09:01:50.814" v="24"/>
          <pc:sldLayoutMkLst>
            <pc:docMk/>
            <pc:sldMasterMk cId="3497595506" sldId="2147483959"/>
            <pc:sldLayoutMk cId="3323242681" sldId="2147483960"/>
          </pc:sldLayoutMkLst>
        </pc:sldLayoutChg>
        <pc:sldLayoutChg chg="add del mod replId">
          <pc:chgData name="Kuro L" userId="f27f86117e4d6495" providerId="Windows Live" clId="Web-{C93F8481-B766-4DD0-9F67-7F530F4E9AA9}" dt="2022-07-26T09:01:50.814" v="24"/>
          <pc:sldLayoutMkLst>
            <pc:docMk/>
            <pc:sldMasterMk cId="3497595506" sldId="2147483959"/>
            <pc:sldLayoutMk cId="1392153262" sldId="2147483961"/>
          </pc:sldLayoutMkLst>
        </pc:sldLayoutChg>
        <pc:sldLayoutChg chg="add del mod replId">
          <pc:chgData name="Kuro L" userId="f27f86117e4d6495" providerId="Windows Live" clId="Web-{C93F8481-B766-4DD0-9F67-7F530F4E9AA9}" dt="2022-07-26T09:01:50.814" v="24"/>
          <pc:sldLayoutMkLst>
            <pc:docMk/>
            <pc:sldMasterMk cId="3497595506" sldId="2147483959"/>
            <pc:sldLayoutMk cId="2080319528" sldId="2147483962"/>
          </pc:sldLayoutMkLst>
        </pc:sldLayoutChg>
        <pc:sldLayoutChg chg="add del mod replId">
          <pc:chgData name="Kuro L" userId="f27f86117e4d6495" providerId="Windows Live" clId="Web-{C93F8481-B766-4DD0-9F67-7F530F4E9AA9}" dt="2022-07-26T09:01:50.814" v="24"/>
          <pc:sldLayoutMkLst>
            <pc:docMk/>
            <pc:sldMasterMk cId="3497595506" sldId="2147483959"/>
            <pc:sldLayoutMk cId="742314529" sldId="2147483963"/>
          </pc:sldLayoutMkLst>
        </pc:sldLayoutChg>
        <pc:sldLayoutChg chg="add del mod replId">
          <pc:chgData name="Kuro L" userId="f27f86117e4d6495" providerId="Windows Live" clId="Web-{C93F8481-B766-4DD0-9F67-7F530F4E9AA9}" dt="2022-07-26T09:01:50.814" v="24"/>
          <pc:sldLayoutMkLst>
            <pc:docMk/>
            <pc:sldMasterMk cId="3497595506" sldId="2147483959"/>
            <pc:sldLayoutMk cId="2071240679" sldId="2147483964"/>
          </pc:sldLayoutMkLst>
        </pc:sldLayoutChg>
        <pc:sldLayoutChg chg="add del mod replId">
          <pc:chgData name="Kuro L" userId="f27f86117e4d6495" providerId="Windows Live" clId="Web-{C93F8481-B766-4DD0-9F67-7F530F4E9AA9}" dt="2022-07-26T09:01:50.814" v="24"/>
          <pc:sldLayoutMkLst>
            <pc:docMk/>
            <pc:sldMasterMk cId="3497595506" sldId="2147483959"/>
            <pc:sldLayoutMk cId="23557026" sldId="2147483965"/>
          </pc:sldLayoutMkLst>
        </pc:sldLayoutChg>
        <pc:sldLayoutChg chg="add del mod replId">
          <pc:chgData name="Kuro L" userId="f27f86117e4d6495" providerId="Windows Live" clId="Web-{C93F8481-B766-4DD0-9F67-7F530F4E9AA9}" dt="2022-07-26T09:01:50.814" v="24"/>
          <pc:sldLayoutMkLst>
            <pc:docMk/>
            <pc:sldMasterMk cId="3497595506" sldId="2147483959"/>
            <pc:sldLayoutMk cId="1055202387" sldId="2147483966"/>
          </pc:sldLayoutMkLst>
        </pc:sldLayoutChg>
        <pc:sldLayoutChg chg="add del mod replId">
          <pc:chgData name="Kuro L" userId="f27f86117e4d6495" providerId="Windows Live" clId="Web-{C93F8481-B766-4DD0-9F67-7F530F4E9AA9}" dt="2022-07-26T09:01:50.814" v="24"/>
          <pc:sldLayoutMkLst>
            <pc:docMk/>
            <pc:sldMasterMk cId="3497595506" sldId="2147483959"/>
            <pc:sldLayoutMk cId="431500795" sldId="2147483967"/>
          </pc:sldLayoutMkLst>
        </pc:sldLayoutChg>
        <pc:sldLayoutChg chg="add del mod replId">
          <pc:chgData name="Kuro L" userId="f27f86117e4d6495" providerId="Windows Live" clId="Web-{C93F8481-B766-4DD0-9F67-7F530F4E9AA9}" dt="2022-07-26T09:01:50.814" v="24"/>
          <pc:sldLayoutMkLst>
            <pc:docMk/>
            <pc:sldMasterMk cId="3497595506" sldId="2147483959"/>
            <pc:sldLayoutMk cId="3543655573" sldId="2147483968"/>
          </pc:sldLayoutMkLst>
        </pc:sldLayoutChg>
        <pc:sldLayoutChg chg="add del mod replId">
          <pc:chgData name="Kuro L" userId="f27f86117e4d6495" providerId="Windows Live" clId="Web-{C93F8481-B766-4DD0-9F67-7F530F4E9AA9}" dt="2022-07-26T09:01:50.814" v="24"/>
          <pc:sldLayoutMkLst>
            <pc:docMk/>
            <pc:sldMasterMk cId="3497595506" sldId="2147483959"/>
            <pc:sldLayoutMk cId="1829373414" sldId="2147483969"/>
          </pc:sldLayoutMkLst>
        </pc:sldLayoutChg>
        <pc:sldLayoutChg chg="add del mod replId">
          <pc:chgData name="Kuro L" userId="f27f86117e4d6495" providerId="Windows Live" clId="Web-{C93F8481-B766-4DD0-9F67-7F530F4E9AA9}" dt="2022-07-26T09:01:50.814" v="24"/>
          <pc:sldLayoutMkLst>
            <pc:docMk/>
            <pc:sldMasterMk cId="3497595506" sldId="2147483959"/>
            <pc:sldLayoutMk cId="222837576" sldId="2147483970"/>
          </pc:sldLayoutMkLst>
        </pc:sldLayoutChg>
      </pc:sldMasterChg>
      <pc:sldMasterChg chg="add del addSldLayout delSldLayout modSldLayout">
        <pc:chgData name="Kuro L" userId="f27f86117e4d6495" providerId="Windows Live" clId="Web-{C93F8481-B766-4DD0-9F67-7F530F4E9AA9}" dt="2022-07-26T09:00:09.744" v="23"/>
        <pc:sldMasterMkLst>
          <pc:docMk/>
          <pc:sldMasterMk cId="3740815219" sldId="2147483971"/>
        </pc:sldMasterMkLst>
        <pc:sldLayoutChg chg="add del mod replId">
          <pc:chgData name="Kuro L" userId="f27f86117e4d6495" providerId="Windows Live" clId="Web-{C93F8481-B766-4DD0-9F67-7F530F4E9AA9}" dt="2022-07-26T09:00:09.744" v="23"/>
          <pc:sldLayoutMkLst>
            <pc:docMk/>
            <pc:sldMasterMk cId="3740815219" sldId="2147483971"/>
            <pc:sldLayoutMk cId="697660465" sldId="2147483972"/>
          </pc:sldLayoutMkLst>
        </pc:sldLayoutChg>
        <pc:sldLayoutChg chg="add del mod replId">
          <pc:chgData name="Kuro L" userId="f27f86117e4d6495" providerId="Windows Live" clId="Web-{C93F8481-B766-4DD0-9F67-7F530F4E9AA9}" dt="2022-07-26T09:00:09.744" v="23"/>
          <pc:sldLayoutMkLst>
            <pc:docMk/>
            <pc:sldMasterMk cId="3740815219" sldId="2147483971"/>
            <pc:sldLayoutMk cId="4197835112" sldId="2147483973"/>
          </pc:sldLayoutMkLst>
        </pc:sldLayoutChg>
        <pc:sldLayoutChg chg="add del mod replId">
          <pc:chgData name="Kuro L" userId="f27f86117e4d6495" providerId="Windows Live" clId="Web-{C93F8481-B766-4DD0-9F67-7F530F4E9AA9}" dt="2022-07-26T09:00:09.744" v="23"/>
          <pc:sldLayoutMkLst>
            <pc:docMk/>
            <pc:sldMasterMk cId="3740815219" sldId="2147483971"/>
            <pc:sldLayoutMk cId="1895752581" sldId="2147483974"/>
          </pc:sldLayoutMkLst>
        </pc:sldLayoutChg>
        <pc:sldLayoutChg chg="add del mod replId">
          <pc:chgData name="Kuro L" userId="f27f86117e4d6495" providerId="Windows Live" clId="Web-{C93F8481-B766-4DD0-9F67-7F530F4E9AA9}" dt="2022-07-26T09:00:09.744" v="23"/>
          <pc:sldLayoutMkLst>
            <pc:docMk/>
            <pc:sldMasterMk cId="3740815219" sldId="2147483971"/>
            <pc:sldLayoutMk cId="2461672897" sldId="2147483975"/>
          </pc:sldLayoutMkLst>
        </pc:sldLayoutChg>
        <pc:sldLayoutChg chg="add del mod replId">
          <pc:chgData name="Kuro L" userId="f27f86117e4d6495" providerId="Windows Live" clId="Web-{C93F8481-B766-4DD0-9F67-7F530F4E9AA9}" dt="2022-07-26T09:00:09.744" v="23"/>
          <pc:sldLayoutMkLst>
            <pc:docMk/>
            <pc:sldMasterMk cId="3740815219" sldId="2147483971"/>
            <pc:sldLayoutMk cId="4058960303" sldId="2147483976"/>
          </pc:sldLayoutMkLst>
        </pc:sldLayoutChg>
        <pc:sldLayoutChg chg="add del mod replId">
          <pc:chgData name="Kuro L" userId="f27f86117e4d6495" providerId="Windows Live" clId="Web-{C93F8481-B766-4DD0-9F67-7F530F4E9AA9}" dt="2022-07-26T09:00:09.744" v="23"/>
          <pc:sldLayoutMkLst>
            <pc:docMk/>
            <pc:sldMasterMk cId="3740815219" sldId="2147483971"/>
            <pc:sldLayoutMk cId="2922509264" sldId="2147483977"/>
          </pc:sldLayoutMkLst>
        </pc:sldLayoutChg>
        <pc:sldLayoutChg chg="add del mod replId">
          <pc:chgData name="Kuro L" userId="f27f86117e4d6495" providerId="Windows Live" clId="Web-{C93F8481-B766-4DD0-9F67-7F530F4E9AA9}" dt="2022-07-26T09:00:09.744" v="23"/>
          <pc:sldLayoutMkLst>
            <pc:docMk/>
            <pc:sldMasterMk cId="3740815219" sldId="2147483971"/>
            <pc:sldLayoutMk cId="3703443100" sldId="2147483978"/>
          </pc:sldLayoutMkLst>
        </pc:sldLayoutChg>
        <pc:sldLayoutChg chg="add del mod replId">
          <pc:chgData name="Kuro L" userId="f27f86117e4d6495" providerId="Windows Live" clId="Web-{C93F8481-B766-4DD0-9F67-7F530F4E9AA9}" dt="2022-07-26T09:00:09.744" v="23"/>
          <pc:sldLayoutMkLst>
            <pc:docMk/>
            <pc:sldMasterMk cId="3740815219" sldId="2147483971"/>
            <pc:sldLayoutMk cId="3824984025" sldId="2147483979"/>
          </pc:sldLayoutMkLst>
        </pc:sldLayoutChg>
        <pc:sldLayoutChg chg="add del mod replId">
          <pc:chgData name="Kuro L" userId="f27f86117e4d6495" providerId="Windows Live" clId="Web-{C93F8481-B766-4DD0-9F67-7F530F4E9AA9}" dt="2022-07-26T09:00:09.744" v="23"/>
          <pc:sldLayoutMkLst>
            <pc:docMk/>
            <pc:sldMasterMk cId="3740815219" sldId="2147483971"/>
            <pc:sldLayoutMk cId="1200757936" sldId="2147483980"/>
          </pc:sldLayoutMkLst>
        </pc:sldLayoutChg>
        <pc:sldLayoutChg chg="add del mod replId">
          <pc:chgData name="Kuro L" userId="f27f86117e4d6495" providerId="Windows Live" clId="Web-{C93F8481-B766-4DD0-9F67-7F530F4E9AA9}" dt="2022-07-26T09:00:09.744" v="23"/>
          <pc:sldLayoutMkLst>
            <pc:docMk/>
            <pc:sldMasterMk cId="3740815219" sldId="2147483971"/>
            <pc:sldLayoutMk cId="3114897703" sldId="2147483981"/>
          </pc:sldLayoutMkLst>
        </pc:sldLayoutChg>
        <pc:sldLayoutChg chg="add del mod replId">
          <pc:chgData name="Kuro L" userId="f27f86117e4d6495" providerId="Windows Live" clId="Web-{C93F8481-B766-4DD0-9F67-7F530F4E9AA9}" dt="2022-07-26T09:00:09.744" v="23"/>
          <pc:sldLayoutMkLst>
            <pc:docMk/>
            <pc:sldMasterMk cId="3740815219" sldId="2147483971"/>
            <pc:sldLayoutMk cId="3648500453" sldId="2147483982"/>
          </pc:sldLayoutMkLst>
        </pc:sldLayoutChg>
      </pc:sldMasterChg>
    </pc:docChg>
  </pc:docChgLst>
  <pc:docChgLst>
    <pc:chgData name="来宾用户" userId="c169c29a198ff17a" providerId="Windows Live" clId="Web-{F50D001B-6980-4203-B1BE-E8843F6C12F9}"/>
    <pc:docChg chg="modSld">
      <pc:chgData name="来宾用户" userId="c169c29a198ff17a" providerId="Windows Live" clId="Web-{F50D001B-6980-4203-B1BE-E8843F6C12F9}" dt="2022-07-26T08:18:47.257" v="0" actId="1076"/>
      <pc:docMkLst>
        <pc:docMk/>
      </pc:docMkLst>
      <pc:sldChg chg="modSp">
        <pc:chgData name="来宾用户" userId="c169c29a198ff17a" providerId="Windows Live" clId="Web-{F50D001B-6980-4203-B1BE-E8843F6C12F9}" dt="2022-07-26T08:18:47.257" v="0" actId="1076"/>
        <pc:sldMkLst>
          <pc:docMk/>
          <pc:sldMk cId="4141605826" sldId="258"/>
        </pc:sldMkLst>
        <pc:picChg chg="mod">
          <ac:chgData name="来宾用户" userId="c169c29a198ff17a" providerId="Windows Live" clId="Web-{F50D001B-6980-4203-B1BE-E8843F6C12F9}" dt="2022-07-26T08:18:47.257" v="0" actId="1076"/>
          <ac:picMkLst>
            <pc:docMk/>
            <pc:sldMk cId="4141605826" sldId="258"/>
            <ac:picMk id="7" creationId="{F4565D0C-465D-EAF0-F840-3BB170B5D142}"/>
          </ac:picMkLst>
        </pc:picChg>
      </pc:sldChg>
    </pc:docChg>
  </pc:docChgLst>
  <pc:docChgLst>
    <pc:chgData name="来宾用户" userId="c169c29a198ff17a" providerId="Windows Live" clId="Web-{66F6A553-B91B-48E1-9BFD-5A7DB06F00F3}"/>
    <pc:docChg chg="modSld">
      <pc:chgData name="来宾用户" userId="c169c29a198ff17a" providerId="Windows Live" clId="Web-{66F6A553-B91B-48E1-9BFD-5A7DB06F00F3}" dt="2022-07-26T09:00:25.321" v="0" actId="1076"/>
      <pc:docMkLst>
        <pc:docMk/>
      </pc:docMkLst>
      <pc:sldChg chg="modSp">
        <pc:chgData name="来宾用户" userId="c169c29a198ff17a" providerId="Windows Live" clId="Web-{66F6A553-B91B-48E1-9BFD-5A7DB06F00F3}" dt="2022-07-26T09:00:25.321" v="0" actId="1076"/>
        <pc:sldMkLst>
          <pc:docMk/>
          <pc:sldMk cId="4141605826" sldId="258"/>
        </pc:sldMkLst>
        <pc:picChg chg="mod">
          <ac:chgData name="来宾用户" userId="c169c29a198ff17a" providerId="Windows Live" clId="Web-{66F6A553-B91B-48E1-9BFD-5A7DB06F00F3}" dt="2022-07-26T09:00:25.321" v="0" actId="1076"/>
          <ac:picMkLst>
            <pc:docMk/>
            <pc:sldMk cId="4141605826" sldId="258"/>
            <ac:picMk id="7" creationId="{F4565D0C-465D-EAF0-F840-3BB170B5D1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0605D-CAC5-4409-B59B-CDAD2CF51AC3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it-IT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A8753-21DD-4DDC-9B69-B0A3DEA334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84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8753-21DD-4DDC-9B69-B0A3DEA3342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92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8753-21DD-4DDC-9B69-B0A3DEA3342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71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it-IT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it-IT"/>
              <a:t>单击此处编辑母版副标题样式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65B5D4C-2BF2-49E9-A89A-ADE5EA149038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F8D4EC8-3C96-4CBB-BEF5-9E883C4481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55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t-IT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5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it-IT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23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t-IT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48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it-IT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it-IT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34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t-IT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49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t-IT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it-IT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it-IT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99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t-IT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74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9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it-IT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it-IT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F8D4EC8-3C96-4CBB-BEF5-9E883C4481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84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it-IT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it-IT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it-IT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65B5D4C-2BF2-49E9-A89A-ADE5EA149038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F8D4EC8-3C96-4CBB-BEF5-9E883C4481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03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it-IT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65B5D4C-2BF2-49E9-A89A-ADE5EA149038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F8D4EC8-3C96-4CBB-BEF5-9E883C4481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0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D8C2C-B4B0-1688-1D6D-16D6C5228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i="0">
                <a:solidFill>
                  <a:srgbClr val="202124"/>
                </a:solidFill>
                <a:effectLst/>
                <a:latin typeface="zeitung"/>
              </a:rPr>
              <a:t>Amsterdam House Price</a:t>
            </a:r>
            <a:br>
              <a:rPr lang="it-IT" b="1" i="0">
                <a:solidFill>
                  <a:srgbClr val="202124"/>
                </a:solidFill>
                <a:effectLst/>
                <a:latin typeface="zeitung"/>
              </a:rPr>
            </a:br>
            <a:endParaRPr lang="it-IT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5EE482-3F94-3301-ED46-59937DEA1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Corso di </a:t>
            </a:r>
            <a:r>
              <a:rPr lang="en-US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Modelli</a:t>
            </a:r>
            <a:r>
              <a:rPr lang="en-US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e Metodi per </a:t>
            </a:r>
            <a:r>
              <a:rPr lang="en-US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l’Inferenza</a:t>
            </a:r>
            <a:r>
              <a:rPr lang="en-US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Statistica</a:t>
            </a:r>
          </a:p>
          <a:p>
            <a:r>
              <a:rPr lang="en-US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A.A.2021/2022</a:t>
            </a:r>
          </a:p>
          <a:p>
            <a:r>
              <a:rPr lang="it-IT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Zijie</a:t>
            </a:r>
            <a:r>
              <a:rPr lang="it-IT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Zhang – Min </a:t>
            </a:r>
            <a:r>
              <a:rPr lang="it-IT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Lin</a:t>
            </a:r>
            <a:r>
              <a:rPr lang="it-IT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– </a:t>
            </a:r>
            <a:r>
              <a:rPr lang="it-IT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Kai</a:t>
            </a:r>
            <a:r>
              <a:rPr lang="it-IT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it-IT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Wu</a:t>
            </a:r>
            <a:endParaRPr lang="it-IT">
              <a:solidFill>
                <a:schemeClr val="tx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842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72BBEA-65A3-621E-E40D-AEA08686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sz="4000">
                <a:latin typeface="Aharoni" panose="02010803020104030203" pitchFamily="2" charset="-79"/>
                <a:cs typeface="Aharoni" panose="02010803020104030203" pitchFamily="2" charset="-79"/>
              </a:rPr>
              <a:t>Data processing</a:t>
            </a:r>
            <a:endParaRPr lang="it-IT" sz="40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C57D1-A7EF-F47B-6BBD-69EAA133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pPr marL="457200" indent="-463550">
              <a:spcBef>
                <a:spcPts val="0"/>
              </a:spcBef>
              <a:buClr>
                <a:schemeClr val="dk2"/>
              </a:buClr>
              <a:buSzPts val="3700"/>
              <a:buFont typeface="Arial" panose="020B0604020202020204" pitchFamily="34" charset="0"/>
              <a:buChar char="•"/>
            </a:pPr>
            <a:r>
              <a:rPr lang="it-IT" sz="1800" u="sng">
                <a:latin typeface="Lato"/>
                <a:ea typeface="Lato"/>
                <a:cs typeface="Lato"/>
                <a:sym typeface="Lato"/>
              </a:rPr>
              <a:t>Leverages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it-IT" sz="1800">
              <a:latin typeface="Lato"/>
              <a:ea typeface="Lato"/>
              <a:cs typeface="Lato"/>
              <a:sym typeface="Lato"/>
            </a:endParaRPr>
          </a:p>
          <a:p>
            <a:pPr marL="457200" indent="-463550">
              <a:spcBef>
                <a:spcPts val="0"/>
              </a:spcBef>
              <a:buClr>
                <a:schemeClr val="dk2"/>
              </a:buClr>
              <a:buSzPts val="3700"/>
              <a:buFont typeface="Arial" panose="020B0604020202020204" pitchFamily="34" charset="0"/>
              <a:buChar char="•"/>
            </a:pPr>
            <a:r>
              <a:rPr lang="it-IT" sz="1800" u="sng">
                <a:latin typeface="Lato"/>
                <a:ea typeface="Lato"/>
                <a:cs typeface="Lato"/>
                <a:sym typeface="Lato"/>
              </a:rPr>
              <a:t>Residui standardizzati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it-IT" sz="1800">
              <a:latin typeface="Lato"/>
              <a:ea typeface="Lato"/>
              <a:cs typeface="Lato"/>
              <a:sym typeface="Lato"/>
            </a:endParaRPr>
          </a:p>
          <a:p>
            <a:pPr marL="457200" indent="-463550">
              <a:spcBef>
                <a:spcPts val="0"/>
              </a:spcBef>
              <a:buClr>
                <a:schemeClr val="dk2"/>
              </a:buClr>
              <a:buSzPts val="3700"/>
              <a:buFont typeface="Arial" panose="020B0604020202020204" pitchFamily="34" charset="0"/>
              <a:buChar char="•"/>
            </a:pPr>
            <a:r>
              <a:rPr lang="it-IT" sz="1800" u="sng">
                <a:latin typeface="Lato"/>
                <a:ea typeface="Lato"/>
                <a:cs typeface="Lato"/>
                <a:sym typeface="Lato"/>
              </a:rPr>
              <a:t>Distanza di Cook</a:t>
            </a:r>
            <a:endParaRPr lang="it-IT" sz="1800">
              <a:latin typeface="Lato"/>
              <a:ea typeface="Lato"/>
              <a:cs typeface="Lato"/>
              <a:sym typeface="Lato"/>
            </a:endParaRPr>
          </a:p>
          <a:p>
            <a:endParaRPr lang="it-IT" sz="1800"/>
          </a:p>
        </p:txBody>
      </p:sp>
    </p:spTree>
    <p:extLst>
      <p:ext uri="{BB962C8B-B14F-4D97-AF65-F5344CB8AC3E}">
        <p14:creationId xmlns:p14="http://schemas.microsoft.com/office/powerpoint/2010/main" val="246031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CCECA-A7AA-F411-1C3E-DE82737D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Leverages</a:t>
            </a:r>
            <a:endParaRPr lang="it-IT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6ADA0F-9F00-FE3D-30A8-76BBB72445AE}"/>
              </a:ext>
            </a:extLst>
          </p:cNvPr>
          <p:cNvSpPr txBox="1"/>
          <p:nvPr/>
        </p:nvSpPr>
        <p:spPr>
          <a:xfrm>
            <a:off x="657224" y="1802122"/>
            <a:ext cx="510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Sono</a:t>
            </a:r>
            <a:r>
              <a:rPr lang="en-US"/>
              <a:t> </a:t>
            </a:r>
            <a:r>
              <a:rPr lang="en-US" err="1"/>
              <a:t>stati</a:t>
            </a:r>
            <a:r>
              <a:rPr lang="en-US"/>
              <a:t> </a:t>
            </a:r>
            <a:r>
              <a:rPr lang="en-US" err="1"/>
              <a:t>rimossi</a:t>
            </a:r>
            <a:r>
              <a:rPr lang="en-US"/>
              <a:t> 113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punti</a:t>
            </a:r>
            <a:r>
              <a:rPr lang="en-US"/>
              <a:t> leva(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it-IT"/>
              <a:t>920</a:t>
            </a:r>
            <a:r>
              <a:rPr lang="it-IT" sz="1800" b="0" i="0">
                <a:effectLst/>
              </a:rPr>
              <a:t> osservazioni</a:t>
            </a:r>
            <a:r>
              <a:rPr lang="en-US"/>
              <a:t>)</a:t>
            </a:r>
          </a:p>
          <a:p>
            <a:endParaRPr lang="en-US"/>
          </a:p>
        </p:txBody>
      </p:sp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F791A54A-D324-445B-3EAA-5459A2FC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57" y="782908"/>
            <a:ext cx="6077670" cy="43137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7750C0-9EE2-6977-DF96-4A3AED1E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2448453"/>
            <a:ext cx="4905375" cy="19526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FB294CB-921F-2434-4EEE-53EAB8C6D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5096610"/>
            <a:ext cx="663032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0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D14C8-D9C5-49BD-9B75-FFDEA6EC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09" y="153339"/>
            <a:ext cx="10772775" cy="1658198"/>
          </a:xfrm>
        </p:spPr>
        <p:txBody>
          <a:bodyPr/>
          <a:lstStyle/>
          <a:p>
            <a:r>
              <a:rPr lang="en-US" err="1"/>
              <a:t>Residui</a:t>
            </a:r>
            <a:r>
              <a:rPr lang="en-US"/>
              <a:t> </a:t>
            </a:r>
            <a:r>
              <a:rPr lang="en-US" err="1"/>
              <a:t>standardizzati</a:t>
            </a:r>
            <a:endParaRPr lang="it-IT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A900B6-7907-0F91-5EF7-EC2CCCB7B1FE}"/>
              </a:ext>
            </a:extLst>
          </p:cNvPr>
          <p:cNvSpPr txBox="1"/>
          <p:nvPr/>
        </p:nvSpPr>
        <p:spPr>
          <a:xfrm>
            <a:off x="852616" y="1649643"/>
            <a:ext cx="42431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/>
              <a:t>Attraverso</a:t>
            </a:r>
            <a:r>
              <a:rPr lang="en-US" sz="2000" b="1"/>
              <a:t> </a:t>
            </a:r>
            <a:r>
              <a:rPr lang="en-US" sz="2000" b="1" err="1"/>
              <a:t>i</a:t>
            </a:r>
            <a:r>
              <a:rPr lang="en-US" sz="2000" b="1"/>
              <a:t> </a:t>
            </a:r>
            <a:r>
              <a:rPr lang="en-US" sz="2000" b="1" err="1"/>
              <a:t>residui</a:t>
            </a:r>
            <a:r>
              <a:rPr lang="en-US" sz="2000" b="1"/>
              <a:t> </a:t>
            </a:r>
            <a:r>
              <a:rPr lang="en-US" sz="2000" b="1" err="1"/>
              <a:t>standardizzati</a:t>
            </a:r>
            <a:r>
              <a:rPr lang="en-US" sz="2000" b="1"/>
              <a:t>, </a:t>
            </a:r>
            <a:r>
              <a:rPr lang="en-US" sz="2000" b="1" err="1"/>
              <a:t>sono</a:t>
            </a:r>
            <a:r>
              <a:rPr lang="en-US" sz="2000" b="1"/>
              <a:t> state </a:t>
            </a:r>
            <a:r>
              <a:rPr lang="en-US" sz="2000" b="1" err="1"/>
              <a:t>rimosse</a:t>
            </a:r>
            <a:r>
              <a:rPr lang="en-US" sz="2000" b="1"/>
              <a:t> 32 </a:t>
            </a:r>
            <a:r>
              <a:rPr lang="en-US" sz="2000" b="1" err="1"/>
              <a:t>osservazioni</a:t>
            </a:r>
            <a:r>
              <a:rPr lang="en-US" sz="2000" b="1"/>
              <a:t>, senza </a:t>
            </a:r>
            <a:r>
              <a:rPr lang="en-US" sz="2000" b="1" err="1"/>
              <a:t>contare</a:t>
            </a:r>
            <a:r>
              <a:rPr lang="en-US" sz="2000" b="1"/>
              <a:t> </a:t>
            </a:r>
            <a:r>
              <a:rPr lang="en-US" sz="2000" b="1" err="1"/>
              <a:t>i</a:t>
            </a:r>
            <a:r>
              <a:rPr lang="en-US" sz="2000" b="1"/>
              <a:t> </a:t>
            </a:r>
            <a:r>
              <a:rPr lang="en-US" sz="2000" b="1" err="1"/>
              <a:t>punti</a:t>
            </a:r>
            <a:r>
              <a:rPr lang="en-US" sz="2000" b="1"/>
              <a:t> leverages</a:t>
            </a:r>
          </a:p>
          <a:p>
            <a:endParaRPr lang="en-US" sz="2000" b="1"/>
          </a:p>
          <a:p>
            <a:endParaRPr lang="en-US" sz="2000" b="1"/>
          </a:p>
        </p:txBody>
      </p:sp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750BB82C-A983-00AE-7F07-890F6352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91" y="1509683"/>
            <a:ext cx="6083007" cy="43174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602602-720A-563F-BE15-65B0D86A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6" y="2908260"/>
            <a:ext cx="4943475" cy="1962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90545A-DE20-8B1A-DCB3-5A45952B5E88}"/>
              </a:ext>
            </a:extLst>
          </p:cNvPr>
          <p:cNvSpPr txBox="1"/>
          <p:nvPr/>
        </p:nvSpPr>
        <p:spPr>
          <a:xfrm>
            <a:off x="923278" y="5344357"/>
            <a:ext cx="450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 il </a:t>
            </a:r>
            <a:r>
              <a:rPr lang="en-US" err="1"/>
              <a:t>metodo</a:t>
            </a:r>
            <a:r>
              <a:rPr lang="en-US"/>
              <a:t>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residui</a:t>
            </a:r>
            <a:r>
              <a:rPr lang="en-US"/>
              <a:t> </a:t>
            </a:r>
            <a:r>
              <a:rPr lang="en-US" err="1"/>
              <a:t>studentizzati</a:t>
            </a:r>
            <a:r>
              <a:rPr lang="en-US"/>
              <a:t>, il </a:t>
            </a:r>
            <a:r>
              <a:rPr lang="en-US" err="1"/>
              <a:t>risultati</a:t>
            </a:r>
            <a:r>
              <a:rPr lang="en-US"/>
              <a:t> </a:t>
            </a:r>
            <a:r>
              <a:rPr lang="en-US" err="1"/>
              <a:t>sono</a:t>
            </a:r>
            <a:r>
              <a:rPr lang="en-US"/>
              <a:t> </a:t>
            </a:r>
            <a:r>
              <a:rPr lang="en-US" err="1"/>
              <a:t>uguali</a:t>
            </a:r>
            <a:r>
              <a:rPr lang="en-US"/>
              <a:t> a 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standardizzati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78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9AEEC-66D0-5EDE-29F7-BFB634D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Distanza</a:t>
            </a:r>
            <a:r>
              <a:rPr lang="en-US"/>
              <a:t> di Cook</a:t>
            </a:r>
            <a:endParaRPr lang="it-IT"/>
          </a:p>
        </p:txBody>
      </p:sp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1702673A-F8BB-0A23-03AE-DB3F64EA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82" y="499532"/>
            <a:ext cx="6528318" cy="48574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1BAE2A-FFB8-5B55-60D3-93E406C94627}"/>
              </a:ext>
            </a:extLst>
          </p:cNvPr>
          <p:cNvSpPr txBox="1"/>
          <p:nvPr/>
        </p:nvSpPr>
        <p:spPr>
          <a:xfrm>
            <a:off x="858416" y="2380793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Sono</a:t>
            </a:r>
            <a:r>
              <a:rPr lang="en-US"/>
              <a:t> state </a:t>
            </a:r>
            <a:r>
              <a:rPr lang="en-US" err="1"/>
              <a:t>rimosse</a:t>
            </a:r>
            <a:r>
              <a:rPr lang="en-US"/>
              <a:t> 46 </a:t>
            </a:r>
            <a:r>
              <a:rPr lang="en-US" err="1"/>
              <a:t>osservazioni</a:t>
            </a:r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2208CC-C729-DC34-4335-C52038B66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122038"/>
            <a:ext cx="49053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53E4916-5520-011F-FADF-F05AB9FA5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34" y="643467"/>
            <a:ext cx="8926132" cy="5571066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D47149-C515-E37A-9065-B41875DD4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864" y="212423"/>
            <a:ext cx="2804403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7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F93F1-0AC8-3FCA-659E-3C1F055C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583508"/>
            <a:ext cx="7891972" cy="1156515"/>
          </a:xfrm>
        </p:spPr>
        <p:txBody>
          <a:bodyPr/>
          <a:lstStyle/>
          <a:p>
            <a:r>
              <a:rPr lang="en-US" b="1" err="1">
                <a:latin typeface="+mn-lt"/>
              </a:rPr>
              <a:t>Combinando</a:t>
            </a:r>
            <a:r>
              <a:rPr lang="en-US" b="1">
                <a:latin typeface="+mn-lt"/>
              </a:rPr>
              <a:t> le </a:t>
            </a:r>
            <a:r>
              <a:rPr lang="en-US" b="1" err="1">
                <a:latin typeface="+mn-lt"/>
              </a:rPr>
              <a:t>tecniche</a:t>
            </a:r>
            <a:endParaRPr lang="it-IT" b="1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2E346-B91D-8859-5049-0D92E541FCA9}"/>
              </a:ext>
            </a:extLst>
          </p:cNvPr>
          <p:cNvSpPr txBox="1"/>
          <p:nvPr/>
        </p:nvSpPr>
        <p:spPr>
          <a:xfrm>
            <a:off x="1331650" y="1840960"/>
            <a:ext cx="33735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/>
              <a:t>Notando</a:t>
            </a:r>
            <a:r>
              <a:rPr lang="en-US" sz="2000" b="1"/>
              <a:t> </a:t>
            </a:r>
            <a:r>
              <a:rPr lang="en-US" sz="2000" b="1" err="1"/>
              <a:t>che</a:t>
            </a:r>
            <a:r>
              <a:rPr lang="en-US" sz="2000" b="1"/>
              <a:t> </a:t>
            </a:r>
            <a:r>
              <a:rPr lang="en-US" sz="2000" b="1" err="1"/>
              <a:t>togliendo</a:t>
            </a:r>
            <a:r>
              <a:rPr lang="en-US" sz="2000" b="1"/>
              <a:t> </a:t>
            </a:r>
            <a:r>
              <a:rPr lang="en-US" sz="2000" b="1" err="1"/>
              <a:t>i</a:t>
            </a:r>
            <a:r>
              <a:rPr lang="en-US" sz="2000" b="1"/>
              <a:t> leverages, </a:t>
            </a:r>
            <a:r>
              <a:rPr lang="en-US" sz="2000" b="1" err="1"/>
              <a:t>c’e</a:t>
            </a:r>
            <a:r>
              <a:rPr lang="en-US" sz="2000" b="1"/>
              <a:t>’ </a:t>
            </a:r>
            <a:r>
              <a:rPr lang="en-US" sz="2000" b="1" err="1"/>
              <a:t>una</a:t>
            </a:r>
            <a:r>
              <a:rPr lang="en-US" sz="2000" b="1"/>
              <a:t> </a:t>
            </a:r>
            <a:r>
              <a:rPr lang="en-US" sz="2000" b="1" err="1"/>
              <a:t>critica</a:t>
            </a:r>
            <a:r>
              <a:rPr lang="en-US" sz="2000" b="1"/>
              <a:t> </a:t>
            </a:r>
            <a:r>
              <a:rPr lang="en-US" sz="2000" b="1" err="1"/>
              <a:t>diminuzione</a:t>
            </a:r>
            <a:r>
              <a:rPr lang="en-US" sz="2000" b="1"/>
              <a:t> del R-squared adj del </a:t>
            </a:r>
            <a:r>
              <a:rPr lang="en-US" sz="2000" b="1" err="1"/>
              <a:t>modello</a:t>
            </a:r>
            <a:r>
              <a:rPr lang="en-US" sz="2000" b="1"/>
              <a:t>, </a:t>
            </a:r>
            <a:r>
              <a:rPr lang="en-US" sz="2000" b="1" err="1"/>
              <a:t>abbiamo</a:t>
            </a:r>
            <a:r>
              <a:rPr lang="en-US" sz="2000" b="1"/>
              <a:t> </a:t>
            </a:r>
            <a:r>
              <a:rPr lang="en-US" sz="2000" b="1" err="1"/>
              <a:t>applicato</a:t>
            </a:r>
            <a:r>
              <a:rPr lang="en-US" sz="2000" b="1"/>
              <a:t> solo la </a:t>
            </a:r>
            <a:r>
              <a:rPr lang="en-US" sz="2000" b="1" err="1"/>
              <a:t>tecnica</a:t>
            </a:r>
            <a:r>
              <a:rPr lang="en-US" sz="2000" b="1"/>
              <a:t> </a:t>
            </a:r>
            <a:r>
              <a:rPr lang="en-US" sz="2000" b="1" err="1"/>
              <a:t>dei</a:t>
            </a:r>
            <a:r>
              <a:rPr lang="en-US" sz="2000" b="1"/>
              <a:t> </a:t>
            </a:r>
            <a:r>
              <a:rPr lang="en-US" sz="2000" b="1" err="1"/>
              <a:t>residui</a:t>
            </a:r>
            <a:r>
              <a:rPr lang="en-US" sz="2000" b="1"/>
              <a:t> </a:t>
            </a:r>
            <a:r>
              <a:rPr lang="en-US" sz="2000" b="1" err="1"/>
              <a:t>standardizzati</a:t>
            </a:r>
            <a:r>
              <a:rPr lang="en-US" sz="2000" b="1"/>
              <a:t> e la </a:t>
            </a:r>
            <a:r>
              <a:rPr lang="en-US" sz="2000" b="1" err="1"/>
              <a:t>distanza</a:t>
            </a:r>
            <a:r>
              <a:rPr lang="en-US" sz="2000" b="1"/>
              <a:t> di Cook</a:t>
            </a:r>
          </a:p>
          <a:p>
            <a:endParaRPr lang="en-US" sz="2000" b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E05991-54A3-65ED-4387-CD62FCDF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350" y="1840960"/>
            <a:ext cx="4953000" cy="1390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82B537-0A34-E7B1-5166-0814FA474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350" y="3256488"/>
            <a:ext cx="4724400" cy="381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7ECCEDC-DD68-FCA3-85B1-88C80800E398}"/>
              </a:ext>
            </a:extLst>
          </p:cNvPr>
          <p:cNvSpPr txBox="1"/>
          <p:nvPr/>
        </p:nvSpPr>
        <p:spPr>
          <a:xfrm>
            <a:off x="994299" y="4607511"/>
            <a:ext cx="616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 nota’ </a:t>
            </a:r>
            <a:r>
              <a:rPr lang="en-US" err="1"/>
              <a:t>comunque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perdita</a:t>
            </a:r>
            <a:r>
              <a:rPr lang="en-US"/>
              <a:t> di </a:t>
            </a:r>
            <a:r>
              <a:rPr lang="en-US" err="1"/>
              <a:t>significabilita</a:t>
            </a:r>
            <a:r>
              <a:rPr lang="en-US"/>
              <a:t>’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variabile</a:t>
            </a:r>
            <a:r>
              <a:rPr lang="en-US"/>
              <a:t> Lon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413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DB14813-371A-719B-74B3-A9224AED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49" y="643467"/>
            <a:ext cx="67063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E3C0A6F-374D-80E2-E43A-3714FA65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151" y="2122343"/>
            <a:ext cx="4848225" cy="1285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D4D978-0C7C-6AB2-5644-F36F96BF3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151" y="3429000"/>
            <a:ext cx="4781550" cy="3429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FE9DFA-A396-A3F4-551D-3FFD876FA204}"/>
              </a:ext>
            </a:extLst>
          </p:cNvPr>
          <p:cNvSpPr txBox="1"/>
          <p:nvPr/>
        </p:nvSpPr>
        <p:spPr>
          <a:xfrm>
            <a:off x="1014413" y="1980450"/>
            <a:ext cx="4405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Si ricostruisce il modello togliendo la variabile </a:t>
            </a:r>
            <a:r>
              <a:rPr lang="it-IT" sz="2400" b="1" err="1"/>
              <a:t>Lon</a:t>
            </a:r>
            <a:endParaRPr lang="it-IT" sz="2400" b="1"/>
          </a:p>
          <a:p>
            <a:r>
              <a:rPr lang="it-IT" sz="2400" b="1"/>
              <a:t>E si nota un aumento di R2adj</a:t>
            </a:r>
          </a:p>
        </p:txBody>
      </p:sp>
    </p:spTree>
    <p:extLst>
      <p:ext uri="{BB962C8B-B14F-4D97-AF65-F5344CB8AC3E}">
        <p14:creationId xmlns:p14="http://schemas.microsoft.com/office/powerpoint/2010/main" val="48669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1E064B-6E7E-97E1-69F2-ADE8A06714B9}"/>
              </a:ext>
            </a:extLst>
          </p:cNvPr>
          <p:cNvSpPr txBox="1"/>
          <p:nvPr/>
        </p:nvSpPr>
        <p:spPr>
          <a:xfrm>
            <a:off x="1010174" y="2070173"/>
            <a:ext cx="294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Non </a:t>
            </a:r>
            <a:r>
              <a:rPr lang="en-US" b="1" err="1"/>
              <a:t>sono</a:t>
            </a:r>
            <a:r>
              <a:rPr lang="en-US" b="1"/>
              <a:t> </a:t>
            </a:r>
            <a:r>
              <a:rPr lang="en-US" b="1" err="1"/>
              <a:t>verificate</a:t>
            </a:r>
            <a:r>
              <a:rPr lang="en-US" b="1"/>
              <a:t> </a:t>
            </a:r>
            <a:r>
              <a:rPr lang="en-US" b="1" err="1"/>
              <a:t>ancora</a:t>
            </a:r>
            <a:r>
              <a:rPr lang="en-US" b="1"/>
              <a:t> le </a:t>
            </a:r>
            <a:r>
              <a:rPr lang="en-US" b="1" err="1"/>
              <a:t>ipotesi</a:t>
            </a:r>
            <a:r>
              <a:rPr lang="en-US" b="1"/>
              <a:t> di </a:t>
            </a:r>
            <a:r>
              <a:rPr lang="en-US" b="1" err="1"/>
              <a:t>validita</a:t>
            </a:r>
            <a:r>
              <a:rPr lang="en-US" b="1"/>
              <a:t>’</a:t>
            </a:r>
            <a:endParaRPr lang="it-IT" b="1"/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94AEC33A-76C5-5B41-B743-D723C0D4D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80" y="100310"/>
            <a:ext cx="5028683" cy="3490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9EA269-0067-EC1B-4ED4-CA9C16AED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40" y="4464661"/>
            <a:ext cx="3048000" cy="714375"/>
          </a:xfrm>
          <a:prstGeom prst="rect">
            <a:avLst/>
          </a:prstGeom>
        </p:spPr>
      </p:pic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8C9904AA-7656-D694-0641-7AA01E0B5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80" y="3500072"/>
            <a:ext cx="5253237" cy="33579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ED3AC1-03B6-214F-545B-FCB76B0F110E}"/>
              </a:ext>
            </a:extLst>
          </p:cNvPr>
          <p:cNvSpPr txBox="1"/>
          <p:nvPr/>
        </p:nvSpPr>
        <p:spPr>
          <a:xfrm>
            <a:off x="650012" y="502931"/>
            <a:ext cx="4829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solidFill>
                  <a:schemeClr val="accent1"/>
                </a:solidFill>
              </a:rPr>
              <a:t>Verifica delle ipotesi di </a:t>
            </a:r>
            <a:r>
              <a:rPr lang="it-IT" sz="2800" b="1" err="1">
                <a:solidFill>
                  <a:schemeClr val="accent1"/>
                </a:solidFill>
              </a:rPr>
              <a:t>normalita’</a:t>
            </a:r>
            <a:endParaRPr lang="it-IT" sz="28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8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F9474-A967-C0EB-5FD4-6BA5E20B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43883"/>
            <a:ext cx="10772775" cy="1012510"/>
          </a:xfrm>
        </p:spPr>
        <p:txBody>
          <a:bodyPr/>
          <a:lstStyle/>
          <a:p>
            <a:r>
              <a:rPr lang="en-US" err="1"/>
              <a:t>Trasformazione</a:t>
            </a:r>
            <a:r>
              <a:rPr lang="en-US"/>
              <a:t> Box-Cox</a:t>
            </a:r>
            <a:endParaRPr lang="it-IT"/>
          </a:p>
        </p:txBody>
      </p:sp>
      <p:sp>
        <p:nvSpPr>
          <p:cNvPr id="4" name="Google Shape;277;p31">
            <a:extLst>
              <a:ext uri="{FF2B5EF4-FFF2-40B4-BE49-F238E27FC236}">
                <a16:creationId xmlns:a16="http://schemas.microsoft.com/office/drawing/2014/main" id="{C5838F3E-A71B-2D7A-389D-800E49BD6FCE}"/>
              </a:ext>
            </a:extLst>
          </p:cNvPr>
          <p:cNvSpPr txBox="1">
            <a:spLocks/>
          </p:cNvSpPr>
          <p:nvPr/>
        </p:nvSpPr>
        <p:spPr>
          <a:xfrm>
            <a:off x="657224" y="1456393"/>
            <a:ext cx="3831649" cy="49577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it-IT" sz="10400"/>
              <a:t>R calcola il lambda che massimizza la verosimiglianza gaussiana dei residui.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it-IT" sz="12400"/>
              <a:t>λ = 0.1818182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it-IT" sz="12400"/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it-IT" sz="12000" err="1"/>
              <a:t>Y</a:t>
            </a:r>
            <a:r>
              <a:rPr lang="it-IT" sz="12000" baseline="30000" err="1"/>
              <a:t>new</a:t>
            </a:r>
            <a:r>
              <a:rPr lang="it-IT" sz="12000"/>
              <a:t>= (Y </a:t>
            </a:r>
            <a:r>
              <a:rPr lang="it-IT" sz="12000" baseline="30000"/>
              <a:t>λ </a:t>
            </a:r>
            <a:r>
              <a:rPr lang="it-IT" sz="12000"/>
              <a:t>- 1) / λ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br>
              <a:rPr lang="it-IT" sz="12000"/>
            </a:br>
            <a:r>
              <a:rPr lang="it-IT" sz="12000"/>
              <a:t>dato che λ </a:t>
            </a:r>
            <a:r>
              <a:rPr lang="it-IT" sz="13200">
                <a:latin typeface="Arial"/>
                <a:ea typeface="Arial"/>
                <a:cs typeface="Arial"/>
                <a:sym typeface="Arial"/>
              </a:rPr>
              <a:t>≠ 0</a:t>
            </a:r>
            <a:endParaRPr lang="it-IT" sz="13200"/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it-IT" sz="4429"/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it-IT" sz="229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br>
              <a:rPr lang="it-IT"/>
            </a:br>
            <a:endParaRPr lang="it-IT"/>
          </a:p>
        </p:txBody>
      </p:sp>
      <p:pic>
        <p:nvPicPr>
          <p:cNvPr id="5" name="图片 4" descr="图片包含 船, 水, 小, 不同&#10;&#10;描述已自动生成">
            <a:extLst>
              <a:ext uri="{FF2B5EF4-FFF2-40B4-BE49-F238E27FC236}">
                <a16:creationId xmlns:a16="http://schemas.microsoft.com/office/drawing/2014/main" id="{0A0E08FA-4F2E-6EC0-009A-D38FC2FC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64" y="1219300"/>
            <a:ext cx="6213636" cy="39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6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3EA49-DB16-D757-830E-E19922AC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404" y="389176"/>
            <a:ext cx="11951368" cy="5610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>
                <a:solidFill>
                  <a:schemeClr val="tx1"/>
                </a:solidFill>
                <a:latin typeface="+mn-lt"/>
              </a:rPr>
              <a:t>https://www.kaggle.com/datasets/thomasnibb/amsterdam-house-price-prediction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E12315-FF3F-07F4-0816-420B8816564D}"/>
              </a:ext>
            </a:extLst>
          </p:cNvPr>
          <p:cNvSpPr txBox="1"/>
          <p:nvPr/>
        </p:nvSpPr>
        <p:spPr>
          <a:xfrm>
            <a:off x="1026694" y="1174201"/>
            <a:ext cx="101386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ea typeface="Libre Franklin"/>
                <a:cs typeface="Libre Franklin"/>
                <a:sym typeface="Libre Franklin"/>
              </a:rPr>
              <a:t>924 osservazioni (di cui 4 non sono </a:t>
            </a:r>
            <a:r>
              <a:rPr lang="it-IT" sz="2800" err="1">
                <a:ea typeface="Libre Franklin"/>
                <a:cs typeface="Libre Franklin"/>
                <a:sym typeface="Libre Franklin"/>
              </a:rPr>
              <a:t>valide,quindi</a:t>
            </a:r>
            <a:r>
              <a:rPr lang="it-IT" sz="2800">
                <a:ea typeface="Libre Franklin"/>
                <a:cs typeface="Libre Franklin"/>
                <a:sym typeface="Libre Franklin"/>
              </a:rPr>
              <a:t> 920) sul valore dei prezzi delle case di Amsterdam ad agosto del 2021, quindi </a:t>
            </a:r>
            <a:r>
              <a:rPr lang="it-IT" sz="2800" b="1" i="0">
                <a:solidFill>
                  <a:srgbClr val="202124"/>
                </a:solidFill>
                <a:effectLst/>
                <a:latin typeface="Inter"/>
              </a:rPr>
              <a:t>Price</a:t>
            </a:r>
            <a:r>
              <a:rPr lang="it-IT" sz="2800" b="1">
                <a:solidFill>
                  <a:srgbClr val="202124"/>
                </a:solidFill>
                <a:latin typeface="Inter"/>
              </a:rPr>
              <a:t> </a:t>
            </a:r>
            <a:r>
              <a:rPr lang="it-IT" sz="2800" b="1">
                <a:solidFill>
                  <a:srgbClr val="202124"/>
                </a:solidFill>
              </a:rPr>
              <a:t>è la</a:t>
            </a:r>
            <a:r>
              <a:rPr lang="it-IT" sz="2800">
                <a:ea typeface="Libre Franklin"/>
                <a:cs typeface="Libre Franklin"/>
                <a:sym typeface="Libre Franklin"/>
              </a:rPr>
              <a:t> variabile risposta(si noti che le variabili #, </a:t>
            </a:r>
            <a:r>
              <a:rPr lang="it-IT" sz="2800" err="1">
                <a:ea typeface="Libre Franklin"/>
                <a:cs typeface="Libre Franklin"/>
                <a:sym typeface="Libre Franklin"/>
              </a:rPr>
              <a:t>Address</a:t>
            </a:r>
            <a:r>
              <a:rPr lang="it-IT" sz="2800">
                <a:ea typeface="Libre Franklin"/>
                <a:cs typeface="Libre Franklin"/>
                <a:sym typeface="Libre Franklin"/>
              </a:rPr>
              <a:t>, Zip non sono tra i dati da analizzare, in quanto non utili per il modello)</a:t>
            </a:r>
            <a:endParaRPr lang="it-IT" sz="2800"/>
          </a:p>
          <a:p>
            <a:endParaRPr lang="it-IT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E186F1-7D5E-4332-2AEA-F3E49073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4" y="3020774"/>
            <a:ext cx="10267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16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C0408-0035-5CE3-3BCF-DE53AD1EC97E}"/>
              </a:ext>
            </a:extLst>
          </p:cNvPr>
          <p:cNvSpPr txBox="1"/>
          <p:nvPr/>
        </p:nvSpPr>
        <p:spPr>
          <a:xfrm>
            <a:off x="574414" y="623934"/>
            <a:ext cx="54368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solidFill>
                  <a:schemeClr val="accent1"/>
                </a:solidFill>
              </a:rPr>
              <a:t>QQline</a:t>
            </a:r>
            <a:r>
              <a:rPr lang="en-US" sz="2800" b="1">
                <a:solidFill>
                  <a:schemeClr val="accent1"/>
                </a:solidFill>
              </a:rPr>
              <a:t> del </a:t>
            </a:r>
            <a:r>
              <a:rPr lang="en-US" sz="2800" b="1" err="1">
                <a:solidFill>
                  <a:schemeClr val="accent1"/>
                </a:solidFill>
              </a:rPr>
              <a:t>modello</a:t>
            </a:r>
            <a:r>
              <a:rPr lang="en-US" sz="2800" b="1">
                <a:solidFill>
                  <a:schemeClr val="accent1"/>
                </a:solidFill>
              </a:rPr>
              <a:t> dopo BOX-COX</a:t>
            </a:r>
          </a:p>
          <a:p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B1EA62-B18A-4917-9232-D44AD1EC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8" y="2819399"/>
            <a:ext cx="4933950" cy="121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04A961-A13E-F147-8A26-1B49FD88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8" y="4090713"/>
            <a:ext cx="4810125" cy="3333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91FAA9D-0421-1A34-419C-E0649E10C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355" y="4775846"/>
            <a:ext cx="3152775" cy="762000"/>
          </a:xfrm>
          <a:prstGeom prst="rect">
            <a:avLst/>
          </a:prstGeom>
        </p:spPr>
      </p:pic>
      <p:pic>
        <p:nvPicPr>
          <p:cNvPr id="17" name="图片 16" descr="图表, 折线图&#10;&#10;描述已自动生成">
            <a:extLst>
              <a:ext uri="{FF2B5EF4-FFF2-40B4-BE49-F238E27FC236}">
                <a16:creationId xmlns:a16="http://schemas.microsoft.com/office/drawing/2014/main" id="{894117F5-AC0C-F2E9-7B8F-C65B9A0D4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53" y="343295"/>
            <a:ext cx="5286966" cy="3379488"/>
          </a:xfrm>
          <a:prstGeom prst="rect">
            <a:avLst/>
          </a:prstGeom>
        </p:spPr>
      </p:pic>
      <p:pic>
        <p:nvPicPr>
          <p:cNvPr id="19" name="图片 18" descr="图表, 散点图&#10;&#10;描述已自动生成">
            <a:extLst>
              <a:ext uri="{FF2B5EF4-FFF2-40B4-BE49-F238E27FC236}">
                <a16:creationId xmlns:a16="http://schemas.microsoft.com/office/drawing/2014/main" id="{8BA25233-52C1-88CE-5F3D-CF3F53D16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13787"/>
            <a:ext cx="5010419" cy="320271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58578E-0767-B0EB-8008-5046BC08656D}"/>
              </a:ext>
            </a:extLst>
          </p:cNvPr>
          <p:cNvSpPr txBox="1"/>
          <p:nvPr/>
        </p:nvSpPr>
        <p:spPr>
          <a:xfrm>
            <a:off x="887767" y="5750351"/>
            <a:ext cx="481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P-value (del </a:t>
            </a:r>
            <a:r>
              <a:rPr lang="en-US" u="sng"/>
              <a:t>Shapiro-test</a:t>
            </a:r>
            <a:r>
              <a:rPr lang="en-US"/>
              <a:t>) </a:t>
            </a:r>
            <a:r>
              <a:rPr lang="en-US" err="1"/>
              <a:t>ancora</a:t>
            </a:r>
            <a:r>
              <a:rPr lang="en-US"/>
              <a:t> </a:t>
            </a:r>
            <a:r>
              <a:rPr lang="en-US" u="sng" err="1"/>
              <a:t>insoddisfacente</a:t>
            </a:r>
            <a:endParaRPr lang="it-IT" u="sng"/>
          </a:p>
        </p:txBody>
      </p:sp>
    </p:spTree>
    <p:extLst>
      <p:ext uri="{BB962C8B-B14F-4D97-AF65-F5344CB8AC3E}">
        <p14:creationId xmlns:p14="http://schemas.microsoft.com/office/powerpoint/2010/main" val="113186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C3FE1E-0A7F-41BE-A568-1BF85E2E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A071B-455B-F750-7654-AB52F2BB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>
                <a:solidFill>
                  <a:srgbClr val="2D315A"/>
                </a:solidFill>
              </a:rPr>
              <a:t>Box-Cox con </a:t>
            </a:r>
            <a:r>
              <a:rPr lang="el-GR" sz="4800">
                <a:solidFill>
                  <a:srgbClr val="2D315A"/>
                </a:solidFill>
              </a:rPr>
              <a:t>λ</a:t>
            </a:r>
            <a:r>
              <a:rPr lang="it-IT" sz="4800">
                <a:solidFill>
                  <a:srgbClr val="2D315A"/>
                </a:solidFill>
              </a:rPr>
              <a:t> = 0: Trasformazione logaritmica</a:t>
            </a:r>
            <a:endParaRPr lang="en-US" sz="4800">
              <a:solidFill>
                <a:srgbClr val="2D315A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39AD72E-D160-CAC4-7F2E-22E8A43C55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3192" y="1006554"/>
            <a:ext cx="5451627" cy="4524850"/>
          </a:xfrm>
          <a:prstGeom prst="rect">
            <a:avLst/>
          </a:pr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5E17692-09A2-2170-FCDB-81C14FAB2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02903" y="2657264"/>
            <a:ext cx="4907033" cy="2643816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D7C5AD0-D6B5-19DC-8E1F-1C6C7CE66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192" y="5420886"/>
            <a:ext cx="394390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13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26FFB0-F459-14F5-3870-16189F8DE2B7}"/>
              </a:ext>
            </a:extLst>
          </p:cNvPr>
          <p:cNvSpPr txBox="1"/>
          <p:nvPr/>
        </p:nvSpPr>
        <p:spPr>
          <a:xfrm>
            <a:off x="878889" y="2217175"/>
            <a:ext cx="3613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Anche se R-</a:t>
            </a:r>
            <a:r>
              <a:rPr lang="it-IT" err="1"/>
              <a:t>square</a:t>
            </a:r>
            <a:r>
              <a:rPr lang="it-IT"/>
              <a:t> </a:t>
            </a:r>
            <a:r>
              <a:rPr lang="it-IT" err="1"/>
              <a:t>adj</a:t>
            </a:r>
            <a:r>
              <a:rPr lang="it-IT"/>
              <a:t> vengono buoni, non si verificano le ipotesi di </a:t>
            </a:r>
            <a:r>
              <a:rPr lang="it-IT" err="1"/>
              <a:t>normalita’</a:t>
            </a:r>
            <a:r>
              <a:rPr lang="it-IT"/>
              <a:t> dei residui</a:t>
            </a:r>
          </a:p>
          <a:p>
            <a:r>
              <a:rPr lang="it-IT"/>
              <a:t>Anche usando la trasformazione BOX-COX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13AE1C-F5D0-3254-0019-808D7061F34A}"/>
              </a:ext>
            </a:extLst>
          </p:cNvPr>
          <p:cNvSpPr txBox="1"/>
          <p:nvPr/>
        </p:nvSpPr>
        <p:spPr>
          <a:xfrm>
            <a:off x="878889" y="674703"/>
            <a:ext cx="5291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solidFill>
                  <a:schemeClr val="accent1"/>
                </a:solidFill>
              </a:rPr>
              <a:t>Tentazioni con altre combinazione delle variabili del modello: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86C129-D7A6-7545-532B-3009F618850C}"/>
              </a:ext>
            </a:extLst>
          </p:cNvPr>
          <p:cNvSpPr txBox="1"/>
          <p:nvPr/>
        </p:nvSpPr>
        <p:spPr>
          <a:xfrm>
            <a:off x="878889" y="4392682"/>
            <a:ext cx="350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C’e’</a:t>
            </a:r>
            <a:r>
              <a:rPr lang="it-IT"/>
              <a:t> troppa evidenza che il residuo </a:t>
            </a:r>
            <a:r>
              <a:rPr lang="en-US"/>
              <a:t>non</a:t>
            </a:r>
            <a:r>
              <a:rPr lang="it-IT"/>
              <a:t> </a:t>
            </a:r>
            <a:r>
              <a:rPr lang="it-IT" err="1"/>
              <a:t>e’</a:t>
            </a:r>
            <a:r>
              <a:rPr lang="it-IT"/>
              <a:t> normale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015841-8318-4C25-5F4C-895305F1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112" y="1514784"/>
            <a:ext cx="3267075" cy="638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BEDD14-A52A-95C8-4583-9D9FD28D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048" y="2621593"/>
            <a:ext cx="3143250" cy="7048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D8E555-B58D-A5AD-3149-E3A9ECC00C13}"/>
              </a:ext>
            </a:extLst>
          </p:cNvPr>
          <p:cNvSpPr txBox="1"/>
          <p:nvPr/>
        </p:nvSpPr>
        <p:spPr>
          <a:xfrm>
            <a:off x="7339517" y="2252261"/>
            <a:ext cx="28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Dopo il BOX-COX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0843197-00C5-AFF5-F2E1-21854E18B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048" y="4021207"/>
            <a:ext cx="3124200" cy="7429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39E723-66F2-309A-7D0C-37FD836F8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048" y="5458921"/>
            <a:ext cx="3352800" cy="7239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EDF6C0C-11E7-F00D-A6CE-FC9C04EB2625}"/>
              </a:ext>
            </a:extLst>
          </p:cNvPr>
          <p:cNvSpPr txBox="1"/>
          <p:nvPr/>
        </p:nvSpPr>
        <p:spPr>
          <a:xfrm>
            <a:off x="7466120" y="5051394"/>
            <a:ext cx="30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Dopo il BOX-COX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5C9E6AE-2BAB-1A6A-2F63-7162A68E1A39}"/>
              </a:ext>
            </a:extLst>
          </p:cNvPr>
          <p:cNvSpPr txBox="1"/>
          <p:nvPr/>
        </p:nvSpPr>
        <p:spPr>
          <a:xfrm>
            <a:off x="5284642" y="4762014"/>
            <a:ext cx="162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Con le iterate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A19FCC-5487-380C-589E-FF80BDB77B25}"/>
              </a:ext>
            </a:extLst>
          </p:cNvPr>
          <p:cNvSpPr txBox="1"/>
          <p:nvPr/>
        </p:nvSpPr>
        <p:spPr>
          <a:xfrm>
            <a:off x="6289627" y="776120"/>
            <a:ext cx="268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Residui Standardizzati</a:t>
            </a:r>
          </a:p>
        </p:txBody>
      </p:sp>
    </p:spTree>
    <p:extLst>
      <p:ext uri="{BB962C8B-B14F-4D97-AF65-F5344CB8AC3E}">
        <p14:creationId xmlns:p14="http://schemas.microsoft.com/office/powerpoint/2010/main" val="339064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A611-5EF6-A4A6-C513-3EF1C20B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Riepilogo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6849B-7ED0-BDB6-AA3B-81E2156D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Quindi</a:t>
            </a:r>
            <a:r>
              <a:rPr lang="en-US"/>
              <a:t> il </a:t>
            </a:r>
            <a:r>
              <a:rPr lang="en-US" err="1"/>
              <a:t>modello</a:t>
            </a:r>
            <a:r>
              <a:rPr lang="en-US"/>
              <a:t> piu’ </a:t>
            </a:r>
            <a:r>
              <a:rPr lang="en-US" err="1"/>
              <a:t>verosimile</a:t>
            </a:r>
            <a:r>
              <a:rPr lang="en-US"/>
              <a:t> e’ </a:t>
            </a:r>
            <a:r>
              <a:rPr lang="en-US" err="1"/>
              <a:t>stato</a:t>
            </a:r>
            <a:r>
              <a:rPr lang="en-US"/>
              <a:t> </a:t>
            </a:r>
            <a:r>
              <a:rPr lang="en-US" err="1"/>
              <a:t>quello</a:t>
            </a:r>
            <a:r>
              <a:rPr lang="en-US"/>
              <a:t> con le </a:t>
            </a:r>
            <a:r>
              <a:rPr lang="en-US" err="1"/>
              <a:t>variabili</a:t>
            </a:r>
            <a:r>
              <a:rPr lang="en-US"/>
              <a:t> (pre-</a:t>
            </a:r>
            <a:r>
              <a:rPr lang="en-US" err="1"/>
              <a:t>trasformazione</a:t>
            </a:r>
            <a:r>
              <a:rPr lang="en-US"/>
              <a:t>)  </a:t>
            </a:r>
          </a:p>
          <a:p>
            <a:pPr marL="0" indent="0">
              <a:buNone/>
            </a:pPr>
            <a:r>
              <a:rPr lang="en-US" err="1"/>
              <a:t>Area+Room+Lat</a:t>
            </a:r>
            <a:r>
              <a:rPr lang="en-US"/>
              <a:t> dopo un data processing con la </a:t>
            </a:r>
            <a:r>
              <a:rPr lang="en-US" err="1"/>
              <a:t>tecnica</a:t>
            </a:r>
            <a:r>
              <a:rPr lang="en-US"/>
              <a:t> di </a:t>
            </a:r>
            <a:r>
              <a:rPr lang="en-US" err="1"/>
              <a:t>residuo</a:t>
            </a:r>
            <a:r>
              <a:rPr lang="en-US"/>
              <a:t> </a:t>
            </a:r>
            <a:r>
              <a:rPr lang="en-US" err="1"/>
              <a:t>standardizzato</a:t>
            </a:r>
            <a:r>
              <a:rPr lang="en-US"/>
              <a:t> e la </a:t>
            </a:r>
            <a:r>
              <a:rPr lang="en-US" err="1"/>
              <a:t>distanza</a:t>
            </a:r>
            <a:r>
              <a:rPr lang="en-US"/>
              <a:t> di Cook </a:t>
            </a:r>
            <a:endParaRPr lang="it-IT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76EAD3-916D-86CC-D922-52C5E0DD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3894772"/>
            <a:ext cx="4848225" cy="1285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226639-BC46-F2CA-20DE-5487EE414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" y="5136356"/>
            <a:ext cx="4781550" cy="3429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0B428E-8E16-7E31-7659-C0FAF58CD079}"/>
              </a:ext>
            </a:extLst>
          </p:cNvPr>
          <p:cNvSpPr txBox="1"/>
          <p:nvPr/>
        </p:nvSpPr>
        <p:spPr>
          <a:xfrm>
            <a:off x="6167336" y="3696511"/>
            <a:ext cx="484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00B0F0"/>
                </a:solidFill>
              </a:rPr>
              <a:t>Price</a:t>
            </a:r>
            <a:r>
              <a:rPr lang="it-IT"/>
              <a:t> = -78852955 + 7690 * </a:t>
            </a:r>
            <a:r>
              <a:rPr lang="it-IT" sz="2400">
                <a:solidFill>
                  <a:srgbClr val="00B0F0"/>
                </a:solidFill>
              </a:rPr>
              <a:t>Area</a:t>
            </a:r>
            <a:r>
              <a:rPr lang="it-IT"/>
              <a:t> – 43660 *    		      </a:t>
            </a:r>
            <a:r>
              <a:rPr lang="it-IT" sz="2400">
                <a:solidFill>
                  <a:srgbClr val="00B0F0"/>
                </a:solidFill>
              </a:rPr>
              <a:t>Room</a:t>
            </a:r>
            <a:r>
              <a:rPr lang="it-IT"/>
              <a:t> + 1506264 * </a:t>
            </a:r>
            <a:r>
              <a:rPr lang="it-IT" sz="2400" err="1">
                <a:solidFill>
                  <a:srgbClr val="00B0F0"/>
                </a:solidFill>
              </a:rPr>
              <a:t>Lat</a:t>
            </a:r>
            <a:endParaRPr lang="it-IT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51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85BFA4-DFBC-7FB2-2332-7E7B63C8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1" y="499533"/>
            <a:ext cx="3939069" cy="1920240"/>
          </a:xfrm>
        </p:spPr>
        <p:txBody>
          <a:bodyPr anchor="b">
            <a:normAutofit/>
          </a:bodyPr>
          <a:lstStyle/>
          <a:p>
            <a:r>
              <a:rPr lang="it-IT" sz="4000" b="1">
                <a:solidFill>
                  <a:srgbClr val="FFFFFF"/>
                </a:solidFill>
              </a:rPr>
              <a:t>Errore del Modello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DE6F87-8337-077B-0750-96B25861E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296147"/>
            <a:ext cx="6278529" cy="227596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78DAE2-C451-32B8-3630-B126233C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79" y="2419773"/>
            <a:ext cx="3844801" cy="3358092"/>
          </a:xfrm>
        </p:spPr>
        <p:txBody>
          <a:bodyPr>
            <a:normAutofit/>
          </a:bodyPr>
          <a:lstStyle/>
          <a:p>
            <a:r>
              <a:rPr lang="en-US" sz="1800" err="1">
                <a:solidFill>
                  <a:srgbClr val="FFFFFF"/>
                </a:solidFill>
              </a:rPr>
              <a:t>Rapporto</a:t>
            </a:r>
            <a:r>
              <a:rPr lang="en-US" sz="1800">
                <a:solidFill>
                  <a:srgbClr val="FFFFFF"/>
                </a:solidFill>
              </a:rPr>
              <a:t> MAE/RMSE = 0,69.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r>
              <a:rPr lang="en-US" sz="1800" err="1">
                <a:solidFill>
                  <a:srgbClr val="FFFFFF"/>
                </a:solidFill>
              </a:rPr>
              <a:t>Possiamo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affermare</a:t>
            </a:r>
            <a:r>
              <a:rPr lang="en-US" sz="1800">
                <a:solidFill>
                  <a:srgbClr val="FFFFFF"/>
                </a:solidFill>
              </a:rPr>
              <a:t> di aver </a:t>
            </a:r>
            <a:r>
              <a:rPr lang="en-US" sz="1800" err="1">
                <a:solidFill>
                  <a:srgbClr val="FFFFFF"/>
                </a:solidFill>
              </a:rPr>
              <a:t>eliminato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maggior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parte</a:t>
            </a:r>
            <a:r>
              <a:rPr lang="en-US" sz="1800">
                <a:solidFill>
                  <a:srgbClr val="FFFFFF"/>
                </a:solidFill>
              </a:rPr>
              <a:t> di outliers 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r>
              <a:rPr lang="en-US" sz="1800" err="1">
                <a:solidFill>
                  <a:srgbClr val="FFFFFF"/>
                </a:solidFill>
              </a:rPr>
              <a:t>Però</a:t>
            </a:r>
            <a:r>
              <a:rPr lang="en-US" sz="1800">
                <a:solidFill>
                  <a:srgbClr val="FFFFFF"/>
                </a:solidFill>
              </a:rPr>
              <a:t> MAE di </a:t>
            </a:r>
            <a:r>
              <a:rPr lang="en-US" sz="1800" err="1">
                <a:solidFill>
                  <a:srgbClr val="FFFFFF"/>
                </a:solidFill>
              </a:rPr>
              <a:t>ordine</a:t>
            </a:r>
            <a:r>
              <a:rPr lang="en-US" sz="1800">
                <a:solidFill>
                  <a:srgbClr val="FFFFFF"/>
                </a:solidFill>
              </a:rPr>
              <a:t> non </a:t>
            </a:r>
            <a:r>
              <a:rPr lang="en-US" sz="1800" err="1">
                <a:solidFill>
                  <a:srgbClr val="FFFFFF"/>
                </a:solidFill>
              </a:rPr>
              <a:t>trascurabile</a:t>
            </a:r>
            <a:r>
              <a:rPr lang="en-US" sz="1800">
                <a:solidFill>
                  <a:srgbClr val="FFFFFF"/>
                </a:solidFill>
              </a:rPr>
              <a:t>:</a:t>
            </a:r>
          </a:p>
          <a:p>
            <a:r>
              <a:rPr lang="en-US" sz="1800">
                <a:solidFill>
                  <a:srgbClr val="FFFFFF"/>
                </a:solidFill>
              </a:rPr>
              <a:t>Il </a:t>
            </a:r>
            <a:r>
              <a:rPr lang="en-US" sz="1800" err="1">
                <a:solidFill>
                  <a:srgbClr val="FFFFFF"/>
                </a:solidFill>
              </a:rPr>
              <a:t>modello</a:t>
            </a:r>
            <a:r>
              <a:rPr lang="en-US" sz="1800">
                <a:solidFill>
                  <a:srgbClr val="FFFFFF"/>
                </a:solidFill>
              </a:rPr>
              <a:t> non è </a:t>
            </a:r>
            <a:r>
              <a:rPr lang="en-US" sz="1800" err="1">
                <a:solidFill>
                  <a:srgbClr val="FFFFFF"/>
                </a:solidFill>
              </a:rPr>
              <a:t>così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soddisfacente</a:t>
            </a:r>
            <a:r>
              <a:rPr lang="en-US" sz="18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668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F90F8-2E7C-C586-B34D-3A625D80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79" y="1274662"/>
            <a:ext cx="2924540" cy="5415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>
              <a:lnSpc>
                <a:spcPct val="80000"/>
              </a:lnSpc>
              <a:spcAft>
                <a:spcPts val="0"/>
              </a:spcAft>
            </a:pPr>
            <a:r>
              <a:rPr lang="en-US" sz="2400" b="1" err="1">
                <a:solidFill>
                  <a:srgbClr val="FFFFFF"/>
                </a:solidFill>
                <a:sym typeface="Libre Franklin"/>
              </a:rPr>
              <a:t>Statistica</a:t>
            </a:r>
            <a:r>
              <a:rPr lang="en-US" sz="2400" b="1">
                <a:solidFill>
                  <a:srgbClr val="FFFFFF"/>
                </a:solidFill>
                <a:sym typeface="Libre Franklin"/>
              </a:rPr>
              <a:t> </a:t>
            </a:r>
            <a:r>
              <a:rPr lang="en-US" sz="2400" b="1" err="1">
                <a:solidFill>
                  <a:srgbClr val="FFFFFF"/>
                </a:solidFill>
                <a:sym typeface="Libre Franklin"/>
              </a:rPr>
              <a:t>descrittiva</a:t>
            </a: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7" name="内容占位符 6" descr="图示&#10;&#10;中度可信度描述已自动生成">
            <a:extLst>
              <a:ext uri="{FF2B5EF4-FFF2-40B4-BE49-F238E27FC236}">
                <a16:creationId xmlns:a16="http://schemas.microsoft.com/office/drawing/2014/main" id="{F4565D0C-465D-EAF0-F840-3BB170B5D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76" y="1658938"/>
            <a:ext cx="6035822" cy="3767137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2C9919-0F24-C4DB-1C6E-97C02E1D71C5}"/>
              </a:ext>
            </a:extLst>
          </p:cNvPr>
          <p:cNvSpPr txBox="1"/>
          <p:nvPr/>
        </p:nvSpPr>
        <p:spPr>
          <a:xfrm>
            <a:off x="883979" y="2663300"/>
            <a:ext cx="3151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sym typeface="Libre Franklin"/>
              </a:rPr>
              <a:t>Valore medio 622065 euro</a:t>
            </a:r>
            <a:br>
              <a:rPr lang="en-US" sz="1800">
                <a:solidFill>
                  <a:srgbClr val="FFFFFF"/>
                </a:solidFill>
                <a:sym typeface="Libre Franklin"/>
              </a:rPr>
            </a:br>
            <a:br>
              <a:rPr lang="en-US" sz="1800">
                <a:solidFill>
                  <a:srgbClr val="FFFFFF"/>
                </a:solidFill>
                <a:sym typeface="Libre Franklin"/>
              </a:rPr>
            </a:br>
            <a:r>
              <a:rPr lang="en-US" sz="1800">
                <a:solidFill>
                  <a:srgbClr val="FFFFFF"/>
                </a:solidFill>
                <a:sym typeface="Libre Franklin"/>
              </a:rPr>
              <a:t>Boxplot non e’ </a:t>
            </a:r>
            <a:r>
              <a:rPr lang="en-US" sz="1800" err="1">
                <a:solidFill>
                  <a:srgbClr val="FFFFFF"/>
                </a:solidFill>
                <a:sym typeface="Libre Franklin"/>
              </a:rPr>
              <a:t>soddisfacente</a:t>
            </a:r>
            <a:r>
              <a:rPr lang="en-US" sz="1800">
                <a:solidFill>
                  <a:srgbClr val="FFFFFF"/>
                </a:solidFill>
                <a:sym typeface="Libre Franklin"/>
              </a:rPr>
              <a:t>, in </a:t>
            </a:r>
            <a:r>
              <a:rPr lang="en-US" sz="1800" err="1">
                <a:solidFill>
                  <a:srgbClr val="FFFFFF"/>
                </a:solidFill>
                <a:sym typeface="Libre Franklin"/>
              </a:rPr>
              <a:t>quanto</a:t>
            </a:r>
            <a:r>
              <a:rPr lang="en-US" sz="1800">
                <a:solidFill>
                  <a:srgbClr val="FFFFFF"/>
                </a:solidFill>
                <a:sym typeface="Libre Franklin"/>
              </a:rPr>
              <a:t> ci </a:t>
            </a:r>
            <a:r>
              <a:rPr lang="en-US" sz="1800" err="1">
                <a:solidFill>
                  <a:srgbClr val="FFFFFF"/>
                </a:solidFill>
                <a:sym typeface="Libre Franklin"/>
              </a:rPr>
              <a:t>sono</a:t>
            </a:r>
            <a:r>
              <a:rPr lang="en-US" sz="1800">
                <a:solidFill>
                  <a:srgbClr val="FFFFFF"/>
                </a:solidFill>
                <a:sym typeface="Libre Franklin"/>
              </a:rPr>
              <a:t> tanti </a:t>
            </a:r>
            <a:r>
              <a:rPr lang="en-US" sz="1800" err="1">
                <a:solidFill>
                  <a:srgbClr val="FFFFFF"/>
                </a:solidFill>
                <a:sym typeface="Libre Franklin"/>
              </a:rPr>
              <a:t>punti</a:t>
            </a:r>
            <a:r>
              <a:rPr lang="en-US" sz="1800">
                <a:solidFill>
                  <a:srgbClr val="FFFFFF"/>
                </a:solidFill>
                <a:sym typeface="Libre Franklin"/>
              </a:rPr>
              <a:t> </a:t>
            </a:r>
            <a:r>
              <a:rPr lang="en-US" sz="1800" err="1">
                <a:solidFill>
                  <a:srgbClr val="FFFFFF"/>
                </a:solidFill>
                <a:sym typeface="Libre Franklin"/>
              </a:rPr>
              <a:t>fuori</a:t>
            </a:r>
            <a:r>
              <a:rPr lang="en-US" sz="1800">
                <a:solidFill>
                  <a:srgbClr val="FFFFFF"/>
                </a:solidFill>
                <a:sym typeface="Libre Franklin"/>
              </a:rPr>
              <a:t> range, </a:t>
            </a:r>
            <a:r>
              <a:rPr lang="en-US" sz="1800" err="1">
                <a:solidFill>
                  <a:srgbClr val="FFFFFF"/>
                </a:solidFill>
                <a:sym typeface="Libre Franklin"/>
              </a:rPr>
              <a:t>quindi</a:t>
            </a:r>
            <a:r>
              <a:rPr lang="en-US" sz="1800">
                <a:solidFill>
                  <a:srgbClr val="FFFFFF"/>
                </a:solidFill>
                <a:sym typeface="Libre Franklin"/>
              </a:rPr>
              <a:t> </a:t>
            </a:r>
            <a:r>
              <a:rPr lang="en-US" sz="1800" err="1">
                <a:solidFill>
                  <a:srgbClr val="FFFFFF"/>
                </a:solidFill>
                <a:sym typeface="Libre Franklin"/>
              </a:rPr>
              <a:t>si</a:t>
            </a:r>
            <a:r>
              <a:rPr lang="en-US" sz="1800">
                <a:solidFill>
                  <a:srgbClr val="FFFFFF"/>
                </a:solidFill>
                <a:sym typeface="Libre Franklin"/>
              </a:rPr>
              <a:t> deduce </a:t>
            </a:r>
            <a:r>
              <a:rPr lang="en-US" sz="1800" err="1">
                <a:solidFill>
                  <a:srgbClr val="FFFFFF"/>
                </a:solidFill>
                <a:sym typeface="Libre Franklin"/>
              </a:rPr>
              <a:t>che</a:t>
            </a:r>
            <a:r>
              <a:rPr lang="en-US" sz="1800">
                <a:solidFill>
                  <a:srgbClr val="FFFFFF"/>
                </a:solidFill>
                <a:sym typeface="Libre Franklin"/>
              </a:rPr>
              <a:t> ci </a:t>
            </a:r>
            <a:r>
              <a:rPr lang="en-US" sz="1800" err="1">
                <a:solidFill>
                  <a:srgbClr val="FFFFFF"/>
                </a:solidFill>
                <a:sym typeface="Libre Franklin"/>
              </a:rPr>
              <a:t>saranno</a:t>
            </a:r>
            <a:r>
              <a:rPr lang="en-US" sz="1800">
                <a:solidFill>
                  <a:srgbClr val="FFFFFF"/>
                </a:solidFill>
                <a:sym typeface="Libre Franklin"/>
              </a:rPr>
              <a:t> tanti </a:t>
            </a:r>
            <a:r>
              <a:rPr lang="en-US" sz="1800" err="1">
                <a:solidFill>
                  <a:srgbClr val="FFFFFF"/>
                </a:solidFill>
                <a:sym typeface="Libre Franklin"/>
              </a:rPr>
              <a:t>punti</a:t>
            </a:r>
            <a:r>
              <a:rPr lang="en-US" sz="1800">
                <a:solidFill>
                  <a:srgbClr val="FFFFFF"/>
                </a:solidFill>
                <a:sym typeface="Libre Franklin"/>
              </a:rPr>
              <a:t> outlier</a:t>
            </a:r>
            <a:br>
              <a:rPr lang="en-US" sz="1800">
                <a:solidFill>
                  <a:srgbClr val="FFFFFF"/>
                </a:solidFill>
              </a:rPr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6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58;p16">
            <a:extLst>
              <a:ext uri="{FF2B5EF4-FFF2-40B4-BE49-F238E27FC236}">
                <a16:creationId xmlns:a16="http://schemas.microsoft.com/office/drawing/2014/main" id="{88082CB2-2917-5709-CBF2-0B0CC878F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54956" y="500062"/>
            <a:ext cx="3419508" cy="221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 </a:t>
            </a:r>
            <a:r>
              <a:rPr lang="it-IT" sz="240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covariate</a:t>
            </a:r>
            <a:r>
              <a:rPr lang="it-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(in ordine, dall’alto verso il basso):</a:t>
            </a:r>
            <a:endParaRPr lang="it-IT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Price</a:t>
            </a:r>
            <a:br>
              <a:rPr lang="it-IT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it-IT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Area</a:t>
            </a:r>
            <a:br>
              <a:rPr lang="it-IT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it-IT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Room</a:t>
            </a:r>
            <a:br>
              <a:rPr lang="it-IT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it-IT" sz="180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Lon</a:t>
            </a:r>
            <a:br>
              <a:rPr lang="it-IT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it-IT" sz="180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</a:t>
            </a:r>
            <a:endParaRPr lang="it-IT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20A76005-FD1C-1F4A-D328-53C1C514F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2" y="1010476"/>
            <a:ext cx="7567214" cy="4837048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4E38106-818C-5724-72A4-0BF555A1CFC5}"/>
              </a:ext>
            </a:extLst>
          </p:cNvPr>
          <p:cNvSpPr txBox="1"/>
          <p:nvPr/>
        </p:nvSpPr>
        <p:spPr>
          <a:xfrm>
            <a:off x="8154955" y="2787588"/>
            <a:ext cx="3066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Si nota </a:t>
            </a:r>
            <a:r>
              <a:rPr lang="en-US" sz="2000" b="1" err="1"/>
              <a:t>una</a:t>
            </a:r>
            <a:r>
              <a:rPr lang="en-US" sz="2000" b="1"/>
              <a:t> </a:t>
            </a:r>
            <a:r>
              <a:rPr lang="en-US" sz="2000" b="1" err="1"/>
              <a:t>leggera</a:t>
            </a:r>
            <a:r>
              <a:rPr lang="en-US" sz="2000" b="1"/>
              <a:t> (ma non </a:t>
            </a:r>
            <a:r>
              <a:rPr lang="en-US" sz="2000" b="1" err="1"/>
              <a:t>sicura</a:t>
            </a:r>
            <a:r>
              <a:rPr lang="en-US" sz="2000" b="1"/>
              <a:t>) </a:t>
            </a:r>
            <a:r>
              <a:rPr lang="en-US" sz="2000" b="1" err="1"/>
              <a:t>corelazione</a:t>
            </a:r>
            <a:r>
              <a:rPr lang="en-US" sz="2000" b="1"/>
              <a:t> </a:t>
            </a:r>
            <a:r>
              <a:rPr lang="en-US" sz="2000" b="1" err="1"/>
              <a:t>tra</a:t>
            </a:r>
            <a:r>
              <a:rPr lang="en-US" sz="2000" b="1"/>
              <a:t> le </a:t>
            </a:r>
            <a:r>
              <a:rPr lang="en-US" sz="2000" b="1" err="1"/>
              <a:t>variabili</a:t>
            </a:r>
            <a:endParaRPr lang="en-US" sz="2000" b="1"/>
          </a:p>
          <a:p>
            <a:r>
              <a:rPr lang="en-US" sz="2000" b="1"/>
              <a:t>Price e Area</a:t>
            </a:r>
            <a:endParaRPr lang="it-IT" sz="2000" b="1"/>
          </a:p>
        </p:txBody>
      </p:sp>
    </p:spTree>
    <p:extLst>
      <p:ext uri="{BB962C8B-B14F-4D97-AF65-F5344CB8AC3E}">
        <p14:creationId xmlns:p14="http://schemas.microsoft.com/office/powerpoint/2010/main" val="136370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9DD9-8332-A907-6616-8A8A0274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93365"/>
          </a:xfrm>
        </p:spPr>
        <p:txBody>
          <a:bodyPr/>
          <a:lstStyle/>
          <a:p>
            <a:r>
              <a:rPr lang="en-US"/>
              <a:t>Primo </a:t>
            </a:r>
            <a:r>
              <a:rPr lang="en-US" err="1"/>
              <a:t>tentativo</a:t>
            </a:r>
            <a:r>
              <a:rPr lang="en-US"/>
              <a:t> di </a:t>
            </a:r>
            <a:r>
              <a:rPr lang="en-US" err="1"/>
              <a:t>Regressione</a:t>
            </a:r>
            <a:r>
              <a:rPr lang="en-US"/>
              <a:t> </a:t>
            </a:r>
            <a:r>
              <a:rPr lang="en-US" err="1"/>
              <a:t>lineare</a:t>
            </a:r>
            <a:endParaRPr lang="it-IT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1768E5F-2038-FAC8-E273-4E0956AEC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116" y="1492898"/>
            <a:ext cx="7977883" cy="3178565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D68FCD-CD05-0670-3410-53492DAB4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15" y="4867566"/>
            <a:ext cx="1797549" cy="4975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BD7C76-ED49-F360-B3CE-A4253E7E6376}"/>
              </a:ext>
            </a:extLst>
          </p:cNvPr>
          <p:cNvSpPr txBox="1"/>
          <p:nvPr/>
        </p:nvSpPr>
        <p:spPr>
          <a:xfrm>
            <a:off x="657224" y="1978090"/>
            <a:ext cx="2449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Dal primo </a:t>
            </a:r>
            <a:r>
              <a:rPr lang="en-US" err="1"/>
              <a:t>tentativo</a:t>
            </a:r>
            <a:r>
              <a:rPr lang="en-US"/>
              <a:t> </a:t>
            </a:r>
            <a:r>
              <a:rPr lang="en-US" err="1"/>
              <a:t>risultano</a:t>
            </a:r>
            <a:r>
              <a:rPr lang="en-US"/>
              <a:t> </a:t>
            </a:r>
            <a:r>
              <a:rPr lang="en-US" err="1"/>
              <a:t>abbastanza</a:t>
            </a:r>
            <a:r>
              <a:rPr lang="en-US"/>
              <a:t> </a:t>
            </a:r>
            <a:r>
              <a:rPr lang="en-US" err="1"/>
              <a:t>buono</a:t>
            </a:r>
            <a:r>
              <a:rPr lang="en-US"/>
              <a:t> il </a:t>
            </a:r>
            <a:r>
              <a:rPr lang="en-US" err="1"/>
              <a:t>modello</a:t>
            </a:r>
            <a:r>
              <a:rPr lang="en-US"/>
              <a:t> </a:t>
            </a:r>
            <a:r>
              <a:rPr lang="en-US" err="1"/>
              <a:t>lineare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30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02974-AD00-3F7D-A6C7-CC8FAEDA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1" y="119609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err="1">
                <a:latin typeface="+mn-lt"/>
              </a:rPr>
              <a:t>Riduzione</a:t>
            </a:r>
            <a:r>
              <a:rPr lang="en-US" sz="4000">
                <a:latin typeface="+mn-lt"/>
              </a:rPr>
              <a:t> del </a:t>
            </a:r>
            <a:r>
              <a:rPr lang="en-US" sz="4000" err="1">
                <a:latin typeface="+mn-lt"/>
              </a:rPr>
              <a:t>modello</a:t>
            </a:r>
            <a:r>
              <a:rPr lang="en-US" sz="4000">
                <a:latin typeface="+mn-lt"/>
              </a:rPr>
              <a:t> </a:t>
            </a:r>
            <a:r>
              <a:rPr lang="en-US" sz="4000" err="1">
                <a:latin typeface="+mn-lt"/>
              </a:rPr>
              <a:t>tramite</a:t>
            </a:r>
            <a:r>
              <a:rPr lang="en-US" sz="4000">
                <a:latin typeface="+mn-lt"/>
              </a:rPr>
              <a:t> la </a:t>
            </a:r>
            <a:r>
              <a:rPr lang="en-US" sz="4000" err="1">
                <a:latin typeface="+mn-lt"/>
              </a:rPr>
              <a:t>tecnica</a:t>
            </a:r>
            <a:r>
              <a:rPr lang="en-US" sz="4000">
                <a:latin typeface="+mn-lt"/>
              </a:rPr>
              <a:t> </a:t>
            </a:r>
            <a:r>
              <a:rPr lang="en-US" sz="4000" b="1">
                <a:latin typeface="+mn-lt"/>
              </a:rPr>
              <a:t>STEPWISE</a:t>
            </a:r>
            <a:endParaRPr lang="it-IT" sz="4000" b="1">
              <a:latin typeface="+mn-lt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3F02A5-8FA8-A890-3F4C-E6D956640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4" y="2341701"/>
            <a:ext cx="4886325" cy="18192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573C3C-642B-D075-EC18-58E2A789FB7A}"/>
              </a:ext>
            </a:extLst>
          </p:cNvPr>
          <p:cNvSpPr txBox="1"/>
          <p:nvPr/>
        </p:nvSpPr>
        <p:spPr>
          <a:xfrm>
            <a:off x="1566864" y="1593141"/>
            <a:ext cx="287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Senza la </a:t>
            </a:r>
            <a:r>
              <a:rPr lang="en-US" err="1"/>
              <a:t>variabile</a:t>
            </a:r>
            <a:r>
              <a:rPr lang="en-US"/>
              <a:t> Lon</a:t>
            </a:r>
            <a:endParaRPr lang="it-IT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D7D56A-7CA6-F6AF-45AD-E0091BAC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1" y="2417900"/>
            <a:ext cx="4981575" cy="16668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44EE084-8755-DF82-0734-39504D2782C8}"/>
              </a:ext>
            </a:extLst>
          </p:cNvPr>
          <p:cNvSpPr txBox="1"/>
          <p:nvPr/>
        </p:nvSpPr>
        <p:spPr>
          <a:xfrm>
            <a:off x="6891336" y="1593141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Senza le </a:t>
            </a:r>
            <a:r>
              <a:rPr lang="en-US" err="1"/>
              <a:t>variabili</a:t>
            </a:r>
            <a:r>
              <a:rPr lang="en-US"/>
              <a:t> Lon e Lat</a:t>
            </a:r>
            <a:endParaRPr lang="it-IT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BCCF3F-A0D6-6724-0C0A-D5797C5A6A62}"/>
              </a:ext>
            </a:extLst>
          </p:cNvPr>
          <p:cNvSpPr txBox="1"/>
          <p:nvPr/>
        </p:nvSpPr>
        <p:spPr>
          <a:xfrm>
            <a:off x="785814" y="5080193"/>
            <a:ext cx="6971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Il </a:t>
            </a:r>
            <a:r>
              <a:rPr lang="en-US" err="1"/>
              <a:t>modello</a:t>
            </a:r>
            <a:r>
              <a:rPr lang="en-US"/>
              <a:t> non e’ </a:t>
            </a:r>
            <a:r>
              <a:rPr lang="en-US" err="1"/>
              <a:t>cambiato</a:t>
            </a:r>
            <a:r>
              <a:rPr lang="en-US"/>
              <a:t> </a:t>
            </a:r>
            <a:r>
              <a:rPr lang="en-US" err="1"/>
              <a:t>significativamente</a:t>
            </a:r>
            <a:r>
              <a:rPr lang="en-US"/>
              <a:t>, </a:t>
            </a:r>
            <a:r>
              <a:rPr lang="en-US" err="1"/>
              <a:t>tuttavia</a:t>
            </a:r>
            <a:r>
              <a:rPr lang="en-US"/>
              <a:t> le </a:t>
            </a:r>
            <a:r>
              <a:rPr lang="en-US" err="1"/>
              <a:t>variabili</a:t>
            </a:r>
            <a:r>
              <a:rPr lang="en-US"/>
              <a:t> Lon e Lat, </a:t>
            </a:r>
            <a:r>
              <a:rPr lang="en-US" err="1"/>
              <a:t>anche</a:t>
            </a:r>
            <a:r>
              <a:rPr lang="en-US"/>
              <a:t> se </a:t>
            </a:r>
            <a:r>
              <a:rPr lang="en-US" err="1"/>
              <a:t>meno</a:t>
            </a:r>
            <a:r>
              <a:rPr lang="en-US"/>
              <a:t> significative </a:t>
            </a:r>
            <a:r>
              <a:rPr lang="en-US" err="1"/>
              <a:t>delle</a:t>
            </a:r>
            <a:r>
              <a:rPr lang="en-US"/>
              <a:t> </a:t>
            </a:r>
            <a:r>
              <a:rPr lang="en-US" err="1"/>
              <a:t>altre</a:t>
            </a:r>
            <a:r>
              <a:rPr lang="en-US"/>
              <a:t>, </a:t>
            </a:r>
            <a:r>
              <a:rPr lang="en-US" err="1"/>
              <a:t>tolte</a:t>
            </a:r>
            <a:r>
              <a:rPr lang="en-US"/>
              <a:t> </a:t>
            </a:r>
            <a:r>
              <a:rPr lang="en-US" err="1"/>
              <a:t>fanno</a:t>
            </a:r>
            <a:r>
              <a:rPr lang="en-US"/>
              <a:t> </a:t>
            </a:r>
            <a:r>
              <a:rPr lang="en-US" err="1"/>
              <a:t>aumentare</a:t>
            </a:r>
            <a:r>
              <a:rPr lang="en-US"/>
              <a:t> </a:t>
            </a:r>
            <a:r>
              <a:rPr lang="en-US" err="1"/>
              <a:t>leggermente</a:t>
            </a:r>
            <a:r>
              <a:rPr lang="en-US"/>
              <a:t> AIC, </a:t>
            </a:r>
            <a:r>
              <a:rPr lang="en-US" err="1"/>
              <a:t>quindi</a:t>
            </a:r>
            <a:r>
              <a:rPr lang="en-US"/>
              <a:t> </a:t>
            </a:r>
            <a:r>
              <a:rPr lang="en-US" err="1"/>
              <a:t>meglio</a:t>
            </a:r>
            <a:r>
              <a:rPr lang="en-US"/>
              <a:t> </a:t>
            </a:r>
            <a:r>
              <a:rPr lang="en-US" err="1"/>
              <a:t>tenerle</a:t>
            </a:r>
            <a:r>
              <a:rPr lang="en-US"/>
              <a:t>.</a:t>
            </a:r>
            <a:endParaRPr lang="it-IT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E1ECF9E-CE15-EC60-2D99-614ED33C7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655" y="4334835"/>
            <a:ext cx="1266825" cy="2857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B99210D-8FB3-76BC-D0D5-58FA75538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986" y="4334835"/>
            <a:ext cx="12763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9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B19DC-F72E-BFC0-219F-B2CF252A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59" y="210631"/>
            <a:ext cx="3641925" cy="22339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rgbClr val="FFFFFF"/>
                </a:solidFill>
              </a:rPr>
              <a:t>Studio </a:t>
            </a:r>
            <a:r>
              <a:rPr lang="en-US" sz="6000" err="1">
                <a:solidFill>
                  <a:srgbClr val="FFFFFF"/>
                </a:solidFill>
              </a:rPr>
              <a:t>della</a:t>
            </a:r>
            <a:r>
              <a:rPr lang="en-US" sz="6000">
                <a:solidFill>
                  <a:srgbClr val="FFFFFF"/>
                </a:solidFill>
              </a:rPr>
              <a:t> </a:t>
            </a:r>
            <a:r>
              <a:rPr lang="en-US" sz="6000" err="1">
                <a:solidFill>
                  <a:srgbClr val="FFFFFF"/>
                </a:solidFill>
              </a:rPr>
              <a:t>colinearita</a:t>
            </a:r>
            <a:r>
              <a:rPr lang="en-US" sz="6000">
                <a:solidFill>
                  <a:srgbClr val="FFFFFF"/>
                </a:solidFill>
              </a:rPr>
              <a:t>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83664B-F139-5A74-F835-A747B01058E4}"/>
              </a:ext>
            </a:extLst>
          </p:cNvPr>
          <p:cNvSpPr txBox="1"/>
          <p:nvPr/>
        </p:nvSpPr>
        <p:spPr>
          <a:xfrm>
            <a:off x="631091" y="2787134"/>
            <a:ext cx="299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Si nota </a:t>
            </a:r>
            <a:r>
              <a:rPr lang="en-US" err="1">
                <a:solidFill>
                  <a:schemeClr val="bg1"/>
                </a:solidFill>
              </a:rPr>
              <a:t>una</a:t>
            </a:r>
            <a:r>
              <a:rPr lang="en-US">
                <a:solidFill>
                  <a:schemeClr val="bg1"/>
                </a:solidFill>
              </a:rPr>
              <a:t>  </a:t>
            </a:r>
            <a:r>
              <a:rPr lang="en-US" err="1">
                <a:solidFill>
                  <a:schemeClr val="bg1"/>
                </a:solidFill>
              </a:rPr>
              <a:t>correlazione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tra</a:t>
            </a:r>
            <a:r>
              <a:rPr lang="en-US">
                <a:solidFill>
                  <a:schemeClr val="bg1"/>
                </a:solidFill>
              </a:rPr>
              <a:t> Area e Room</a:t>
            </a:r>
            <a:endParaRPr lang="it-IT">
              <a:solidFill>
                <a:schemeClr val="bg1"/>
              </a:solidFill>
            </a:endParaRPr>
          </a:p>
        </p:txBody>
      </p:sp>
      <p:pic>
        <p:nvPicPr>
          <p:cNvPr id="4" name="图片 3" descr="图表, 树状图&#10;&#10;描述已自动生成">
            <a:extLst>
              <a:ext uri="{FF2B5EF4-FFF2-40B4-BE49-F238E27FC236}">
                <a16:creationId xmlns:a16="http://schemas.microsoft.com/office/drawing/2014/main" id="{7CC88EEF-62FC-7622-265A-B55F55A17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83" y="610126"/>
            <a:ext cx="722095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A3684-B759-FC06-C316-76AA805B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Modello</a:t>
            </a:r>
            <a:r>
              <a:rPr lang="en-US"/>
              <a:t> </a:t>
            </a:r>
            <a:r>
              <a:rPr lang="en-US" err="1"/>
              <a:t>lineare</a:t>
            </a:r>
            <a:r>
              <a:rPr lang="en-US"/>
              <a:t> con le iterate</a:t>
            </a:r>
            <a:endParaRPr lang="it-IT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B17E2F-0BCF-C6F2-56E6-7B21F7B7744D}"/>
              </a:ext>
            </a:extLst>
          </p:cNvPr>
          <p:cNvSpPr txBox="1"/>
          <p:nvPr/>
        </p:nvSpPr>
        <p:spPr>
          <a:xfrm>
            <a:off x="783771" y="2649894"/>
            <a:ext cx="386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 </a:t>
            </a:r>
            <a:r>
              <a:rPr lang="en-US" err="1"/>
              <a:t>peggioramento</a:t>
            </a:r>
            <a:r>
              <a:rPr lang="en-US"/>
              <a:t> di R²adj  e un </a:t>
            </a:r>
            <a:r>
              <a:rPr lang="en-US" err="1"/>
              <a:t>aumento</a:t>
            </a:r>
            <a:r>
              <a:rPr lang="en-US"/>
              <a:t> di AIC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4D8A53-08C6-B3F1-3665-95CB47DE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65" y="1754581"/>
            <a:ext cx="4914900" cy="1790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DC4E00-31AC-E112-D26A-72C24803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065" y="3539582"/>
            <a:ext cx="1152525" cy="333375"/>
          </a:xfrm>
          <a:prstGeom prst="rect">
            <a:avLst/>
          </a:prstGeom>
        </p:spPr>
      </p:pic>
      <p:pic>
        <p:nvPicPr>
          <p:cNvPr id="3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04B790-9116-A9A9-D9B2-A9420B54B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286" y="3864783"/>
            <a:ext cx="4925290" cy="1856047"/>
          </a:xfrm>
          <a:prstGeom prst="rect">
            <a:avLst/>
          </a:prstGeom>
        </p:spPr>
      </p:pic>
      <p:pic>
        <p:nvPicPr>
          <p:cNvPr id="6" name="Immagine 9">
            <a:extLst>
              <a:ext uri="{FF2B5EF4-FFF2-40B4-BE49-F238E27FC236}">
                <a16:creationId xmlns:a16="http://schemas.microsoft.com/office/drawing/2014/main" id="{9138A3D0-5DEB-7308-FA40-39376A072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584" y="5724525"/>
            <a:ext cx="10953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9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841B-C53E-A1E0-D619-3CE3829B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94" y="634594"/>
            <a:ext cx="3483982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Verifica</a:t>
            </a:r>
            <a:r>
              <a:rPr lang="en-US" sz="4000"/>
              <a:t> </a:t>
            </a:r>
            <a:r>
              <a:rPr lang="en-US" sz="4000" err="1"/>
              <a:t>delle</a:t>
            </a:r>
            <a:r>
              <a:rPr lang="en-US" sz="4000"/>
              <a:t> </a:t>
            </a:r>
            <a:r>
              <a:rPr lang="en-US" sz="4000" b="1" err="1"/>
              <a:t>ipotesi</a:t>
            </a:r>
            <a:r>
              <a:rPr lang="en-US" sz="4000" b="1"/>
              <a:t> di </a:t>
            </a:r>
            <a:r>
              <a:rPr lang="en-US" sz="4000" b="1" err="1"/>
              <a:t>validità</a:t>
            </a:r>
            <a:r>
              <a:rPr lang="en-US" sz="4000" b="1"/>
              <a:t> </a:t>
            </a:r>
            <a:r>
              <a:rPr lang="en-US" sz="4000"/>
              <a:t>del </a:t>
            </a:r>
            <a:r>
              <a:rPr lang="en-US" sz="4000" err="1"/>
              <a:t>modello</a:t>
            </a:r>
            <a:endParaRPr lang="en-US" sz="4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18243-0DFA-EA47-1CB4-1BBC372BDB53}"/>
              </a:ext>
            </a:extLst>
          </p:cNvPr>
          <p:cNvSpPr txBox="1"/>
          <p:nvPr/>
        </p:nvSpPr>
        <p:spPr>
          <a:xfrm>
            <a:off x="750594" y="2652475"/>
            <a:ext cx="3291081" cy="773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3200" b="1" err="1">
                <a:solidFill>
                  <a:schemeClr val="accent1"/>
                </a:solidFill>
              </a:rPr>
              <a:t>Normalità</a:t>
            </a:r>
            <a:r>
              <a:rPr lang="en-US" sz="3200" b="1">
                <a:solidFill>
                  <a:schemeClr val="accent1"/>
                </a:solidFill>
              </a:rPr>
              <a:t> e </a:t>
            </a:r>
            <a:r>
              <a:rPr lang="en-US" sz="3200" b="1" err="1">
                <a:solidFill>
                  <a:schemeClr val="accent1"/>
                </a:solidFill>
              </a:rPr>
              <a:t>omoschedasticità</a:t>
            </a:r>
            <a:endParaRPr lang="en-US" sz="3200" b="1">
              <a:solidFill>
                <a:schemeClr val="accent1"/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6175AED-30B5-ED86-B5F2-1AE48F68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60" y="5017388"/>
            <a:ext cx="3067050" cy="676275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7ACF693A-6856-BC94-52D4-5401FD8C3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88" y="65302"/>
            <a:ext cx="5320666" cy="3401029"/>
          </a:xfrm>
          <a:prstGeom prst="rect">
            <a:avLst/>
          </a:prstGeom>
        </p:spPr>
      </p:pic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CF0A0320-19B3-0E06-0B6A-946449F83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87" y="3425972"/>
            <a:ext cx="5320665" cy="33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89825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24</Slides>
  <Notes>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大都市</vt:lpstr>
      <vt:lpstr>Amsterdam House Price </vt:lpstr>
      <vt:lpstr>https://www.kaggle.com/datasets/thomasnibb/amsterdam-house-price-prediction</vt:lpstr>
      <vt:lpstr>Statistica descrittiva</vt:lpstr>
      <vt:lpstr>Le covariate (in ordine, dall’alto verso il basso):  Price Area Room Lon Lat</vt:lpstr>
      <vt:lpstr>Primo tentativo di Regressione lineare</vt:lpstr>
      <vt:lpstr>Riduzione del modello tramite la tecnica STEPWISE</vt:lpstr>
      <vt:lpstr>Studio della colinearita’</vt:lpstr>
      <vt:lpstr>Modello lineare con le iterate</vt:lpstr>
      <vt:lpstr>Verifica delle ipotesi di validità del modello</vt:lpstr>
      <vt:lpstr>Data processing</vt:lpstr>
      <vt:lpstr>Leverages</vt:lpstr>
      <vt:lpstr>Residui standardizzati</vt:lpstr>
      <vt:lpstr>Distanza di Cook</vt:lpstr>
      <vt:lpstr>PowerPoint Presentation</vt:lpstr>
      <vt:lpstr>Combinando le tecniche</vt:lpstr>
      <vt:lpstr>PowerPoint Presentation</vt:lpstr>
      <vt:lpstr>PowerPoint Presentation</vt:lpstr>
      <vt:lpstr>PowerPoint Presentation</vt:lpstr>
      <vt:lpstr>Trasformazione Box-Cox</vt:lpstr>
      <vt:lpstr>PowerPoint Presentation</vt:lpstr>
      <vt:lpstr>Box-Cox con λ = 0: Trasformazione logaritmica</vt:lpstr>
      <vt:lpstr>PowerPoint Presentation</vt:lpstr>
      <vt:lpstr>Riepilogo</vt:lpstr>
      <vt:lpstr>Errore del Modello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store branches sales </dc:title>
  <dc:creator>Min Lin</dc:creator>
  <cp:revision>1</cp:revision>
  <dcterms:created xsi:type="dcterms:W3CDTF">2022-07-23T10:01:58Z</dcterms:created>
  <dcterms:modified xsi:type="dcterms:W3CDTF">2022-07-26T09:07:09Z</dcterms:modified>
</cp:coreProperties>
</file>