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BRITISH AIRWAYS </a:t>
            </a:r>
            <a:br>
              <a:rPr lang="en-US" altLang="en-GB" dirty="0"/>
            </a:br>
            <a:r>
              <a:rPr lang="en-US" altLang="en-GB" sz="4000" dirty="0"/>
              <a:t>WEB SCRAPING TO GAIN INSIGHT</a:t>
            </a:r>
            <a:endParaRPr lang="en-US" alt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950" y="4917123"/>
            <a:ext cx="9144000" cy="1655762"/>
          </a:xfrm>
        </p:spPr>
        <p:txBody>
          <a:bodyPr/>
          <a:lstStyle/>
          <a:p>
            <a:endParaRPr lang="en-US" altLang="en-GB" dirty="0"/>
          </a:p>
          <a:p>
            <a:r>
              <a:rPr lang="en-US" altLang="en-GB" dirty="0"/>
              <a:t>AMADI DOMINIC UCHECHI</a:t>
            </a:r>
            <a:endParaRPr lang="en-US" altLang="en-GB" dirty="0"/>
          </a:p>
          <a:p>
            <a:r>
              <a:rPr lang="en-US" altLang="en-GB" dirty="0"/>
              <a:t>15/5/2024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45"/>
          </a:xfrm>
          <a:solidFill>
            <a:srgbClr val="00B050"/>
          </a:solidFill>
        </p:spPr>
        <p:txBody>
          <a:bodyPr/>
          <a:lstStyle/>
          <a:p>
            <a:r>
              <a:rPr lang="en-US" altLang="en-GB"/>
              <a:t>	INSIGHTS FROM CUSTOMER REVIEW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230"/>
            <a:ext cx="9062085" cy="1303655"/>
          </a:xfrm>
        </p:spPr>
        <p:txBody>
          <a:bodyPr>
            <a:normAutofit fontScale="25000"/>
          </a:bodyPr>
          <a:lstStyle/>
          <a:p>
            <a:pPr marL="457200" lvl="1" indent="457200">
              <a:buNone/>
            </a:pPr>
            <a:r>
              <a:rPr lang="en-US" altLang="en-GB" sz="7200"/>
              <a:t>SENTIMENT COUNTS REVIEWS</a:t>
            </a:r>
            <a:endParaRPr lang="en-US" altLang="en-GB" sz="1800"/>
          </a:p>
          <a:p>
            <a:r>
              <a:rPr lang="en-US" altLang="en-GB" sz="5600"/>
              <a:t>POSITIVE REVIEWS = 467</a:t>
            </a:r>
            <a:endParaRPr lang="en-US" altLang="en-GB" sz="5600"/>
          </a:p>
          <a:p>
            <a:r>
              <a:rPr lang="en-US" altLang="en-GB" sz="5600"/>
              <a:t>NEGATIVE REVIEWS = 428</a:t>
            </a:r>
            <a:endParaRPr lang="en-US" altLang="en-GB" sz="5600"/>
          </a:p>
          <a:p>
            <a:r>
              <a:rPr lang="en-US" altLang="en-GB" sz="5600"/>
              <a:t>NEUTRAL REVIEWS = 105</a:t>
            </a:r>
            <a:endParaRPr lang="en-US" altLang="en-GB" sz="5600"/>
          </a:p>
        </p:txBody>
      </p:sp>
      <p:pic>
        <p:nvPicPr>
          <p:cNvPr id="6" name="Picture 5" descr="Screenshot 2024-05-16 1247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0310" y="2762885"/>
            <a:ext cx="3917950" cy="3556000"/>
          </a:xfrm>
          <a:prstGeom prst="rect">
            <a:avLst/>
          </a:prstGeom>
        </p:spPr>
      </p:pic>
      <p:pic>
        <p:nvPicPr>
          <p:cNvPr id="7" name="Picture 6" descr="Screenshot 2024-05-16 1247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3375025"/>
            <a:ext cx="63500" cy="107950"/>
          </a:xfrm>
          <a:prstGeom prst="rect">
            <a:avLst/>
          </a:prstGeom>
        </p:spPr>
      </p:pic>
      <p:pic>
        <p:nvPicPr>
          <p:cNvPr id="8" name="Picture 7" descr="Screenshot 2024-05-16 1247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653030" y="3482975"/>
            <a:ext cx="5020310" cy="1449705"/>
          </a:xfrm>
          <a:prstGeom prst="rect">
            <a:avLst/>
          </a:prstGeom>
        </p:spPr>
      </p:pic>
      <p:pic>
        <p:nvPicPr>
          <p:cNvPr id="9" name="Picture 8" descr="Screenshot 2024-05-16 124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" y="3267075"/>
            <a:ext cx="7118350" cy="3590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BRITISH AIRWAYS  WEB SCRAPING TO GAIN INSIGHT</vt:lpstr>
      <vt:lpstr>	INSIGHTS FROM CUSTOMER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2022-12-06T11:13:00Z</dcterms:created>
  <dcterms:modified xsi:type="dcterms:W3CDTF">2024-05-16T11:52:47Z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5654EC6270BB499C9EB6559BCB96BD41_13</vt:lpwstr>
  </property>
  <property fmtid="{D5CDD505-2E9C-101B-9397-08002B2CF9AE}" pid="3" name="KSOProductBuildVer">
    <vt:lpwstr>1033-12.2.0.16909</vt:lpwstr>
  </property>
</Properties>
</file>