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890" y="1122680"/>
            <a:ext cx="9516110" cy="2387600"/>
          </a:xfrm>
        </p:spPr>
        <p:txBody>
          <a:bodyPr/>
          <a:lstStyle/>
          <a:p>
            <a:r>
              <a:rPr lang="en-US" altLang="en-GB" dirty="0"/>
              <a:t>BRITISH AIRWAYS</a:t>
            </a:r>
            <a:br>
              <a:rPr lang="en-US" altLang="en-GB" dirty="0"/>
            </a:br>
            <a:r>
              <a:rPr lang="en-US" altLang="en-GB" sz="4000" dirty="0"/>
              <a:t>PREDICTING CUSTOMER BUYING BEHAVIOUR</a:t>
            </a:r>
            <a:endParaRPr lang="en-US" alt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515" y="4223703"/>
            <a:ext cx="9144000" cy="1655762"/>
          </a:xfrm>
        </p:spPr>
        <p:txBody>
          <a:bodyPr/>
          <a:lstStyle/>
          <a:p>
            <a:r>
              <a:rPr lang="en-US" altLang="en-GB" sz="2800" dirty="0"/>
              <a:t>AMADI DOMINIC UCHECHI</a:t>
            </a:r>
            <a:endParaRPr lang="en-US" altLang="en-GB" sz="2800" dirty="0"/>
          </a:p>
          <a:p>
            <a:r>
              <a:rPr lang="en-US" altLang="en-GB" sz="2800" dirty="0"/>
              <a:t>5/16/2024</a:t>
            </a:r>
            <a:endParaRPr lang="en-US" altLang="en-GB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811530"/>
            <a:ext cx="11102340" cy="1325880"/>
          </a:xfrm>
        </p:spPr>
        <p:txBody>
          <a:bodyPr>
            <a:normAutofit fontScale="90000"/>
          </a:bodyPr>
          <a:lstStyle/>
          <a:p>
            <a:r>
              <a:rPr lang="en-US" altLang="en-GB" sz="3110"/>
              <a:t>The dataset has been trained with Random Forest Classifier model</a:t>
            </a:r>
            <a:br>
              <a:rPr lang="en-US" altLang="en-GB" sz="3110"/>
            </a:br>
            <a:r>
              <a:rPr lang="en-US" altLang="en-GB" sz="3110"/>
              <a:t>Training Accuracy: 99.8%</a:t>
            </a:r>
            <a:br>
              <a:rPr lang="en-US" altLang="en-GB" sz="3110"/>
            </a:br>
            <a:r>
              <a:rPr lang="en-US" altLang="en-GB" sz="3110"/>
              <a:t>Validation Accuraccy: 85.17%</a:t>
            </a:r>
            <a:endParaRPr lang="en-US" altLang="en-GB" sz="311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29890"/>
            <a:ext cx="4808220" cy="366966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en-GB" b="1"/>
              <a:t>Top 5 features that influence customers buying behav</a:t>
            </a:r>
            <a:r>
              <a:rPr lang="en-US" altLang="en-GB" b="1"/>
              <a:t>ious are:</a:t>
            </a:r>
            <a:endParaRPr lang="en-US" altLang="en-GB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+mn-ea"/>
              </a:rPr>
              <a:t>route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+mn-ea"/>
              </a:rPr>
              <a:t>booking_origin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+mn-ea"/>
              </a:rPr>
              <a:t>flight_duration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+mn-ea"/>
              </a:rPr>
              <a:t>length_of_stay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+mn-ea"/>
              </a:rPr>
              <a:t>trip_typ</a:t>
            </a:r>
            <a:endParaRPr lang="en-US" dirty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GB"/>
              <a:t>wants_extre_baggage</a:t>
            </a:r>
            <a:endParaRPr lang="en-US" altLang="en-GB"/>
          </a:p>
        </p:txBody>
      </p:sp>
      <p:pic>
        <p:nvPicPr>
          <p:cNvPr id="4" name="Picture 3" descr="Screenshot 2024-05-16 1323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935" y="2249805"/>
            <a:ext cx="7651750" cy="4349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WPS Presentation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USER</cp:lastModifiedBy>
  <cp:revision>4</cp:revision>
  <dcterms:created xsi:type="dcterms:W3CDTF">2022-12-06T11:13:00Z</dcterms:created>
  <dcterms:modified xsi:type="dcterms:W3CDTF">2024-05-16T12:46:01Z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B2C0B06796C840E9825D688B1C9165FD_13</vt:lpwstr>
  </property>
  <property fmtid="{D5CDD505-2E9C-101B-9397-08002B2CF9AE}" pid="3" name="KSOProductBuildVer">
    <vt:lpwstr>1033-12.2.0.16909</vt:lpwstr>
  </property>
</Properties>
</file>