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4"/>
  </p:notesMasterIdLst>
  <p:handoutMasterIdLst>
    <p:handoutMasterId r:id="rId15"/>
  </p:handoutMasterIdLst>
  <p:sldIdLst>
    <p:sldId id="256" r:id="rId2"/>
    <p:sldId id="1562" r:id="rId3"/>
    <p:sldId id="1475" r:id="rId4"/>
    <p:sldId id="1473" r:id="rId5"/>
    <p:sldId id="1563" r:id="rId6"/>
    <p:sldId id="1564" r:id="rId7"/>
    <p:sldId id="1565" r:id="rId8"/>
    <p:sldId id="1566" r:id="rId9"/>
    <p:sldId id="265" r:id="rId10"/>
    <p:sldId id="1567" r:id="rId11"/>
    <p:sldId id="214737449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Belknap" initials="PB" lastIdx="14" clrIdx="0">
    <p:extLst>
      <p:ext uri="{19B8F6BF-5375-455C-9EA6-DF929625EA0E}">
        <p15:presenceInfo xmlns:p15="http://schemas.microsoft.com/office/powerpoint/2012/main" userId="0f50af0ca9541661" providerId="Windows Live"/>
      </p:ext>
    </p:extLst>
  </p:cmAuthor>
  <p:cmAuthor id="2" name="Immanuel Momanyi" initials="IM" lastIdx="1" clrIdx="1">
    <p:extLst>
      <p:ext uri="{19B8F6BF-5375-455C-9EA6-DF929625EA0E}">
        <p15:presenceInfo xmlns:p15="http://schemas.microsoft.com/office/powerpoint/2012/main" userId="57db6e52bc485b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EE2D8-8CB8-405A-8798-0B483BACFEC8}" v="3" dt="2023-12-21T16:29:52.937"/>
  </p1510:revLst>
</p1510:revInfo>
</file>

<file path=ppt/tableStyles.xml><?xml version="1.0" encoding="utf-8"?>
<a:tblStyleLst xmlns:a="http://schemas.openxmlformats.org/drawingml/2006/main" def="{320C94D0-B2B0-4564-B0FF-546262F563B2}">
  <a:tblStyle styleId="{320C94D0-B2B0-4564-B0FF-546262F563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FF3E9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F3E9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di Growman" userId="f43d2e1ef3f48f1b" providerId="LiveId" clId="{942EE2D8-8CB8-405A-8798-0B483BACFEC8}"/>
    <pc:docChg chg="undo custSel addSld modSld modMainMaster">
      <pc:chgData name="Amadi Growman" userId="f43d2e1ef3f48f1b" providerId="LiveId" clId="{942EE2D8-8CB8-405A-8798-0B483BACFEC8}" dt="2023-12-21T16:32:48.276" v="192" actId="20577"/>
      <pc:docMkLst>
        <pc:docMk/>
      </pc:docMkLst>
      <pc:sldChg chg="delSp modSp mod delAnim">
        <pc:chgData name="Amadi Growman" userId="f43d2e1ef3f48f1b" providerId="LiveId" clId="{942EE2D8-8CB8-405A-8798-0B483BACFEC8}" dt="2023-12-21T16:15:16.192" v="44" actId="478"/>
        <pc:sldMkLst>
          <pc:docMk/>
          <pc:sldMk cId="0" sldId="256"/>
        </pc:sldMkLst>
        <pc:spChg chg="mod">
          <ac:chgData name="Amadi Growman" userId="f43d2e1ef3f48f1b" providerId="LiveId" clId="{942EE2D8-8CB8-405A-8798-0B483BACFEC8}" dt="2023-12-21T16:15:10.946" v="43" actId="20577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Amadi Growman" userId="f43d2e1ef3f48f1b" providerId="LiveId" clId="{942EE2D8-8CB8-405A-8798-0B483BACFEC8}" dt="2023-12-21T16:15:16.192" v="44" actId="478"/>
          <ac:picMkLst>
            <pc:docMk/>
            <pc:sldMk cId="0" sldId="256"/>
            <ac:picMk id="11" creationId="{3E079B84-832A-EE95-8EFE-1C06684A47BA}"/>
          </ac:picMkLst>
        </pc:picChg>
      </pc:sldChg>
      <pc:sldChg chg="addSp delSp modSp mod">
        <pc:chgData name="Amadi Growman" userId="f43d2e1ef3f48f1b" providerId="LiveId" clId="{942EE2D8-8CB8-405A-8798-0B483BACFEC8}" dt="2023-12-21T16:23:41.909" v="180" actId="6549"/>
        <pc:sldMkLst>
          <pc:docMk/>
          <pc:sldMk cId="2043589123" sldId="265"/>
        </pc:sldMkLst>
        <pc:spChg chg="add del mod">
          <ac:chgData name="Amadi Growman" userId="f43d2e1ef3f48f1b" providerId="LiveId" clId="{942EE2D8-8CB8-405A-8798-0B483BACFEC8}" dt="2023-12-21T16:23:41.909" v="180" actId="6549"/>
          <ac:spMkLst>
            <pc:docMk/>
            <pc:sldMk cId="2043589123" sldId="265"/>
            <ac:spMk id="22" creationId="{9994653D-FFF7-1E01-6AA9-95A5C4B7381A}"/>
          </ac:spMkLst>
        </pc:spChg>
        <pc:spChg chg="mod">
          <ac:chgData name="Amadi Growman" userId="f43d2e1ef3f48f1b" providerId="LiveId" clId="{942EE2D8-8CB8-405A-8798-0B483BACFEC8}" dt="2023-12-21T16:19:19.816" v="93" actId="21"/>
          <ac:spMkLst>
            <pc:docMk/>
            <pc:sldMk cId="2043589123" sldId="265"/>
            <ac:spMk id="23" creationId="{50DD6E3F-0F84-A0A7-B44F-2E1FC4624F32}"/>
          </ac:spMkLst>
        </pc:spChg>
        <pc:graphicFrameChg chg="mod modGraphic">
          <ac:chgData name="Amadi Growman" userId="f43d2e1ef3f48f1b" providerId="LiveId" clId="{942EE2D8-8CB8-405A-8798-0B483BACFEC8}" dt="2023-12-21T16:20:40.337" v="144" actId="20577"/>
          <ac:graphicFrameMkLst>
            <pc:docMk/>
            <pc:sldMk cId="2043589123" sldId="265"/>
            <ac:graphicFrameMk id="6" creationId="{D3D7CB3A-DEF5-33AC-E83C-2FA5E6C1E894}"/>
          </ac:graphicFrameMkLst>
        </pc:graphicFrameChg>
      </pc:sldChg>
      <pc:sldChg chg="modSp mod">
        <pc:chgData name="Amadi Growman" userId="f43d2e1ef3f48f1b" providerId="LiveId" clId="{942EE2D8-8CB8-405A-8798-0B483BACFEC8}" dt="2023-12-21T16:15:35.364" v="48" actId="20577"/>
        <pc:sldMkLst>
          <pc:docMk/>
          <pc:sldMk cId="3865296598" sldId="1475"/>
        </pc:sldMkLst>
        <pc:spChg chg="mod">
          <ac:chgData name="Amadi Growman" userId="f43d2e1ef3f48f1b" providerId="LiveId" clId="{942EE2D8-8CB8-405A-8798-0B483BACFEC8}" dt="2023-12-21T16:15:35.364" v="48" actId="20577"/>
          <ac:spMkLst>
            <pc:docMk/>
            <pc:sldMk cId="3865296598" sldId="1475"/>
            <ac:spMk id="5" creationId="{F0FCB9CC-8190-6FE6-F90E-B0850013B9DB}"/>
          </ac:spMkLst>
        </pc:spChg>
      </pc:sldChg>
      <pc:sldChg chg="delSp modSp mod">
        <pc:chgData name="Amadi Growman" userId="f43d2e1ef3f48f1b" providerId="LiveId" clId="{942EE2D8-8CB8-405A-8798-0B483BACFEC8}" dt="2023-12-21T16:15:25.096" v="47"/>
        <pc:sldMkLst>
          <pc:docMk/>
          <pc:sldMk cId="922382240" sldId="1562"/>
        </pc:sldMkLst>
        <pc:spChg chg="del mod">
          <ac:chgData name="Amadi Growman" userId="f43d2e1ef3f48f1b" providerId="LiveId" clId="{942EE2D8-8CB8-405A-8798-0B483BACFEC8}" dt="2023-12-21T16:15:25.096" v="47"/>
          <ac:spMkLst>
            <pc:docMk/>
            <pc:sldMk cId="922382240" sldId="1562"/>
            <ac:spMk id="13" creationId="{6F46FA43-EAD2-4DAA-B1A6-7317EEB20E60}"/>
          </ac:spMkLst>
        </pc:spChg>
      </pc:sldChg>
      <pc:sldChg chg="delSp modSp mod">
        <pc:chgData name="Amadi Growman" userId="f43d2e1ef3f48f1b" providerId="LiveId" clId="{942EE2D8-8CB8-405A-8798-0B483BACFEC8}" dt="2023-12-21T16:16:32.630" v="60" actId="478"/>
        <pc:sldMkLst>
          <pc:docMk/>
          <pc:sldMk cId="2649851667" sldId="1563"/>
        </pc:sldMkLst>
        <pc:spChg chg="mod">
          <ac:chgData name="Amadi Growman" userId="f43d2e1ef3f48f1b" providerId="LiveId" clId="{942EE2D8-8CB8-405A-8798-0B483BACFEC8}" dt="2023-12-21T16:16:12.550" v="56" actId="20577"/>
          <ac:spMkLst>
            <pc:docMk/>
            <pc:sldMk cId="2649851667" sldId="1563"/>
            <ac:spMk id="4" creationId="{D8F1DFD5-0E7C-14F8-04BD-3853EBF1EDDC}"/>
          </ac:spMkLst>
        </pc:spChg>
        <pc:spChg chg="del">
          <ac:chgData name="Amadi Growman" userId="f43d2e1ef3f48f1b" providerId="LiveId" clId="{942EE2D8-8CB8-405A-8798-0B483BACFEC8}" dt="2023-12-21T16:16:30.270" v="59" actId="478"/>
          <ac:spMkLst>
            <pc:docMk/>
            <pc:sldMk cId="2649851667" sldId="1563"/>
            <ac:spMk id="14" creationId="{CF17482F-3271-8A79-08D6-37DDEF2C5538}"/>
          </ac:spMkLst>
        </pc:spChg>
        <pc:spChg chg="mod">
          <ac:chgData name="Amadi Growman" userId="f43d2e1ef3f48f1b" providerId="LiveId" clId="{942EE2D8-8CB8-405A-8798-0B483BACFEC8}" dt="2023-12-21T16:16:23.166" v="57" actId="20577"/>
          <ac:spMkLst>
            <pc:docMk/>
            <pc:sldMk cId="2649851667" sldId="1563"/>
            <ac:spMk id="88" creationId="{ACEB8637-50F4-1484-38B2-B61FF501C655}"/>
          </ac:spMkLst>
        </pc:spChg>
        <pc:picChg chg="del">
          <ac:chgData name="Amadi Growman" userId="f43d2e1ef3f48f1b" providerId="LiveId" clId="{942EE2D8-8CB8-405A-8798-0B483BACFEC8}" dt="2023-12-21T16:16:32.630" v="60" actId="478"/>
          <ac:picMkLst>
            <pc:docMk/>
            <pc:sldMk cId="2649851667" sldId="1563"/>
            <ac:picMk id="18" creationId="{993C9FAE-DE21-C0A7-8426-7A2B39588F4A}"/>
          </ac:picMkLst>
        </pc:picChg>
        <pc:picChg chg="del">
          <ac:chgData name="Amadi Growman" userId="f43d2e1ef3f48f1b" providerId="LiveId" clId="{942EE2D8-8CB8-405A-8798-0B483BACFEC8}" dt="2023-12-21T16:16:27" v="58" actId="478"/>
          <ac:picMkLst>
            <pc:docMk/>
            <pc:sldMk cId="2649851667" sldId="1563"/>
            <ac:picMk id="20" creationId="{CFE25361-0EE3-1AB5-763F-1D26EA0E0E23}"/>
          </ac:picMkLst>
        </pc:picChg>
      </pc:sldChg>
      <pc:sldChg chg="delSp modSp mod">
        <pc:chgData name="Amadi Growman" userId="f43d2e1ef3f48f1b" providerId="LiveId" clId="{942EE2D8-8CB8-405A-8798-0B483BACFEC8}" dt="2023-12-21T16:17:03.078" v="63" actId="478"/>
        <pc:sldMkLst>
          <pc:docMk/>
          <pc:sldMk cId="1911139456" sldId="1564"/>
        </pc:sldMkLst>
        <pc:spChg chg="del">
          <ac:chgData name="Amadi Growman" userId="f43d2e1ef3f48f1b" providerId="LiveId" clId="{942EE2D8-8CB8-405A-8798-0B483BACFEC8}" dt="2023-12-21T16:17:03.078" v="63" actId="478"/>
          <ac:spMkLst>
            <pc:docMk/>
            <pc:sldMk cId="1911139456" sldId="1564"/>
            <ac:spMk id="14" creationId="{CF17482F-3271-8A79-08D6-37DDEF2C5538}"/>
          </ac:spMkLst>
        </pc:spChg>
        <pc:spChg chg="mod">
          <ac:chgData name="Amadi Growman" userId="f43d2e1ef3f48f1b" providerId="LiveId" clId="{942EE2D8-8CB8-405A-8798-0B483BACFEC8}" dt="2023-12-21T16:16:50.671" v="61" actId="20577"/>
          <ac:spMkLst>
            <pc:docMk/>
            <pc:sldMk cId="1911139456" sldId="1564"/>
            <ac:spMk id="88" creationId="{ACEB8637-50F4-1484-38B2-B61FF501C655}"/>
          </ac:spMkLst>
        </pc:spChg>
        <pc:picChg chg="del">
          <ac:chgData name="Amadi Growman" userId="f43d2e1ef3f48f1b" providerId="LiveId" clId="{942EE2D8-8CB8-405A-8798-0B483BACFEC8}" dt="2023-12-21T16:17:00.385" v="62" actId="478"/>
          <ac:picMkLst>
            <pc:docMk/>
            <pc:sldMk cId="1911139456" sldId="1564"/>
            <ac:picMk id="5" creationId="{C9E774E5-1DA6-9129-1D87-0BE89B6B2732}"/>
          </ac:picMkLst>
        </pc:picChg>
      </pc:sldChg>
      <pc:sldChg chg="delSp modSp mod">
        <pc:chgData name="Amadi Growman" userId="f43d2e1ef3f48f1b" providerId="LiveId" clId="{942EE2D8-8CB8-405A-8798-0B483BACFEC8}" dt="2023-12-21T16:18:25.957" v="66" actId="20577"/>
        <pc:sldMkLst>
          <pc:docMk/>
          <pc:sldMk cId="1753731041" sldId="1565"/>
        </pc:sldMkLst>
        <pc:spChg chg="del">
          <ac:chgData name="Amadi Growman" userId="f43d2e1ef3f48f1b" providerId="LiveId" clId="{942EE2D8-8CB8-405A-8798-0B483BACFEC8}" dt="2023-12-21T16:18:21.268" v="65" actId="478"/>
          <ac:spMkLst>
            <pc:docMk/>
            <pc:sldMk cId="1753731041" sldId="1565"/>
            <ac:spMk id="14" creationId="{CF17482F-3271-8A79-08D6-37DDEF2C5538}"/>
          </ac:spMkLst>
        </pc:spChg>
        <pc:spChg chg="mod">
          <ac:chgData name="Amadi Growman" userId="f43d2e1ef3f48f1b" providerId="LiveId" clId="{942EE2D8-8CB8-405A-8798-0B483BACFEC8}" dt="2023-12-21T16:18:25.957" v="66" actId="20577"/>
          <ac:spMkLst>
            <pc:docMk/>
            <pc:sldMk cId="1753731041" sldId="1565"/>
            <ac:spMk id="88" creationId="{ACEB8637-50F4-1484-38B2-B61FF501C655}"/>
          </ac:spMkLst>
        </pc:spChg>
        <pc:picChg chg="del">
          <ac:chgData name="Amadi Growman" userId="f43d2e1ef3f48f1b" providerId="LiveId" clId="{942EE2D8-8CB8-405A-8798-0B483BACFEC8}" dt="2023-12-21T16:18:18.725" v="64" actId="478"/>
          <ac:picMkLst>
            <pc:docMk/>
            <pc:sldMk cId="1753731041" sldId="1565"/>
            <ac:picMk id="5" creationId="{BD32FC4D-F3F1-3992-93B7-C20BBC071598}"/>
          </ac:picMkLst>
        </pc:picChg>
      </pc:sldChg>
      <pc:sldChg chg="delSp modSp mod">
        <pc:chgData name="Amadi Growman" userId="f43d2e1ef3f48f1b" providerId="LiveId" clId="{942EE2D8-8CB8-405A-8798-0B483BACFEC8}" dt="2023-12-21T16:18:34.220" v="68" actId="20577"/>
        <pc:sldMkLst>
          <pc:docMk/>
          <pc:sldMk cId="3624562771" sldId="1566"/>
        </pc:sldMkLst>
        <pc:spChg chg="del">
          <ac:chgData name="Amadi Growman" userId="f43d2e1ef3f48f1b" providerId="LiveId" clId="{942EE2D8-8CB8-405A-8798-0B483BACFEC8}" dt="2023-12-21T16:18:30.355" v="67" actId="478"/>
          <ac:spMkLst>
            <pc:docMk/>
            <pc:sldMk cId="3624562771" sldId="1566"/>
            <ac:spMk id="14" creationId="{CF17482F-3271-8A79-08D6-37DDEF2C5538}"/>
          </ac:spMkLst>
        </pc:spChg>
        <pc:spChg chg="mod">
          <ac:chgData name="Amadi Growman" userId="f43d2e1ef3f48f1b" providerId="LiveId" clId="{942EE2D8-8CB8-405A-8798-0B483BACFEC8}" dt="2023-12-21T16:18:34.220" v="68" actId="20577"/>
          <ac:spMkLst>
            <pc:docMk/>
            <pc:sldMk cId="3624562771" sldId="1566"/>
            <ac:spMk id="88" creationId="{ACEB8637-50F4-1484-38B2-B61FF501C655}"/>
          </ac:spMkLst>
        </pc:spChg>
        <pc:picChg chg="del">
          <ac:chgData name="Amadi Growman" userId="f43d2e1ef3f48f1b" providerId="LiveId" clId="{942EE2D8-8CB8-405A-8798-0B483BACFEC8}" dt="2023-12-21T16:18:30.355" v="67" actId="478"/>
          <ac:picMkLst>
            <pc:docMk/>
            <pc:sldMk cId="3624562771" sldId="1566"/>
            <ac:picMk id="6" creationId="{178B0518-81F5-E73A-1FEA-7B779F9C2A1A}"/>
          </ac:picMkLst>
        </pc:picChg>
      </pc:sldChg>
      <pc:sldChg chg="modSp add mod">
        <pc:chgData name="Amadi Growman" userId="f43d2e1ef3f48f1b" providerId="LiveId" clId="{942EE2D8-8CB8-405A-8798-0B483BACFEC8}" dt="2023-12-21T16:32:48.276" v="192" actId="20577"/>
        <pc:sldMkLst>
          <pc:docMk/>
          <pc:sldMk cId="1120549965" sldId="1567"/>
        </pc:sldMkLst>
        <pc:spChg chg="mod">
          <ac:chgData name="Amadi Growman" userId="f43d2e1ef3f48f1b" providerId="LiveId" clId="{942EE2D8-8CB8-405A-8798-0B483BACFEC8}" dt="2023-12-21T16:32:48.276" v="192" actId="20577"/>
          <ac:spMkLst>
            <pc:docMk/>
            <pc:sldMk cId="1120549965" sldId="1567"/>
            <ac:spMk id="23" creationId="{50DD6E3F-0F84-A0A7-B44F-2E1FC4624F32}"/>
          </ac:spMkLst>
        </pc:spChg>
        <pc:graphicFrameChg chg="modGraphic">
          <ac:chgData name="Amadi Growman" userId="f43d2e1ef3f48f1b" providerId="LiveId" clId="{942EE2D8-8CB8-405A-8798-0B483BACFEC8}" dt="2023-12-21T16:32:39.205" v="191" actId="5793"/>
          <ac:graphicFrameMkLst>
            <pc:docMk/>
            <pc:sldMk cId="1120549965" sldId="1567"/>
            <ac:graphicFrameMk id="6" creationId="{D3D7CB3A-DEF5-33AC-E83C-2FA5E6C1E894}"/>
          </ac:graphicFrameMkLst>
        </pc:graphicFrameChg>
      </pc:sldChg>
      <pc:sldChg chg="modSp add mod">
        <pc:chgData name="Amadi Growman" userId="f43d2e1ef3f48f1b" providerId="LiveId" clId="{942EE2D8-8CB8-405A-8798-0B483BACFEC8}" dt="2023-12-21T16:32:22.639" v="189" actId="552"/>
        <pc:sldMkLst>
          <pc:docMk/>
          <pc:sldMk cId="3933852448" sldId="2147374493"/>
        </pc:sldMkLst>
        <pc:spChg chg="mod">
          <ac:chgData name="Amadi Growman" userId="f43d2e1ef3f48f1b" providerId="LiveId" clId="{942EE2D8-8CB8-405A-8798-0B483BACFEC8}" dt="2023-12-21T16:32:22.639" v="189" actId="552"/>
          <ac:spMkLst>
            <pc:docMk/>
            <pc:sldMk cId="3933852448" sldId="2147374493"/>
            <ac:spMk id="3" creationId="{E36D1064-C2BF-BF43-E31F-46590F17A37B}"/>
          </ac:spMkLst>
        </pc:spChg>
        <pc:spChg chg="mod">
          <ac:chgData name="Amadi Growman" userId="f43d2e1ef3f48f1b" providerId="LiveId" clId="{942EE2D8-8CB8-405A-8798-0B483BACFEC8}" dt="2023-12-21T16:31:32.113" v="186" actId="20577"/>
          <ac:spMkLst>
            <pc:docMk/>
            <pc:sldMk cId="3933852448" sldId="2147374493"/>
            <ac:spMk id="4" creationId="{E0E6C3A4-FC56-D32E-CFF3-C9924A0474E6}"/>
          </ac:spMkLst>
        </pc:spChg>
        <pc:spChg chg="mod">
          <ac:chgData name="Amadi Growman" userId="f43d2e1ef3f48f1b" providerId="LiveId" clId="{942EE2D8-8CB8-405A-8798-0B483BACFEC8}" dt="2023-12-21T16:32:22.639" v="189" actId="552"/>
          <ac:spMkLst>
            <pc:docMk/>
            <pc:sldMk cId="3933852448" sldId="2147374493"/>
            <ac:spMk id="5" creationId="{6FBB9B10-804B-3137-BEC0-B120529E5999}"/>
          </ac:spMkLst>
        </pc:spChg>
        <pc:spChg chg="mod">
          <ac:chgData name="Amadi Growman" userId="f43d2e1ef3f48f1b" providerId="LiveId" clId="{942EE2D8-8CB8-405A-8798-0B483BACFEC8}" dt="2023-12-21T16:31:28.153" v="185" actId="20577"/>
          <ac:spMkLst>
            <pc:docMk/>
            <pc:sldMk cId="3933852448" sldId="2147374493"/>
            <ac:spMk id="6" creationId="{8BB9D5FA-928B-BC89-7CF3-981426387BB0}"/>
          </ac:spMkLst>
        </pc:spChg>
        <pc:spChg chg="mod">
          <ac:chgData name="Amadi Growman" userId="f43d2e1ef3f48f1b" providerId="LiveId" clId="{942EE2D8-8CB8-405A-8798-0B483BACFEC8}" dt="2023-12-21T16:32:22.639" v="189" actId="552"/>
          <ac:spMkLst>
            <pc:docMk/>
            <pc:sldMk cId="3933852448" sldId="2147374493"/>
            <ac:spMk id="13" creationId="{C8137333-0D05-0FAB-FF6A-2D61743FCEFF}"/>
          </ac:spMkLst>
        </pc:spChg>
        <pc:spChg chg="mod">
          <ac:chgData name="Amadi Growman" userId="f43d2e1ef3f48f1b" providerId="LiveId" clId="{942EE2D8-8CB8-405A-8798-0B483BACFEC8}" dt="2023-12-21T16:31:36.191" v="187" actId="20577"/>
          <ac:spMkLst>
            <pc:docMk/>
            <pc:sldMk cId="3933852448" sldId="2147374493"/>
            <ac:spMk id="14" creationId="{07ED9CC5-CBAB-38F3-4D63-66CF9A37DB76}"/>
          </ac:spMkLst>
        </pc:spChg>
        <pc:spChg chg="mod">
          <ac:chgData name="Amadi Growman" userId="f43d2e1ef3f48f1b" providerId="LiveId" clId="{942EE2D8-8CB8-405A-8798-0B483BACFEC8}" dt="2023-12-21T16:32:22.639" v="189" actId="552"/>
          <ac:spMkLst>
            <pc:docMk/>
            <pc:sldMk cId="3933852448" sldId="2147374493"/>
            <ac:spMk id="15" creationId="{4FA96EF7-3036-176A-4201-7DEA72881DDD}"/>
          </ac:spMkLst>
        </pc:spChg>
        <pc:spChg chg="mod">
          <ac:chgData name="Amadi Growman" userId="f43d2e1ef3f48f1b" providerId="LiveId" clId="{942EE2D8-8CB8-405A-8798-0B483BACFEC8}" dt="2023-12-21T16:31:39.989" v="188" actId="20577"/>
          <ac:spMkLst>
            <pc:docMk/>
            <pc:sldMk cId="3933852448" sldId="2147374493"/>
            <ac:spMk id="16" creationId="{3D6C2D63-B722-4A48-0407-60575DFE45FC}"/>
          </ac:spMkLst>
        </pc:spChg>
      </pc:sldChg>
      <pc:sldMasterChg chg="modSldLayout">
        <pc:chgData name="Amadi Growman" userId="f43d2e1ef3f48f1b" providerId="LiveId" clId="{942EE2D8-8CB8-405A-8798-0B483BACFEC8}" dt="2023-12-21T16:31:07.891" v="184" actId="1037"/>
        <pc:sldMasterMkLst>
          <pc:docMk/>
          <pc:sldMasterMk cId="984757861" sldId="2147483717"/>
        </pc:sldMasterMkLst>
        <pc:sldLayoutChg chg="modSp mod">
          <pc:chgData name="Amadi Growman" userId="f43d2e1ef3f48f1b" providerId="LiveId" clId="{942EE2D8-8CB8-405A-8798-0B483BACFEC8}" dt="2023-12-21T16:31:07.891" v="184" actId="1037"/>
          <pc:sldLayoutMkLst>
            <pc:docMk/>
            <pc:sldMasterMk cId="984757861" sldId="2147483717"/>
            <pc:sldLayoutMk cId="2513313050" sldId="2147483736"/>
          </pc:sldLayoutMkLst>
          <pc:spChg chg="mod">
            <ac:chgData name="Amadi Growman" userId="f43d2e1ef3f48f1b" providerId="LiveId" clId="{942EE2D8-8CB8-405A-8798-0B483BACFEC8}" dt="2023-12-21T16:31:07.891" v="184" actId="1037"/>
            <ac:spMkLst>
              <pc:docMk/>
              <pc:sldMasterMk cId="984757861" sldId="2147483717"/>
              <pc:sldLayoutMk cId="2513313050" sldId="2147483736"/>
              <ac:spMk id="2" creationId="{88260A45-39E4-4751-9647-64139CEAEACE}"/>
            </ac:spMkLst>
          </pc:spChg>
          <pc:spChg chg="mod">
            <ac:chgData name="Amadi Growman" userId="f43d2e1ef3f48f1b" providerId="LiveId" clId="{942EE2D8-8CB8-405A-8798-0B483BACFEC8}" dt="2023-12-21T16:31:01.620" v="183" actId="207"/>
            <ac:spMkLst>
              <pc:docMk/>
              <pc:sldMasterMk cId="984757861" sldId="2147483717"/>
              <pc:sldLayoutMk cId="2513313050" sldId="2147483736"/>
              <ac:spMk id="21" creationId="{A68CDDDA-1C0A-4EF6-B8D8-5DDA59B5E0F8}"/>
            </ac:spMkLst>
          </pc:spChg>
        </pc:sldLayoutChg>
      </pc:sldMasterChg>
    </pc:docChg>
  </pc:docChgLst>
  <pc:docChgLst>
    <pc:chgData name="Amadi Growman" userId="f43d2e1ef3f48f1b" providerId="LiveId" clId="{C3C44243-3240-4CC8-A5FE-271662E3FC69}"/>
    <pc:docChg chg="undo custSel modSld">
      <pc:chgData name="Amadi Growman" userId="f43d2e1ef3f48f1b" providerId="LiveId" clId="{C3C44243-3240-4CC8-A5FE-271662E3FC69}" dt="2023-11-05T07:45:42.804" v="11" actId="2711"/>
      <pc:docMkLst>
        <pc:docMk/>
      </pc:docMkLst>
      <pc:sldChg chg="modSp mod">
        <pc:chgData name="Amadi Growman" userId="f43d2e1ef3f48f1b" providerId="LiveId" clId="{C3C44243-3240-4CC8-A5FE-271662E3FC69}" dt="2023-11-05T07:45:42.804" v="11" actId="2711"/>
        <pc:sldMkLst>
          <pc:docMk/>
          <pc:sldMk cId="3865296598" sldId="1475"/>
        </pc:sldMkLst>
        <pc:spChg chg="mod">
          <ac:chgData name="Amadi Growman" userId="f43d2e1ef3f48f1b" providerId="LiveId" clId="{C3C44243-3240-4CC8-A5FE-271662E3FC69}" dt="2023-11-05T07:44:18.972" v="4" actId="12"/>
          <ac:spMkLst>
            <pc:docMk/>
            <pc:sldMk cId="3865296598" sldId="1475"/>
            <ac:spMk id="5" creationId="{F0FCB9CC-8190-6FE6-F90E-B0850013B9DB}"/>
          </ac:spMkLst>
        </pc:spChg>
        <pc:spChg chg="mod">
          <ac:chgData name="Amadi Growman" userId="f43d2e1ef3f48f1b" providerId="LiveId" clId="{C3C44243-3240-4CC8-A5FE-271662E3FC69}" dt="2023-11-05T07:45:42.804" v="11" actId="2711"/>
          <ac:spMkLst>
            <pc:docMk/>
            <pc:sldMk cId="3865296598" sldId="1475"/>
            <ac:spMk id="88" creationId="{ACEB8637-50F4-1484-38B2-B61FF501C655}"/>
          </ac:spMkLst>
        </pc:spChg>
      </pc:sldChg>
      <pc:sldChg chg="modSp mod">
        <pc:chgData name="Amadi Growman" userId="f43d2e1ef3f48f1b" providerId="LiveId" clId="{C3C44243-3240-4CC8-A5FE-271662E3FC69}" dt="2023-11-05T07:45:25.392" v="10" actId="2711"/>
        <pc:sldMkLst>
          <pc:docMk/>
          <pc:sldMk cId="922382240" sldId="1562"/>
        </pc:sldMkLst>
        <pc:spChg chg="mod">
          <ac:chgData name="Amadi Growman" userId="f43d2e1ef3f48f1b" providerId="LiveId" clId="{C3C44243-3240-4CC8-A5FE-271662E3FC69}" dt="2023-11-05T07:45:25.392" v="10" actId="2711"/>
          <ac:spMkLst>
            <pc:docMk/>
            <pc:sldMk cId="922382240" sldId="1562"/>
            <ac:spMk id="9" creationId="{10D10695-C058-4F09-87E8-3A9EDD226E3F}"/>
          </ac:spMkLst>
        </pc:spChg>
        <pc:spChg chg="mod">
          <ac:chgData name="Amadi Growman" userId="f43d2e1ef3f48f1b" providerId="LiveId" clId="{C3C44243-3240-4CC8-A5FE-271662E3FC69}" dt="2023-11-05T07:45:05.176" v="9" actId="113"/>
          <ac:spMkLst>
            <pc:docMk/>
            <pc:sldMk cId="922382240" sldId="1562"/>
            <ac:spMk id="13" creationId="{6F46FA43-EAD2-4DAA-B1A6-7317EEB20E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E58A9C-1D0F-49B1-ACA8-20D3E3750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4A63E-93C6-4151-8AEE-13667F7417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7850-EA38-4245-B1A2-102B8D21ED23}" type="datetimeFigureOut">
              <a:rPr lang="en-KE" smtClean="0"/>
              <a:t>21/12/2023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7576-EDE5-4F25-BE84-FE9FD83DE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A82A2-00A0-4078-90A2-194DB3753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BC34C-54C2-4B72-B61B-8A727F063D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38779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88899" algn="l" rtl="0">
              <a:spcBef>
                <a:spcPts val="0"/>
              </a:spcBef>
              <a:buClr>
                <a:schemeClr val="dk1"/>
              </a:buClr>
              <a:buSzPct val="116665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2031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69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10A9-5A9C-DD48-9FF6-87029730B1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3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llgrokenya.or.ke/" TargetMode="External"/><Relationship Id="rId2" Type="http://schemas.openxmlformats.org/officeDocument/2006/relationships/hyperlink" Target="mailto:admin@villgrokenya.or.ke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llgrokenya.or.ke/" TargetMode="External"/><Relationship Id="rId2" Type="http://schemas.openxmlformats.org/officeDocument/2006/relationships/hyperlink" Target="mailto:admin@villgroafrica.org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llgrokenya.or.ke/" TargetMode="External"/><Relationship Id="rId2" Type="http://schemas.openxmlformats.org/officeDocument/2006/relationships/hyperlink" Target="mailto:admin@villgroafrica.org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1D8E-C587-4B30-8A87-3A86D226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0486-8E79-4E7F-91CA-EE96D3BA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63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 2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546A4-89E7-47B6-A79D-6E628E1C8C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40188" cy="6857999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C02297B-6517-4F8F-92DF-03ED0886C6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097" y="3022186"/>
            <a:ext cx="3013166" cy="8136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 i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FC9CB7E-AA0A-4F34-AA40-C5181A71C75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85354" y="1110458"/>
            <a:ext cx="7291603" cy="4637084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BA52559-7D46-40BD-8360-8269984657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46712" y="3022186"/>
            <a:ext cx="2946763" cy="813627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DC22A4-E499-4E9A-8BA0-67019C29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94DC0C-7916-45AE-B290-91055815E0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5354" y="6310427"/>
            <a:ext cx="6420745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12361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7AB10-2DE7-4AE0-8EFC-E1FDA857C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272A3-6B87-4F5B-918A-0983C1EA1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2BF381-CDB9-4E90-AB09-5C07FB1118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892994"/>
            <a:ext cx="8174038" cy="11366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36120-D0CA-4D72-A2D6-189D64814E30}"/>
              </a:ext>
            </a:extLst>
          </p:cNvPr>
          <p:cNvCxnSpPr/>
          <p:nvPr/>
        </p:nvCxnSpPr>
        <p:spPr>
          <a:xfrm>
            <a:off x="609600" y="5507186"/>
            <a:ext cx="382385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6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B69515-6982-4639-8968-AFD9C28F9828}"/>
              </a:ext>
            </a:extLst>
          </p:cNvPr>
          <p:cNvSpPr/>
          <p:nvPr/>
        </p:nvSpPr>
        <p:spPr>
          <a:xfrm>
            <a:off x="1" y="0"/>
            <a:ext cx="42810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B0FB-A005-4C70-A410-2CA4C1031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3151587"/>
            <a:ext cx="3117273" cy="554825"/>
          </a:xfrm>
          <a:prstGeom prst="rect">
            <a:avLst/>
          </a:prstGeom>
        </p:spPr>
        <p:txBody>
          <a:bodyPr lIns="45720" rIns="45720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50D9E-018D-4402-9849-E9306E612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766079-A954-49D2-8E63-C3A2EFC749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0652" y="1316181"/>
            <a:ext cx="6691747" cy="4703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297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489B5-4BE1-4CB8-9E6A-C0FBC3745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938B5-E895-4270-BE7B-4AF30B23E1F0}"/>
              </a:ext>
            </a:extLst>
          </p:cNvPr>
          <p:cNvSpPr/>
          <p:nvPr/>
        </p:nvSpPr>
        <p:spPr>
          <a:xfrm>
            <a:off x="0" y="0"/>
            <a:ext cx="12094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0EFF6-AF16-4F2C-95EC-B27C3F93B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627916" y="2953838"/>
            <a:ext cx="4475018" cy="950324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6632F3B-0E48-4340-9572-905D0F08E5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09451" y="0"/>
            <a:ext cx="3057749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4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639D69-B634-49EE-9CA4-D4CC87A7EB03}"/>
              </a:ext>
            </a:extLst>
          </p:cNvPr>
          <p:cNvSpPr/>
          <p:nvPr/>
        </p:nvSpPr>
        <p:spPr>
          <a:xfrm>
            <a:off x="0" y="4696689"/>
            <a:ext cx="12192000" cy="2258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C6417-3A23-465E-8F96-6214830EE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3CEF99-9BFE-4D86-B154-2392BB69B8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31963" y="5457978"/>
            <a:ext cx="8616950" cy="69373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7B4EC9A-CF2E-4534-AFC0-DB1EA3C501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921" y="360214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50287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s 1_Comment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4381C-BCDD-44E1-BE2F-8EAF350F2C60}"/>
              </a:ext>
            </a:extLst>
          </p:cNvPr>
          <p:cNvSpPr/>
          <p:nvPr/>
        </p:nvSpPr>
        <p:spPr>
          <a:xfrm>
            <a:off x="9094297" y="0"/>
            <a:ext cx="30977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A3F4E4-982E-46E5-81DC-6F33DA6CFE32}"/>
              </a:ext>
            </a:extLst>
          </p:cNvPr>
          <p:cNvSpPr/>
          <p:nvPr/>
        </p:nvSpPr>
        <p:spPr>
          <a:xfrm rot="5400000">
            <a:off x="8897427" y="3275830"/>
            <a:ext cx="793585" cy="401107"/>
          </a:xfrm>
          <a:prstGeom prst="triangle">
            <a:avLst>
              <a:gd name="adj" fmla="val 489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BBFC67-D2A6-4650-973A-AF306C36F04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94838" y="1494609"/>
            <a:ext cx="2125662" cy="3883025"/>
          </a:xfrm>
          <a:prstGeom prst="rect">
            <a:avLst/>
          </a:prstGeom>
        </p:spPr>
        <p:txBody>
          <a:bodyPr lIns="0" rIns="0" numCol="1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  <a:latin typeface="+mn-lt"/>
              </a:defRPr>
            </a:lvl1pPr>
            <a:lvl3pPr marL="914400" marR="0" indent="-163513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3pPr>
            <a:lvl4pPr marL="1353312" marR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4pPr>
            <a:lvl5pPr marL="1410462" marR="0" indent="-28575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−"/>
              <a:tabLst/>
              <a:defRPr/>
            </a:lvl5pPr>
            <a:lvl7pPr marL="1801368" marR="0" indent="-219456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7pPr>
            <a:lvl9pPr marL="2324862" marR="0" indent="-28575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»"/>
              <a:tabLst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0368102-7052-42BB-A021-3B703572B45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" y="1600200"/>
            <a:ext cx="8420292" cy="441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C2526C2-1FFC-46AA-8D94-54853FBCAB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455" y="360214"/>
            <a:ext cx="8420100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9226CF7-FE10-481A-B7A3-6DED341F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194FB96-26A4-4F53-A24F-922677FD47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84201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140101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AE70F-BF4F-41FE-ABBC-2D33AA57CB75}"/>
              </a:ext>
            </a:extLst>
          </p:cNvPr>
          <p:cNvSpPr/>
          <p:nvPr/>
        </p:nvSpPr>
        <p:spPr>
          <a:xfrm>
            <a:off x="0" y="-91655"/>
            <a:ext cx="12192000" cy="1162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6B91D64-9FC4-4D68-878F-C523C7DEDC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150664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88692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our/Image block slide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DF0E0A3A-3A7B-164B-AD0E-BBEEEFF4F847}"/>
              </a:ext>
            </a:extLst>
          </p:cNvPr>
          <p:cNvSpPr/>
          <p:nvPr/>
        </p:nvSpPr>
        <p:spPr bwMode="blackGray">
          <a:xfrm>
            <a:off x="0" y="0"/>
            <a:ext cx="6363546" cy="6857999"/>
          </a:xfrm>
          <a:prstGeom prst="homePlate">
            <a:avLst>
              <a:gd name="adj" fmla="val 12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409FB8E-8A87-5747-B0DD-DE4C9548E5F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1297" y="1817466"/>
            <a:ext cx="4741104" cy="3223067"/>
          </a:xfrm>
          <a:prstGeom prst="rect">
            <a:avLst/>
          </a:prstGeom>
        </p:spPr>
        <p:txBody>
          <a:bodyPr lIns="0" tIns="0" rIns="0" bIns="0" numCol="1" spcCol="18000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0C7624-0216-4C1C-9F2F-BECA112958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44640" y="1817466"/>
            <a:ext cx="4932318" cy="32230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EFB9-A4B1-4349-9AA6-7BCCDF1C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04B92B8-F5AE-41BB-8789-0A7049D30C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310427"/>
            <a:ext cx="46101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314546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our/Image block slides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E77BE7-B000-49C4-A00A-AB439F8EC63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44640" y="1817466"/>
            <a:ext cx="4932318" cy="322306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89D1E3-6FE8-416A-9583-65BA2A1CDE4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0"/>
            <a:ext cx="6364224" cy="6858000"/>
          </a:xfrm>
          <a:prstGeom prst="homePlate">
            <a:avLst>
              <a:gd name="adj" fmla="val 13043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B10AD2-7733-4F91-8C17-DAC9F84E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1BC9707-17BC-4B23-AAA4-3F6593C92E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310427"/>
            <a:ext cx="46101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14963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our/Image block slid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8CDDDA-1C0A-4EF6-B8D8-5DDA59B5E0F8}"/>
              </a:ext>
            </a:extLst>
          </p:cNvPr>
          <p:cNvSpPr/>
          <p:nvPr/>
        </p:nvSpPr>
        <p:spPr bwMode="ltGray">
          <a:xfrm>
            <a:off x="0" y="0"/>
            <a:ext cx="3606999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0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5A0437C-CE27-4553-A80C-BB250D90E8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847806" y="1128183"/>
            <a:ext cx="6734594" cy="460163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8260A45-39E4-4751-9647-64139CEAEACE}"/>
              </a:ext>
            </a:extLst>
          </p:cNvPr>
          <p:cNvSpPr/>
          <p:nvPr/>
        </p:nvSpPr>
        <p:spPr>
          <a:xfrm rot="5400000">
            <a:off x="491705" y="3077623"/>
            <a:ext cx="6881813" cy="678941"/>
          </a:xfrm>
          <a:prstGeom prst="triangle">
            <a:avLst>
              <a:gd name="adj" fmla="val 4954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0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23C9F80-D92E-4AAB-9880-7C22117676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025" y="2521382"/>
            <a:ext cx="3329124" cy="181523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heading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53C7FF-3470-4874-8102-AD8288DB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EDAEB0E-20BE-4D1F-ADA2-4B629BEB9B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10148" y="6310427"/>
            <a:ext cx="6795951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25133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1C73FE-6AD7-4C61-BF86-4D981BB67E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154397"/>
            <a:ext cx="5953124" cy="654920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KE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9286DE0-904C-4B6C-9D3C-D37B1738AA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" y="2575553"/>
            <a:ext cx="4953001" cy="1710696"/>
          </a:xfrm>
          <a:prstGeom prst="rect">
            <a:avLst/>
          </a:prstGeom>
        </p:spPr>
        <p:txBody>
          <a:bodyPr lIns="45720" rIns="45720" anchor="ctr">
            <a:no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7145AE4C-C0E6-4A7B-8349-C9747EEA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1892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5A43D-428F-4E46-B24E-C6F48B8D0CDD}"/>
              </a:ext>
            </a:extLst>
          </p:cNvPr>
          <p:cNvCxnSpPr>
            <a:cxnSpLocks/>
          </p:cNvCxnSpPr>
          <p:nvPr/>
        </p:nvCxnSpPr>
        <p:spPr>
          <a:xfrm>
            <a:off x="609599" y="4296108"/>
            <a:ext cx="274320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6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our/Image block slid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36513C-095B-403C-AF22-3C5412AC7FEA}"/>
              </a:ext>
            </a:extLst>
          </p:cNvPr>
          <p:cNvSpPr/>
          <p:nvPr/>
        </p:nvSpPr>
        <p:spPr>
          <a:xfrm>
            <a:off x="6400800" y="-27710"/>
            <a:ext cx="5791200" cy="68857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Freeform 71">
            <a:extLst>
              <a:ext uri="{FF2B5EF4-FFF2-40B4-BE49-F238E27FC236}">
                <a16:creationId xmlns:a16="http://schemas.microsoft.com/office/drawing/2014/main" id="{4E480058-B51E-4F94-8F19-C770BEA85F0D}"/>
              </a:ext>
            </a:extLst>
          </p:cNvPr>
          <p:cNvSpPr/>
          <p:nvPr/>
        </p:nvSpPr>
        <p:spPr>
          <a:xfrm>
            <a:off x="1839016" y="2"/>
            <a:ext cx="8024346" cy="6857996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57706">
              <a:lnSpc>
                <a:spcPct val="100000"/>
              </a:lnSpc>
              <a:spcAft>
                <a:spcPts val="813"/>
              </a:spcAft>
            </a:pPr>
            <a:endParaRPr lang="en-US" sz="975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3C8D992-F22F-4702-8FB1-3BA4896A868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9127" y="1937913"/>
            <a:ext cx="1593273" cy="2963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latin typeface="+mn-lt"/>
                <a:cs typeface="Segoe UI" panose="020B0502040204020203" pitchFamily="34" charset="0"/>
              </a:defRPr>
            </a:lvl1pPr>
            <a:lvl3pPr marL="1037844" marR="0" indent="-28575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−"/>
              <a:tabLst/>
              <a:defRPr sz="1600">
                <a:latin typeface="+mn-lt"/>
              </a:defRPr>
            </a:lvl3pPr>
            <a:lvl4pPr marL="1572768" marR="0" indent="-219456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4pPr>
            <a:lvl5pPr marL="1410462" marR="0" indent="-28575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−"/>
              <a:tabLst/>
              <a:defRPr/>
            </a:lvl5pPr>
            <a:lvl7pPr marL="1801368" marR="0" indent="-219456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7pPr>
            <a:lvl9pPr marL="2324862" marR="0" indent="-28575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»"/>
              <a:tabLst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3114FEF-C9EF-408B-B061-15B30106952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" y="1627427"/>
            <a:ext cx="7825740" cy="43923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DD086FA-A8E9-415A-9C8A-F85186B81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0216"/>
            <a:ext cx="7825740" cy="935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E2BCBB0-44F1-4C11-9A86-3CADFBB7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DFF69F-CAAA-47E9-AAB0-E07CBE301A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782574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3563917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lour/Image block slides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4B6F0-5A75-4675-804B-D59EBDC730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09075" y="0"/>
            <a:ext cx="30829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30A0C3A-5EFA-4D2F-B26F-C92A4A4A272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" y="1600200"/>
            <a:ext cx="8285018" cy="441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9D3686E-EF0F-4DAE-BE8D-E17A26FAC4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19" y="360214"/>
            <a:ext cx="8267699" cy="9493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8AA2F0-B375-4B5C-A7D4-DEF7404C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4611BC7-9E3C-4703-8757-3E71E99081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842029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1653555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406F2-6E9E-4CA4-A4C7-AAF91EB22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3BF616-EC62-448C-AB3E-5842764B4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42900"/>
            <a:ext cx="11010900" cy="9524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BD0757-E5B7-4643-B11A-5AD7B8CB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119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 slide 2_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546A4-89E7-47B6-A79D-6E628E1C8C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40188" cy="6857999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C02297B-6517-4F8F-92DF-03ED0886C6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097" y="3022186"/>
            <a:ext cx="3013166" cy="8136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 i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FC9CB7E-AA0A-4F34-AA40-C5181A71C75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85354" y="1110458"/>
            <a:ext cx="7291603" cy="4637084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BA52559-7D46-40BD-8360-8269984657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46712" y="3022186"/>
            <a:ext cx="2946763" cy="813627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DC22A4-E499-4E9A-8BA0-67019C29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94DC0C-7916-45AE-B290-91055815E0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5354" y="6310427"/>
            <a:ext cx="6420745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3342736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84950-0388-41B8-9485-BBDA987DE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46C11C5-F902-4445-A689-0C262CC977C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180000" y="451800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Click to add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4B88FF-BF61-4A31-A10A-22C74AA09DD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451800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Click to add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4127C7C-D60D-4223-BA6F-BAB82B3E9D6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0000" y="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Click to add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5AAC7E4-4C37-48B7-B9BB-A7E380FC49D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012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Click to add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FEC47-C04E-4401-BF36-A50D6F923E0E}"/>
              </a:ext>
            </a:extLst>
          </p:cNvPr>
          <p:cNvSpPr/>
          <p:nvPr/>
        </p:nvSpPr>
        <p:spPr>
          <a:xfrm>
            <a:off x="226423" y="2528900"/>
            <a:ext cx="11739154" cy="18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2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C42BC-23B3-4E4E-B254-49816D3196AC}"/>
              </a:ext>
            </a:extLst>
          </p:cNvPr>
          <p:cNvSpPr txBox="1"/>
          <p:nvPr/>
        </p:nvSpPr>
        <p:spPr>
          <a:xfrm>
            <a:off x="3803073" y="2964873"/>
            <a:ext cx="4585855" cy="928254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algn="ctr"/>
            <a:r>
              <a:rPr lang="en-US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09804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E199C2-E858-4517-81E8-FDF1E17D254F}"/>
              </a:ext>
            </a:extLst>
          </p:cNvPr>
          <p:cNvSpPr/>
          <p:nvPr/>
        </p:nvSpPr>
        <p:spPr>
          <a:xfrm>
            <a:off x="623455" y="6277320"/>
            <a:ext cx="2271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chemeClr val="accent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admin@villgrokenya.or.ke</a:t>
            </a:r>
            <a:r>
              <a:rPr lang="en-US" sz="1200" b="0" i="0" dirty="0">
                <a:solidFill>
                  <a:schemeClr val="accent1"/>
                </a:solidFill>
                <a:effectLst/>
                <a:latin typeface="+mn-lt"/>
              </a:rPr>
              <a:t>  </a:t>
            </a:r>
            <a:endParaRPr lang="en-US" sz="12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87B42-3440-44C8-ADF2-C6C0F97D7618}"/>
              </a:ext>
            </a:extLst>
          </p:cNvPr>
          <p:cNvSpPr/>
          <p:nvPr/>
        </p:nvSpPr>
        <p:spPr>
          <a:xfrm>
            <a:off x="4166245" y="6277320"/>
            <a:ext cx="4129847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 fontAlgn="ctr"/>
            <a:r>
              <a:rPr lang="en-US" sz="1200" b="0" i="0" dirty="0">
                <a:solidFill>
                  <a:schemeClr val="accent1"/>
                </a:solidFill>
                <a:effectLst/>
                <a:latin typeface="+mn-lt"/>
              </a:rPr>
              <a:t>Bishop Magua Centre | UG Unit 6 | Off Ngong Road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37E8EF-682C-4176-A171-F3045C50925A}"/>
              </a:ext>
            </a:extLst>
          </p:cNvPr>
          <p:cNvSpPr/>
          <p:nvPr/>
        </p:nvSpPr>
        <p:spPr>
          <a:xfrm>
            <a:off x="9567105" y="6277320"/>
            <a:ext cx="2015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accent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www.villgrokenya.or.ke/</a:t>
            </a:r>
            <a:endParaRPr lang="en-US" sz="12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C42BC-23B3-4E4E-B254-49816D3196AC}"/>
              </a:ext>
            </a:extLst>
          </p:cNvPr>
          <p:cNvSpPr txBox="1"/>
          <p:nvPr/>
        </p:nvSpPr>
        <p:spPr>
          <a:xfrm>
            <a:off x="3803072" y="2964873"/>
            <a:ext cx="4585855" cy="928254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algn="l"/>
            <a:r>
              <a:rPr lang="en-US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53955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E199C2-E858-4517-81E8-FDF1E17D254F}"/>
              </a:ext>
            </a:extLst>
          </p:cNvPr>
          <p:cNvSpPr/>
          <p:nvPr/>
        </p:nvSpPr>
        <p:spPr>
          <a:xfrm>
            <a:off x="623455" y="6277320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chemeClr val="accent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admin@villgroafrica.org</a:t>
            </a:r>
            <a:r>
              <a:rPr lang="en-US" sz="1200" b="0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endParaRPr lang="en-US" sz="12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87B42-3440-44C8-ADF2-C6C0F97D7618}"/>
              </a:ext>
            </a:extLst>
          </p:cNvPr>
          <p:cNvSpPr/>
          <p:nvPr/>
        </p:nvSpPr>
        <p:spPr>
          <a:xfrm>
            <a:off x="4484988" y="6277320"/>
            <a:ext cx="333883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 fontAlgn="ctr"/>
            <a:r>
              <a:rPr lang="en-US" sz="1200" b="0" i="0" dirty="0">
                <a:solidFill>
                  <a:schemeClr val="accent1"/>
                </a:solidFill>
                <a:effectLst/>
                <a:latin typeface="+mn-lt"/>
              </a:rPr>
              <a:t>Bishop Magua Centre | UG Unit 6 | Off Ngong Road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37E8EF-682C-4176-A171-F3045C50925A}"/>
              </a:ext>
            </a:extLst>
          </p:cNvPr>
          <p:cNvSpPr/>
          <p:nvPr/>
        </p:nvSpPr>
        <p:spPr>
          <a:xfrm>
            <a:off x="9944177" y="6277320"/>
            <a:ext cx="1622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accent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www.villgroafrica.org</a:t>
            </a:r>
            <a:endParaRPr lang="en-US" sz="1200" b="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43D32BD-BA86-4149-AFC4-2A0613256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30" y="2399673"/>
            <a:ext cx="5026940" cy="20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2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5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79159D-607A-4F16-896E-B4645956A171}"/>
              </a:ext>
            </a:extLst>
          </p:cNvPr>
          <p:cNvSpPr/>
          <p:nvPr/>
        </p:nvSpPr>
        <p:spPr>
          <a:xfrm>
            <a:off x="623455" y="6277320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admin@villgroafrica.org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4154F-43A0-4D90-9D99-1C25A63661BC}"/>
              </a:ext>
            </a:extLst>
          </p:cNvPr>
          <p:cNvSpPr/>
          <p:nvPr/>
        </p:nvSpPr>
        <p:spPr>
          <a:xfrm>
            <a:off x="4484988" y="6277320"/>
            <a:ext cx="3338839" cy="276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 fontAlgn="ctr"/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Bishop Magua Centre | UG Unit 6 | Off Ngong Road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95377-B65A-490E-9830-C62806BD7340}"/>
              </a:ext>
            </a:extLst>
          </p:cNvPr>
          <p:cNvSpPr/>
          <p:nvPr/>
        </p:nvSpPr>
        <p:spPr>
          <a:xfrm>
            <a:off x="9944177" y="6277320"/>
            <a:ext cx="1622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www.villgroafrica.org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633DFEF-C5DE-48FB-BDC5-D8C244348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30" y="2399673"/>
            <a:ext cx="5026940" cy="20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7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mpany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E0F-B29B-440D-9283-D8598F0C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72519"/>
            <a:ext cx="10515600" cy="535531"/>
          </a:xfrm>
        </p:spPr>
        <p:txBody>
          <a:bodyPr lIns="90000">
            <a:sp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B2665D-B01D-4753-A2DA-D4F8395326EB}"/>
              </a:ext>
            </a:extLst>
          </p:cNvPr>
          <p:cNvCxnSpPr/>
          <p:nvPr/>
        </p:nvCxnSpPr>
        <p:spPr>
          <a:xfrm flipV="1">
            <a:off x="0" y="908050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F632-2A12-43DE-B8A5-E4FE9CC6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286" y="6395740"/>
            <a:ext cx="446314" cy="41093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ADD696-3774-4587-A0A3-83169196FA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17" y="1441450"/>
            <a:ext cx="10961917" cy="457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CF3206-8496-47AB-9307-B5E660EC56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92807"/>
            <a:ext cx="10096500" cy="410934"/>
          </a:xfrm>
        </p:spPr>
        <p:txBody>
          <a:bodyPr>
            <a:normAutofit/>
          </a:bodyPr>
          <a:lstStyle>
            <a:lvl1pPr>
              <a:defRPr sz="8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C2F4AC-0A83-4E8E-94D7-149CE2BFC3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4"/>
            <a:ext cx="1095547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5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849759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97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F632-2A12-43DE-B8A5-E4FE9CC6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5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ADD696-3774-4587-A0A3-83169196FA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18" y="1825627"/>
            <a:ext cx="10961917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CF3206-8496-47AB-9307-B5E660EC56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6310427"/>
            <a:ext cx="10096500" cy="410934"/>
          </a:xfrm>
        </p:spPr>
        <p:txBody>
          <a:bodyPr>
            <a:normAutofit/>
          </a:bodyPr>
          <a:lstStyle>
            <a:lvl1pPr>
              <a:defRPr sz="675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C2F4AC-0A83-4E8E-94D7-149CE2BFC3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6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1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757368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 1">
  <p:cSld name="Agenda slide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5199757" y="920889"/>
            <a:ext cx="6420744" cy="501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‒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1" y="1"/>
            <a:ext cx="4041057" cy="67889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547147" y="3019872"/>
            <a:ext cx="2946763" cy="81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/>
          <p:nvPr/>
        </p:nvSpPr>
        <p:spPr>
          <a:xfrm>
            <a:off x="1" y="1"/>
            <a:ext cx="4041057" cy="67889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1" y="1"/>
            <a:ext cx="4041057" cy="67889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60127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F632-2A12-43DE-B8A5-E4FE9CC6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286" y="6395740"/>
            <a:ext cx="446314" cy="41093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F166E5C-5C2C-4E3B-86CE-CE06FC7F5C6C}" type="slidenum">
              <a:rPr lang="en-KE" smtClean="0"/>
              <a:pPr/>
              <a:t>‹#›</a:t>
            </a:fld>
            <a:endParaRPr lang="en-KE" sz="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CF3206-8496-47AB-9307-B5E660EC56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92807"/>
            <a:ext cx="10096500" cy="410934"/>
          </a:xfrm>
        </p:spPr>
        <p:txBody>
          <a:bodyPr>
            <a:normAutofit/>
          </a:bodyPr>
          <a:lstStyle>
            <a:lvl1pPr>
              <a:defRPr sz="8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C2F4AC-0A83-4E8E-94D7-149CE2BFC3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994" y="349294"/>
            <a:ext cx="946158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5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18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7EAD7-A8BD-4C12-89C5-D69B8E7E8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15C400C-4C6C-428F-8FC4-FB06952511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4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6775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pan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EB38543-77A8-41CB-BC09-0F5B482504B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2717" y="1621542"/>
            <a:ext cx="5303520" cy="36576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621DA6-4F37-4E0D-96D9-9309A944D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6885" y="1621545"/>
            <a:ext cx="5303520" cy="365757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0E0C602-79A4-4A9B-AE6C-7D2D15781A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6885" y="2026887"/>
            <a:ext cx="5303520" cy="3992913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E5C1727-D853-4ACA-8702-826331DD5D0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72717" y="2026887"/>
            <a:ext cx="5303520" cy="3992913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60372A-58B5-45D0-8A4C-CC750CCD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286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655C9CF-82E0-43BB-B158-DEBB8AF658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100965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8151C0-8925-4F85-A10B-4969858A78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4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659339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pan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706F8A-B8A7-4154-BF54-7642E80409F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1774" y="1621544"/>
            <a:ext cx="5274129" cy="365757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70E777A0-13EB-45D8-9D0F-630E66AE08E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0561" y="1621541"/>
            <a:ext cx="5303520" cy="36576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1BA3D07-2343-47FF-BE88-80C80B122D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80561" y="2026886"/>
            <a:ext cx="5303520" cy="164924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AF9B5A0D-8FF4-4AAA-96B2-4BADD438BE73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280561" y="4005686"/>
            <a:ext cx="5303520" cy="36576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922D196-25EB-414E-94FB-6441C57BEAF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80561" y="4396475"/>
            <a:ext cx="5303520" cy="1623324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A51B44-1E5E-4525-9FF8-19ED83C25F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1774" y="2026885"/>
            <a:ext cx="5274129" cy="164924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B2E32B86-C0FC-4B0D-AEB8-5AE147E361AA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21774" y="4005687"/>
            <a:ext cx="5303520" cy="36576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84FCC82-0B73-4223-98DF-E1AD8521D36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1774" y="4396476"/>
            <a:ext cx="5303520" cy="1623324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8B93D92-BA1B-49A4-A26B-998C079E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286" y="6313360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5EE3E76-C5BB-44D1-B2F6-CC054DFBE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100965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D97503F-0736-47CB-844B-9A06E0E617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4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16058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panel layou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D94D82-5EF1-48B7-8050-F3A1E44247A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9604" y="1621544"/>
            <a:ext cx="3389612" cy="365757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7A1E31-1214-4FC8-8C06-698754D10D7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403474" y="1621544"/>
            <a:ext cx="3389612" cy="365757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5BE5190-4855-4774-88AA-1968A97409D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87345" y="1621544"/>
            <a:ext cx="3389612" cy="365757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2F0BC14-33DE-490E-AFD9-6D4A7706605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9604" y="2020260"/>
            <a:ext cx="3389612" cy="3954445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A5A8141-0646-442F-8DE2-A3596DD0FE2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266" y="2020260"/>
            <a:ext cx="3389612" cy="3954445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FF12E9B-C90F-4EE9-AF32-B7E46FB0195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87345" y="2020260"/>
            <a:ext cx="3389612" cy="3954445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F7FC69B-069C-46B7-AA88-7BB91E75F8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4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1E04F6B-966B-4DBA-9F7D-D0DD76AF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3286" y="6304030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1382DA1-16DB-4C51-99FD-F063E7AD6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100965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1642663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panel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981608D7-E1AE-AC4E-84F9-8484DFB398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625" y="1625583"/>
            <a:ext cx="3575524" cy="43942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05AD-4117-1440-9A61-01E68EC37E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7210" y="1625583"/>
            <a:ext cx="7109746" cy="3412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65F054-E0EE-47A3-AD39-D320253CD3E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467211" y="2026887"/>
            <a:ext cx="7109746" cy="401977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37C0C93-D47C-44FD-8F8E-6A2C9101C7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4"/>
            <a:ext cx="9667008" cy="9351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D0810F-BE7E-4AED-880B-1499207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A28357-D6E9-4CE4-9469-D67EA6E5C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100965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</p:spTree>
    <p:extLst>
      <p:ext uri="{BB962C8B-B14F-4D97-AF65-F5344CB8AC3E}">
        <p14:creationId xmlns:p14="http://schemas.microsoft.com/office/powerpoint/2010/main" val="335975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981608D7-E1AE-AC4E-84F9-8484DFB398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624" y="1621615"/>
            <a:ext cx="2259250" cy="21174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05AD-4117-1440-9A61-01E68EC37E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6131" y="1625582"/>
            <a:ext cx="2255435" cy="3657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DCEE8F8C-4583-4B45-B3BF-CF8A5064999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3624" y="3913351"/>
            <a:ext cx="2259250" cy="21174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481A0F4-3BD6-E84E-AF14-9A0D208F1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46131" y="3913352"/>
            <a:ext cx="2255435" cy="36354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60ACEF1-BD5D-4610-8844-1FC0C9925C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46130" y="2026887"/>
            <a:ext cx="8536303" cy="171220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8D3BFCE-9E93-45A7-913C-D16B5348B3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42416" y="4318623"/>
            <a:ext cx="8539984" cy="171220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1"/>
            </a:lvl1pPr>
            <a:lvl2pPr marL="512763" indent="-228600">
              <a:lnSpc>
                <a:spcPct val="100000"/>
              </a:lnSpc>
              <a:spcBef>
                <a:spcPts val="0"/>
              </a:spcBef>
              <a:defRPr sz="1600"/>
            </a:lvl2pPr>
            <a:lvl3pPr marL="91440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‒"/>
              <a:defRPr sz="1600"/>
            </a:lvl3pPr>
            <a:lvl4pPr marL="1250950" indent="-228600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»"/>
              <a:defRPr sz="1600"/>
            </a:lvl4pPr>
            <a:lvl5pPr marL="1604963" indent="-2286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F7D7DB-8BB3-4EEB-A830-BF3462B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643" y="6310427"/>
            <a:ext cx="446314" cy="410934"/>
          </a:xfrm>
          <a:prstGeom prst="rect">
            <a:avLst/>
          </a:prstGeo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3EAABFD-AC7B-4719-BDF0-36DD2FB6C1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10427"/>
            <a:ext cx="10096500" cy="410934"/>
          </a:xfrm>
        </p:spPr>
        <p:txBody>
          <a:bodyPr>
            <a:normAutofit/>
          </a:bodyPr>
          <a:lstStyle>
            <a:lvl1pPr>
              <a:defRPr sz="900" b="0" i="1">
                <a:latin typeface="+mn-lt"/>
              </a:defRPr>
            </a:lvl1pPr>
          </a:lstStyle>
          <a:p>
            <a:pPr lvl="0"/>
            <a:r>
              <a:rPr lang="en-US" dirty="0"/>
              <a:t>Source/footnotes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13800EF-F19A-4C13-A147-22AFC38818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921" y="360214"/>
            <a:ext cx="9639299" cy="8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34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42F7B-CD48-4159-8E63-B816774F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6" y="356096"/>
            <a:ext cx="10955384" cy="950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add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2D28-7CF9-4B96-B4F3-3169A5E9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17" y="1825625"/>
            <a:ext cx="10961917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B4617B-8EA2-48BE-A526-4DE3E2AA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3286" y="6338650"/>
            <a:ext cx="446314" cy="410934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75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" panose="00000500000000000000" pitchFamily="2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" panose="00000500000000000000" pitchFamily="2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5" orient="horz" pos="908">
          <p15:clr>
            <a:srgbClr val="F26B43"/>
          </p15:clr>
        </p15:guide>
        <p15:guide id="7" pos="7296">
          <p15:clr>
            <a:srgbClr val="F26B43"/>
          </p15:clr>
        </p15:guide>
        <p15:guide id="8" pos="384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5120" userDrawn="1">
          <p15:clr>
            <a:srgbClr val="F26B43"/>
          </p15:clr>
        </p15:guide>
        <p15:guide id="11" orient="horz" pos="816" userDrawn="1">
          <p15:clr>
            <a:srgbClr val="F26B43"/>
          </p15:clr>
        </p15:guide>
        <p15:guide id="12" orient="horz" pos="216" userDrawn="1">
          <p15:clr>
            <a:srgbClr val="F26B43"/>
          </p15:clr>
        </p15:guide>
        <p15:guide id="13" orient="horz" pos="1008" userDrawn="1">
          <p15:clr>
            <a:srgbClr val="F26B43"/>
          </p15:clr>
        </p15:guide>
        <p15:guide id="14" orient="horz" pos="3792" userDrawn="1">
          <p15:clr>
            <a:srgbClr val="F26B43"/>
          </p15:clr>
        </p15:guide>
        <p15:guide id="15" pos="9728" userDrawn="1">
          <p15:clr>
            <a:srgbClr val="F26B43"/>
          </p15:clr>
        </p15:guide>
        <p15:guide id="16" pos="5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-78570" y="3157538"/>
            <a:ext cx="5763491" cy="1033894"/>
          </a:xfrm>
        </p:spPr>
        <p:txBody>
          <a:bodyPr/>
          <a:lstStyle/>
          <a:p>
            <a:pPr algn="ctr"/>
            <a:r>
              <a:rPr lang="en-US" dirty="0">
                <a:sym typeface="Calibri"/>
              </a:rPr>
              <a:t> </a:t>
            </a:r>
            <a:r>
              <a:rPr lang="en-US" dirty="0"/>
              <a:t>Transforming Homes, Elevating Values</a:t>
            </a:r>
            <a:endParaRPr lang="en-US" dirty="0"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7DC5F-2B35-42BA-A8B7-477FC7343A89}"/>
              </a:ext>
            </a:extLst>
          </p:cNvPr>
          <p:cNvSpPr/>
          <p:nvPr/>
        </p:nvSpPr>
        <p:spPr>
          <a:xfrm>
            <a:off x="142874" y="154397"/>
            <a:ext cx="11906251" cy="6549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>
            <a:extLst>
              <a:ext uri="{FF2B5EF4-FFF2-40B4-BE49-F238E27FC236}">
                <a16:creationId xmlns:a16="http://schemas.microsoft.com/office/drawing/2014/main" id="{9994653D-FFF7-1E01-6AA9-95A5C4B7381A}"/>
              </a:ext>
            </a:extLst>
          </p:cNvPr>
          <p:cNvSpPr/>
          <p:nvPr/>
        </p:nvSpPr>
        <p:spPr>
          <a:xfrm>
            <a:off x="-2975" y="-3"/>
            <a:ext cx="2559907" cy="220136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Recommendation</a:t>
            </a:r>
            <a:endParaRPr lang="en-KE" b="1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DD6E3F-0F84-A0A7-B44F-2E1FC4624F32}"/>
              </a:ext>
            </a:extLst>
          </p:cNvPr>
          <p:cNvSpPr txBox="1">
            <a:spLocks/>
          </p:cNvSpPr>
          <p:nvPr/>
        </p:nvSpPr>
        <p:spPr>
          <a:xfrm>
            <a:off x="1233055" y="397832"/>
            <a:ext cx="9223699" cy="46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Recommendations and Conclusions</a:t>
            </a:r>
            <a:endParaRPr lang="en-KE" sz="2400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D7CB3A-DEF5-33AC-E83C-2FA5E6C1E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3592"/>
              </p:ext>
            </p:extLst>
          </p:nvPr>
        </p:nvGraphicFramePr>
        <p:xfrm>
          <a:off x="319454" y="939802"/>
          <a:ext cx="11553092" cy="4548242"/>
        </p:xfrm>
        <a:graphic>
          <a:graphicData uri="http://schemas.openxmlformats.org/drawingml/2006/table">
            <a:tbl>
              <a:tblPr firstRow="1" bandRow="1">
                <a:tableStyleId>{320C94D0-B2B0-4564-B0FF-546262F563B2}</a:tableStyleId>
              </a:tblPr>
              <a:tblGrid>
                <a:gridCol w="5776546">
                  <a:extLst>
                    <a:ext uri="{9D8B030D-6E8A-4147-A177-3AD203B41FA5}">
                      <a16:colId xmlns:a16="http://schemas.microsoft.com/office/drawing/2014/main" val="3009692540"/>
                    </a:ext>
                  </a:extLst>
                </a:gridCol>
                <a:gridCol w="5776546">
                  <a:extLst>
                    <a:ext uri="{9D8B030D-6E8A-4147-A177-3AD203B41FA5}">
                      <a16:colId xmlns:a16="http://schemas.microsoft.com/office/drawing/2014/main" val="152473874"/>
                    </a:ext>
                  </a:extLst>
                </a:gridCol>
              </a:tblGrid>
              <a:tr h="302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Recommendations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 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95377"/>
                  </a:ext>
                </a:extLst>
              </a:tr>
              <a:tr h="746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5235"/>
                  </a:ext>
                </a:extLst>
              </a:tr>
              <a:tr h="970933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8168"/>
                  </a:ext>
                </a:extLst>
              </a:tr>
              <a:tr h="746872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83538"/>
                  </a:ext>
                </a:extLst>
              </a:tr>
              <a:tr h="746872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62775"/>
                  </a:ext>
                </a:extLst>
              </a:tr>
              <a:tr h="970933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4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AEB6B2-F607-4078-38DA-EA53804CC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025" y="2521381"/>
            <a:ext cx="3329124" cy="181523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  <a:endParaRPr lang="en-KE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F2F253-D53E-3A59-DD14-1A4795491FCA}"/>
              </a:ext>
            </a:extLst>
          </p:cNvPr>
          <p:cNvGrpSpPr/>
          <p:nvPr/>
        </p:nvGrpSpPr>
        <p:grpSpPr>
          <a:xfrm>
            <a:off x="4711765" y="2456892"/>
            <a:ext cx="6015305" cy="1944216"/>
            <a:chOff x="4711765" y="2128937"/>
            <a:chExt cx="6015305" cy="19442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36D1064-C2BF-BF43-E31F-46590F17A37B}"/>
                </a:ext>
              </a:extLst>
            </p:cNvPr>
            <p:cNvSpPr/>
            <p:nvPr/>
          </p:nvSpPr>
          <p:spPr>
            <a:xfrm>
              <a:off x="4711765" y="3179787"/>
              <a:ext cx="327600" cy="32778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KE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E6C3A4-FC56-D32E-CFF3-C9924A0474E6}"/>
                </a:ext>
              </a:extLst>
            </p:cNvPr>
            <p:cNvSpPr txBox="1"/>
            <p:nvPr/>
          </p:nvSpPr>
          <p:spPr>
            <a:xfrm>
              <a:off x="5181049" y="3190873"/>
              <a:ext cx="5528531" cy="300531"/>
            </a:xfrm>
            <a:prstGeom prst="rect">
              <a:avLst/>
            </a:prstGeom>
            <a:noFill/>
          </p:spPr>
          <p:txBody>
            <a:bodyPr wrap="square" lIns="45720" rIns="45720" rtlCol="0">
              <a:noAutofit/>
            </a:bodyPr>
            <a:lstStyle/>
            <a:p>
              <a:endParaRPr lang="en-US" sz="17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BB9B10-804B-3137-BEC0-B120529E5999}"/>
                </a:ext>
              </a:extLst>
            </p:cNvPr>
            <p:cNvSpPr/>
            <p:nvPr/>
          </p:nvSpPr>
          <p:spPr>
            <a:xfrm>
              <a:off x="4711765" y="3745371"/>
              <a:ext cx="327600" cy="32778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KE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B9D5FA-928B-BC89-7CF3-981426387BB0}"/>
                </a:ext>
              </a:extLst>
            </p:cNvPr>
            <p:cNvSpPr txBox="1"/>
            <p:nvPr/>
          </p:nvSpPr>
          <p:spPr>
            <a:xfrm>
              <a:off x="5181049" y="3721841"/>
              <a:ext cx="5528531" cy="300531"/>
            </a:xfrm>
            <a:prstGeom prst="rect">
              <a:avLst/>
            </a:prstGeom>
            <a:noFill/>
          </p:spPr>
          <p:txBody>
            <a:bodyPr wrap="square" lIns="45720" rIns="45720" rtlCol="0">
              <a:noAutofit/>
            </a:bodyPr>
            <a:lstStyle/>
            <a:p>
              <a:endParaRPr lang="en-US" sz="17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137333-0D05-0FAB-FF6A-2D61743FCEFF}"/>
                </a:ext>
              </a:extLst>
            </p:cNvPr>
            <p:cNvSpPr/>
            <p:nvPr/>
          </p:nvSpPr>
          <p:spPr>
            <a:xfrm>
              <a:off x="4711765" y="2654362"/>
              <a:ext cx="327600" cy="32778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KE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ED9CC5-CBAB-38F3-4D63-66CF9A37DB76}"/>
                </a:ext>
              </a:extLst>
            </p:cNvPr>
            <p:cNvSpPr txBox="1"/>
            <p:nvPr/>
          </p:nvSpPr>
          <p:spPr>
            <a:xfrm>
              <a:off x="5181049" y="2659905"/>
              <a:ext cx="5528531" cy="300531"/>
            </a:xfrm>
            <a:prstGeom prst="rect">
              <a:avLst/>
            </a:prstGeom>
            <a:noFill/>
          </p:spPr>
          <p:txBody>
            <a:bodyPr wrap="square" lIns="45720" rIns="45720" rtlCol="0">
              <a:noAutofit/>
            </a:bodyPr>
            <a:lstStyle/>
            <a:p>
              <a:endParaRPr lang="en-US" sz="17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A96EF7-3036-176A-4201-7DEA72881DDD}"/>
                </a:ext>
              </a:extLst>
            </p:cNvPr>
            <p:cNvSpPr/>
            <p:nvPr/>
          </p:nvSpPr>
          <p:spPr>
            <a:xfrm>
              <a:off x="4711765" y="2128937"/>
              <a:ext cx="327600" cy="32778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KE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6C2D63-B722-4A48-0407-60575DFE45FC}"/>
                </a:ext>
              </a:extLst>
            </p:cNvPr>
            <p:cNvSpPr txBox="1"/>
            <p:nvPr/>
          </p:nvSpPr>
          <p:spPr>
            <a:xfrm>
              <a:off x="5198539" y="2128937"/>
              <a:ext cx="5528531" cy="300531"/>
            </a:xfrm>
            <a:prstGeom prst="rect">
              <a:avLst/>
            </a:prstGeom>
            <a:noFill/>
          </p:spPr>
          <p:txBody>
            <a:bodyPr wrap="square" lIns="45720" rIns="45720" rtlCol="0">
              <a:noAutofit/>
            </a:bodyPr>
            <a:lstStyle/>
            <a:p>
              <a:endParaRPr lang="en-US" sz="17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5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3E470-906E-D275-4069-44F5BAE013B0}"/>
              </a:ext>
            </a:extLst>
          </p:cNvPr>
          <p:cNvSpPr/>
          <p:nvPr/>
        </p:nvSpPr>
        <p:spPr>
          <a:xfrm>
            <a:off x="-2975" y="-3"/>
            <a:ext cx="2559907" cy="220136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Q&amp;A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5010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1AF1-F5EB-4B60-B7AE-55947C56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6E5C-5C2C-4E3B-86CE-CE06FC7F5C6C}" type="slidenum">
              <a:rPr lang="en-KE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D10695-C058-4F09-87E8-3A9EDD22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770934"/>
            <a:ext cx="10961917" cy="805113"/>
          </a:xfrm>
        </p:spPr>
        <p:txBody>
          <a:bodyPr lIns="118872" rIns="118872" anchor="ctr"/>
          <a:lstStyle/>
          <a:p>
            <a:r>
              <a:rPr lang="en-US" dirty="0">
                <a:latin typeface="+mn-lt"/>
              </a:rPr>
              <a:t>Background of the study 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8AE1B7-6373-30BA-E12B-6B420B06ADA3}"/>
              </a:ext>
            </a:extLst>
          </p:cNvPr>
          <p:cNvSpPr/>
          <p:nvPr/>
        </p:nvSpPr>
        <p:spPr>
          <a:xfrm>
            <a:off x="-2974" y="-3"/>
            <a:ext cx="2025732" cy="228600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Overview</a:t>
            </a:r>
            <a:endParaRPr lang="en-K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1B2D3-772D-4DC3-A3BA-8C8BC227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3285" y="6338649"/>
            <a:ext cx="522857" cy="425979"/>
          </a:xfr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3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3</a:t>
            </a:fld>
            <a:endParaRPr lang="en-US" sz="13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CEB8637-50F4-1484-38B2-B61FF501C655}"/>
              </a:ext>
            </a:extLst>
          </p:cNvPr>
          <p:cNvSpPr txBox="1">
            <a:spLocks/>
          </p:cNvSpPr>
          <p:nvPr/>
        </p:nvSpPr>
        <p:spPr>
          <a:xfrm>
            <a:off x="1179017" y="546084"/>
            <a:ext cx="9252470" cy="6961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Data source, composition and uses </a:t>
            </a:r>
            <a:endParaRPr lang="en-KE" sz="2000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1DFD5-0E7C-14F8-04BD-3853EBF1EDDC}"/>
              </a:ext>
            </a:extLst>
          </p:cNvPr>
          <p:cNvSpPr/>
          <p:nvPr/>
        </p:nvSpPr>
        <p:spPr>
          <a:xfrm>
            <a:off x="-2975" y="-4"/>
            <a:ext cx="3049785" cy="297876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Understanding</a:t>
            </a:r>
            <a:endParaRPr lang="en-K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CB9CC-8190-6FE6-F90E-B0850013B9DB}"/>
              </a:ext>
            </a:extLst>
          </p:cNvPr>
          <p:cNvSpPr txBox="1"/>
          <p:nvPr/>
        </p:nvSpPr>
        <p:spPr>
          <a:xfrm>
            <a:off x="6762749" y="1401477"/>
            <a:ext cx="5429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  <p:pic>
        <p:nvPicPr>
          <p:cNvPr id="7" name="Picture 6" descr="A blue text with numbers on it&#10;&#10;Description automatically generated">
            <a:extLst>
              <a:ext uri="{FF2B5EF4-FFF2-40B4-BE49-F238E27FC236}">
                <a16:creationId xmlns:a16="http://schemas.microsoft.com/office/drawing/2014/main" id="{C443FA4D-ACC1-821A-091E-EC9AC4B62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" r="5949"/>
          <a:stretch/>
        </p:blipFill>
        <p:spPr>
          <a:xfrm>
            <a:off x="300037" y="1021671"/>
            <a:ext cx="6342114" cy="50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1B2D3-772D-4DC3-A3BA-8C8BC227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3285" y="6338649"/>
            <a:ext cx="522857" cy="425979"/>
          </a:xfr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3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4</a:t>
            </a:fld>
            <a:endParaRPr lang="en-US" sz="13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CEB8637-50F4-1484-38B2-B61FF501C655}"/>
              </a:ext>
            </a:extLst>
          </p:cNvPr>
          <p:cNvSpPr txBox="1">
            <a:spLocks/>
          </p:cNvSpPr>
          <p:nvPr/>
        </p:nvSpPr>
        <p:spPr>
          <a:xfrm>
            <a:off x="1735246" y="651532"/>
            <a:ext cx="8721508" cy="4164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The process flow</a:t>
            </a:r>
            <a:endParaRPr lang="en-KE" sz="2400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1DFD5-0E7C-14F8-04BD-3853EBF1EDDC}"/>
              </a:ext>
            </a:extLst>
          </p:cNvPr>
          <p:cNvSpPr/>
          <p:nvPr/>
        </p:nvSpPr>
        <p:spPr>
          <a:xfrm>
            <a:off x="-2975" y="-3"/>
            <a:ext cx="3172375" cy="317150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Manipulation</a:t>
            </a:r>
            <a:endParaRPr lang="en-KE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E52F65-EDDD-D136-DEB8-04E954DB70D5}"/>
              </a:ext>
            </a:extLst>
          </p:cNvPr>
          <p:cNvGrpSpPr/>
          <p:nvPr/>
        </p:nvGrpSpPr>
        <p:grpSpPr>
          <a:xfrm>
            <a:off x="1735246" y="1332491"/>
            <a:ext cx="8918899" cy="5029600"/>
            <a:chOff x="851979" y="1332491"/>
            <a:chExt cx="8918899" cy="5029600"/>
          </a:xfrm>
        </p:grpSpPr>
        <p:cxnSp>
          <p:nvCxnSpPr>
            <p:cNvPr id="6" name="18 Conector recto">
              <a:extLst>
                <a:ext uri="{FF2B5EF4-FFF2-40B4-BE49-F238E27FC236}">
                  <a16:creationId xmlns:a16="http://schemas.microsoft.com/office/drawing/2014/main" id="{275006D1-CE03-2C59-77B9-B9B25624CEC7}"/>
                </a:ext>
              </a:extLst>
            </p:cNvPr>
            <p:cNvCxnSpPr>
              <a:cxnSpLocks/>
            </p:cNvCxnSpPr>
            <p:nvPr/>
          </p:nvCxnSpPr>
          <p:spPr>
            <a:xfrm>
              <a:off x="851979" y="3759558"/>
              <a:ext cx="872150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25 Elipse">
              <a:extLst>
                <a:ext uri="{FF2B5EF4-FFF2-40B4-BE49-F238E27FC236}">
                  <a16:creationId xmlns:a16="http://schemas.microsoft.com/office/drawing/2014/main" id="{D8C2BC0D-53F2-551E-E839-0C9D7D201ED9}"/>
                </a:ext>
              </a:extLst>
            </p:cNvPr>
            <p:cNvSpPr/>
            <p:nvPr/>
          </p:nvSpPr>
          <p:spPr>
            <a:xfrm>
              <a:off x="2110559" y="3669257"/>
              <a:ext cx="175575" cy="1959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>
                <a:solidFill>
                  <a:schemeClr val="accent1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8" name="40 Conector recto">
              <a:extLst>
                <a:ext uri="{FF2B5EF4-FFF2-40B4-BE49-F238E27FC236}">
                  <a16:creationId xmlns:a16="http://schemas.microsoft.com/office/drawing/2014/main" id="{2A38CE6A-0CE7-484D-9BBF-0E76E1B1A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8346" y="2714712"/>
              <a:ext cx="0" cy="954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37 Elipse">
              <a:extLst>
                <a:ext uri="{FF2B5EF4-FFF2-40B4-BE49-F238E27FC236}">
                  <a16:creationId xmlns:a16="http://schemas.microsoft.com/office/drawing/2014/main" id="{C7053B57-B6C4-893E-09A5-2D3F61CDB10D}"/>
                </a:ext>
              </a:extLst>
            </p:cNvPr>
            <p:cNvSpPr/>
            <p:nvPr/>
          </p:nvSpPr>
          <p:spPr>
            <a:xfrm>
              <a:off x="7577111" y="3669258"/>
              <a:ext cx="175575" cy="1959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>
                <a:solidFill>
                  <a:schemeClr val="accent1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45 Conector recto">
              <a:extLst>
                <a:ext uri="{FF2B5EF4-FFF2-40B4-BE49-F238E27FC236}">
                  <a16:creationId xmlns:a16="http://schemas.microsoft.com/office/drawing/2014/main" id="{BCBAA49E-B64D-56AE-0A72-2F006D8C0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4899" y="2716016"/>
              <a:ext cx="0" cy="95454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51 Elipse">
              <a:extLst>
                <a:ext uri="{FF2B5EF4-FFF2-40B4-BE49-F238E27FC236}">
                  <a16:creationId xmlns:a16="http://schemas.microsoft.com/office/drawing/2014/main" id="{AE457C5C-D8F5-507D-343C-9459747C78B0}"/>
                </a:ext>
              </a:extLst>
            </p:cNvPr>
            <p:cNvSpPr/>
            <p:nvPr/>
          </p:nvSpPr>
          <p:spPr>
            <a:xfrm>
              <a:off x="7616616" y="2621039"/>
              <a:ext cx="96566" cy="10842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 dirty="0">
                <a:solidFill>
                  <a:schemeClr val="accent1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2CB879-072D-9DEC-C2A7-D7A027AACAF0}"/>
                </a:ext>
              </a:extLst>
            </p:cNvPr>
            <p:cNvSpPr txBox="1"/>
            <p:nvPr/>
          </p:nvSpPr>
          <p:spPr>
            <a:xfrm>
              <a:off x="1497859" y="3859649"/>
              <a:ext cx="11763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accent1"/>
                  </a:solidFill>
                  <a:cs typeface="Segoe UI" panose="020B0502040204020203" pitchFamily="34" charset="0"/>
                </a:rPr>
                <a:t>Data loading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237FF-7C9D-7B51-740A-5AE6D53DF665}"/>
                </a:ext>
              </a:extLst>
            </p:cNvPr>
            <p:cNvSpPr txBox="1"/>
            <p:nvPr/>
          </p:nvSpPr>
          <p:spPr>
            <a:xfrm>
              <a:off x="4199009" y="3841875"/>
              <a:ext cx="1120851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accent1"/>
                  </a:solidFill>
                  <a:cs typeface="Segoe UI" panose="020B0502040204020203" pitchFamily="34" charset="0"/>
                </a:rPr>
                <a:t>Data merging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158168-B756-C9B0-769B-FFB52FCE7BF3}"/>
                </a:ext>
              </a:extLst>
            </p:cNvPr>
            <p:cNvSpPr txBox="1"/>
            <p:nvPr/>
          </p:nvSpPr>
          <p:spPr>
            <a:xfrm>
              <a:off x="2780824" y="2933169"/>
              <a:ext cx="128899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accent1"/>
                  </a:solidFill>
                  <a:cs typeface="Segoe UI" panose="020B0502040204020203" pitchFamily="34" charset="0"/>
                </a:rPr>
                <a:t>Data cleaning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91DF8F-8ECB-F0BE-25D5-59C1F197FD44}"/>
                </a:ext>
              </a:extLst>
            </p:cNvPr>
            <p:cNvSpPr txBox="1"/>
            <p:nvPr/>
          </p:nvSpPr>
          <p:spPr>
            <a:xfrm>
              <a:off x="5454742" y="3169258"/>
              <a:ext cx="16095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accent1"/>
                  </a:solidFill>
                  <a:cs typeface="Segoe UI" panose="020B0502040204020203" pitchFamily="34" charset="0"/>
                </a:rPr>
                <a:t>Data Manipulation</a:t>
              </a:r>
            </a:p>
          </p:txBody>
        </p:sp>
        <p:sp>
          <p:nvSpPr>
            <p:cNvPr id="20" name="26 Elipse">
              <a:extLst>
                <a:ext uri="{FF2B5EF4-FFF2-40B4-BE49-F238E27FC236}">
                  <a16:creationId xmlns:a16="http://schemas.microsoft.com/office/drawing/2014/main" id="{3D4B252E-DC62-970C-45A1-A08D4D837EF9}"/>
                </a:ext>
              </a:extLst>
            </p:cNvPr>
            <p:cNvSpPr/>
            <p:nvPr/>
          </p:nvSpPr>
          <p:spPr>
            <a:xfrm>
              <a:off x="3399646" y="3669203"/>
              <a:ext cx="175575" cy="1959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>
                <a:solidFill>
                  <a:schemeClr val="accen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1F535A-5042-9EB9-3C17-A1C0B62C2103}"/>
                </a:ext>
              </a:extLst>
            </p:cNvPr>
            <p:cNvSpPr/>
            <p:nvPr/>
          </p:nvSpPr>
          <p:spPr>
            <a:xfrm>
              <a:off x="3630519" y="1610041"/>
              <a:ext cx="2211021" cy="100701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ea typeface="Calibri" panose="020F0502020204030204" pitchFamily="34" charset="0"/>
                  <a:cs typeface="Segoe UI" panose="020B0502040204020203" pitchFamily="34" charset="0"/>
                </a:rPr>
                <a:t>Data merging- here the three datasets were joined after all of them were cleaned separately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CFB34B-BBA1-89F4-BF57-F9BB5F036F5A}"/>
                </a:ext>
              </a:extLst>
            </p:cNvPr>
            <p:cNvSpPr/>
            <p:nvPr/>
          </p:nvSpPr>
          <p:spPr>
            <a:xfrm>
              <a:off x="1497859" y="4920509"/>
              <a:ext cx="3602032" cy="724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ea typeface="Calibri" panose="020F0502020204030204" pitchFamily="34" charset="0"/>
                  <a:cs typeface="Segoe UI" panose="020B0502040204020203" pitchFamily="34" charset="0"/>
                </a:rPr>
                <a:t>Each dataset was cleaned separately, and everything , missing data, less useful columns dropped, missing data filled appropriately</a:t>
              </a:r>
              <a:endParaRPr lang="en-KE" sz="1300" dirty="0">
                <a:effectLst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93216B-888C-7ABE-C991-5E91F776205D}"/>
                </a:ext>
              </a:extLst>
            </p:cNvPr>
            <p:cNvSpPr/>
            <p:nvPr/>
          </p:nvSpPr>
          <p:spPr>
            <a:xfrm>
              <a:off x="5099891" y="4883598"/>
              <a:ext cx="3194679" cy="147849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1300" dirty="0">
                  <a:ea typeface="Calibri" panose="020F0502020204030204" pitchFamily="34" charset="0"/>
                  <a:cs typeface="Segoe UI" panose="020B0502040204020203" pitchFamily="34" charset="0"/>
                </a:rPr>
                <a:t>Working with the appropriate data to generate intuitive insights that would be beneficial to Microsoft as they start their journey in film production</a:t>
              </a: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n-US" sz="1300" dirty="0">
                  <a:ea typeface="Calibri" panose="020F0502020204030204" pitchFamily="34" charset="0"/>
                  <a:cs typeface="Segoe UI" panose="020B0502040204020203" pitchFamily="34" charset="0"/>
                </a:rPr>
                <a:t>Graphs created and insights deduced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E7A173-C9B9-7C8C-F6D6-251AF19E331B}"/>
                </a:ext>
              </a:extLst>
            </p:cNvPr>
            <p:cNvSpPr/>
            <p:nvPr/>
          </p:nvSpPr>
          <p:spPr>
            <a:xfrm>
              <a:off x="6163981" y="1332491"/>
              <a:ext cx="3606897" cy="128456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300" dirty="0">
                  <a:ea typeface="Calibri" panose="020F0502020204030204" pitchFamily="34" charset="0"/>
                  <a:cs typeface="Segoe UI" panose="020B0502040204020203" pitchFamily="34" charset="0"/>
                </a:rPr>
                <a:t>Conclusions based on the analysis outcome and a few next steps/recommendation given to the company</a:t>
              </a:r>
            </a:p>
          </p:txBody>
        </p:sp>
        <p:cxnSp>
          <p:nvCxnSpPr>
            <p:cNvPr id="27" name="46 Conector recto">
              <a:extLst>
                <a:ext uri="{FF2B5EF4-FFF2-40B4-BE49-F238E27FC236}">
                  <a16:creationId xmlns:a16="http://schemas.microsoft.com/office/drawing/2014/main" id="{79F9D57E-879D-023F-4C16-D21A20570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129" y="3840850"/>
              <a:ext cx="0" cy="95454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52 Elipse">
              <a:extLst>
                <a:ext uri="{FF2B5EF4-FFF2-40B4-BE49-F238E27FC236}">
                  <a16:creationId xmlns:a16="http://schemas.microsoft.com/office/drawing/2014/main" id="{CF569EC7-502C-FBDC-D2CE-259BC12AD1AD}"/>
                </a:ext>
              </a:extLst>
            </p:cNvPr>
            <p:cNvSpPr/>
            <p:nvPr/>
          </p:nvSpPr>
          <p:spPr>
            <a:xfrm>
              <a:off x="6347845" y="4789644"/>
              <a:ext cx="96566" cy="10842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>
                <a:solidFill>
                  <a:schemeClr val="accent1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38 Elipse">
              <a:extLst>
                <a:ext uri="{FF2B5EF4-FFF2-40B4-BE49-F238E27FC236}">
                  <a16:creationId xmlns:a16="http://schemas.microsoft.com/office/drawing/2014/main" id="{F3E21558-4ABC-6BF8-789F-1C9137000035}"/>
                </a:ext>
              </a:extLst>
            </p:cNvPr>
            <p:cNvSpPr/>
            <p:nvPr/>
          </p:nvSpPr>
          <p:spPr>
            <a:xfrm>
              <a:off x="6308341" y="3669204"/>
              <a:ext cx="175575" cy="1959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>
                <a:solidFill>
                  <a:schemeClr val="accent1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25 Elipse">
              <a:extLst>
                <a:ext uri="{FF2B5EF4-FFF2-40B4-BE49-F238E27FC236}">
                  <a16:creationId xmlns:a16="http://schemas.microsoft.com/office/drawing/2014/main" id="{DAD369E5-93F6-AC32-D494-A9C88FFEF84F}"/>
                </a:ext>
              </a:extLst>
            </p:cNvPr>
            <p:cNvSpPr/>
            <p:nvPr/>
          </p:nvSpPr>
          <p:spPr>
            <a:xfrm>
              <a:off x="4654150" y="3669258"/>
              <a:ext cx="175575" cy="1959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>
                <a:solidFill>
                  <a:schemeClr val="accent1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31" name="40 Conector recto">
              <a:extLst>
                <a:ext uri="{FF2B5EF4-FFF2-40B4-BE49-F238E27FC236}">
                  <a16:creationId xmlns:a16="http://schemas.microsoft.com/office/drawing/2014/main" id="{8BADD3C7-FE1D-2E0E-9726-372F1AFDA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1938" y="2714713"/>
              <a:ext cx="0" cy="954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40 Conector recto">
              <a:extLst>
                <a:ext uri="{FF2B5EF4-FFF2-40B4-BE49-F238E27FC236}">
                  <a16:creationId xmlns:a16="http://schemas.microsoft.com/office/drawing/2014/main" id="{59C0CE2B-3878-D2AA-05E7-2C1AE5F6C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2436" y="3843402"/>
              <a:ext cx="0" cy="95454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51 Elipse">
              <a:extLst>
                <a:ext uri="{FF2B5EF4-FFF2-40B4-BE49-F238E27FC236}">
                  <a16:creationId xmlns:a16="http://schemas.microsoft.com/office/drawing/2014/main" id="{816CF90F-E498-657A-83FF-AB3D432E2202}"/>
                </a:ext>
              </a:extLst>
            </p:cNvPr>
            <p:cNvSpPr/>
            <p:nvPr/>
          </p:nvSpPr>
          <p:spPr>
            <a:xfrm>
              <a:off x="4698046" y="2677666"/>
              <a:ext cx="96566" cy="10842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 dirty="0">
                <a:solidFill>
                  <a:schemeClr val="accent1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51 Elipse">
              <a:extLst>
                <a:ext uri="{FF2B5EF4-FFF2-40B4-BE49-F238E27FC236}">
                  <a16:creationId xmlns:a16="http://schemas.microsoft.com/office/drawing/2014/main" id="{4A155DEC-7908-95DE-DB36-6AE353676593}"/>
                </a:ext>
              </a:extLst>
            </p:cNvPr>
            <p:cNvSpPr/>
            <p:nvPr/>
          </p:nvSpPr>
          <p:spPr>
            <a:xfrm>
              <a:off x="3439150" y="4776306"/>
              <a:ext cx="96566" cy="10842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 dirty="0">
                <a:solidFill>
                  <a:schemeClr val="accent1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51 Elipse">
              <a:extLst>
                <a:ext uri="{FF2B5EF4-FFF2-40B4-BE49-F238E27FC236}">
                  <a16:creationId xmlns:a16="http://schemas.microsoft.com/office/drawing/2014/main" id="{A0CB1812-8C84-9B2C-BC95-1632E8C259C5}"/>
                </a:ext>
              </a:extLst>
            </p:cNvPr>
            <p:cNvSpPr/>
            <p:nvPr/>
          </p:nvSpPr>
          <p:spPr>
            <a:xfrm>
              <a:off x="2163365" y="2635883"/>
              <a:ext cx="96566" cy="10842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300" dirty="0">
                <a:solidFill>
                  <a:schemeClr val="accent1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53ECB8-0E94-61E4-CF36-69B7C8791F7A}"/>
                </a:ext>
              </a:extLst>
            </p:cNvPr>
            <p:cNvSpPr/>
            <p:nvPr/>
          </p:nvSpPr>
          <p:spPr>
            <a:xfrm>
              <a:off x="1081934" y="1381863"/>
              <a:ext cx="2291841" cy="724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300" dirty="0">
                  <a:ea typeface="Calibri" panose="020F0502020204030204" pitchFamily="34" charset="0"/>
                  <a:cs typeface="Segoe UI" panose="020B0502040204020203" pitchFamily="34" charset="0"/>
                </a:rPr>
                <a:t>I had 3 datasets to work with and I started by loading them one by one </a:t>
              </a:r>
              <a:endParaRPr lang="en-US" sz="1300" dirty="0">
                <a:effectLst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FBC6DA3-6B0A-0FB8-E899-00A0D720394C}"/>
              </a:ext>
            </a:extLst>
          </p:cNvPr>
          <p:cNvSpPr txBox="1"/>
          <p:nvPr/>
        </p:nvSpPr>
        <p:spPr>
          <a:xfrm>
            <a:off x="7835361" y="3861844"/>
            <a:ext cx="1259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</a:t>
            </a:r>
          </a:p>
          <a:p>
            <a:pPr algn="ctr"/>
            <a:r>
              <a:rPr lang="en-US" sz="11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302963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1B2D3-772D-4DC3-A3BA-8C8BC227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3285" y="6338649"/>
            <a:ext cx="522857" cy="425979"/>
          </a:xfr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3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5</a:t>
            </a:fld>
            <a:endParaRPr lang="en-US" sz="13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CEB8637-50F4-1484-38B2-B61FF501C655}"/>
              </a:ext>
            </a:extLst>
          </p:cNvPr>
          <p:cNvSpPr txBox="1">
            <a:spLocks/>
          </p:cNvSpPr>
          <p:nvPr/>
        </p:nvSpPr>
        <p:spPr>
          <a:xfrm>
            <a:off x="1080655" y="477985"/>
            <a:ext cx="9060872" cy="6961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KE" sz="2000" dirty="0">
              <a:latin typeface="Segoe UI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1DFD5-0E7C-14F8-04BD-3853EBF1EDDC}"/>
              </a:ext>
            </a:extLst>
          </p:cNvPr>
          <p:cNvSpPr/>
          <p:nvPr/>
        </p:nvSpPr>
        <p:spPr>
          <a:xfrm>
            <a:off x="-2975" y="-3"/>
            <a:ext cx="2676901" cy="267690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Modeling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264985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1B2D3-772D-4DC3-A3BA-8C8BC227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3285" y="6338649"/>
            <a:ext cx="522857" cy="425979"/>
          </a:xfr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3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6</a:t>
            </a:fld>
            <a:endParaRPr lang="en-US" sz="13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CEB8637-50F4-1484-38B2-B61FF501C655}"/>
              </a:ext>
            </a:extLst>
          </p:cNvPr>
          <p:cNvSpPr txBox="1">
            <a:spLocks/>
          </p:cNvSpPr>
          <p:nvPr/>
        </p:nvSpPr>
        <p:spPr>
          <a:xfrm>
            <a:off x="1080655" y="477985"/>
            <a:ext cx="9060872" cy="6961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KE" sz="2000" dirty="0">
              <a:latin typeface="Segoe UI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1DFD5-0E7C-14F8-04BD-3853EBF1EDDC}"/>
              </a:ext>
            </a:extLst>
          </p:cNvPr>
          <p:cNvSpPr/>
          <p:nvPr/>
        </p:nvSpPr>
        <p:spPr>
          <a:xfrm>
            <a:off x="-2975" y="-3"/>
            <a:ext cx="2676901" cy="267690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Findings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19111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1B2D3-772D-4DC3-A3BA-8C8BC227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3285" y="6338649"/>
            <a:ext cx="522857" cy="425979"/>
          </a:xfr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3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7</a:t>
            </a:fld>
            <a:endParaRPr lang="en-US" sz="13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CEB8637-50F4-1484-38B2-B61FF501C655}"/>
              </a:ext>
            </a:extLst>
          </p:cNvPr>
          <p:cNvSpPr txBox="1">
            <a:spLocks/>
          </p:cNvSpPr>
          <p:nvPr/>
        </p:nvSpPr>
        <p:spPr>
          <a:xfrm>
            <a:off x="1080655" y="477985"/>
            <a:ext cx="9060872" cy="6961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KE" sz="2000" dirty="0">
              <a:latin typeface="Segoe UI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1DFD5-0E7C-14F8-04BD-3853EBF1EDDC}"/>
              </a:ext>
            </a:extLst>
          </p:cNvPr>
          <p:cNvSpPr/>
          <p:nvPr/>
        </p:nvSpPr>
        <p:spPr>
          <a:xfrm>
            <a:off x="-2975" y="-3"/>
            <a:ext cx="2676901" cy="267690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Findings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175373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1B2D3-772D-4DC3-A3BA-8C8BC2275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3285" y="6338649"/>
            <a:ext cx="522857" cy="425979"/>
          </a:xfrm>
        </p:spPr>
        <p:txBody>
          <a:bodyPr/>
          <a:lstStyle/>
          <a:p>
            <a:pPr indent="-19050"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3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indent="-19050" algn="r">
                <a:buClr>
                  <a:srgbClr val="888888"/>
                </a:buClr>
                <a:buSzPct val="25000"/>
              </a:pPr>
              <a:t>8</a:t>
            </a:fld>
            <a:endParaRPr lang="en-US" sz="13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CEB8637-50F4-1484-38B2-B61FF501C655}"/>
              </a:ext>
            </a:extLst>
          </p:cNvPr>
          <p:cNvSpPr txBox="1">
            <a:spLocks/>
          </p:cNvSpPr>
          <p:nvPr/>
        </p:nvSpPr>
        <p:spPr>
          <a:xfrm>
            <a:off x="1080655" y="477985"/>
            <a:ext cx="9060872" cy="6961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KE" sz="2000" dirty="0">
              <a:latin typeface="Segoe UI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1DFD5-0E7C-14F8-04BD-3853EBF1EDDC}"/>
              </a:ext>
            </a:extLst>
          </p:cNvPr>
          <p:cNvSpPr/>
          <p:nvPr/>
        </p:nvSpPr>
        <p:spPr>
          <a:xfrm>
            <a:off x="-2975" y="-3"/>
            <a:ext cx="2676901" cy="267690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Findings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362456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>
            <a:extLst>
              <a:ext uri="{FF2B5EF4-FFF2-40B4-BE49-F238E27FC236}">
                <a16:creationId xmlns:a16="http://schemas.microsoft.com/office/drawing/2014/main" id="{9994653D-FFF7-1E01-6AA9-95A5C4B7381A}"/>
              </a:ext>
            </a:extLst>
          </p:cNvPr>
          <p:cNvSpPr/>
          <p:nvPr/>
        </p:nvSpPr>
        <p:spPr>
          <a:xfrm>
            <a:off x="-2975" y="-3"/>
            <a:ext cx="2559907" cy="220136"/>
          </a:xfrm>
          <a:custGeom>
            <a:avLst/>
            <a:gdLst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2025732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75797 h 189651"/>
              <a:gd name="connsiteX3" fmla="*/ 0 w 2025732"/>
              <a:gd name="connsiteY3" fmla="*/ 189651 h 189651"/>
              <a:gd name="connsiteX4" fmla="*/ 0 w 2025732"/>
              <a:gd name="connsiteY4" fmla="*/ 0 h 189651"/>
              <a:gd name="connsiteX0" fmla="*/ 0 w 2025732"/>
              <a:gd name="connsiteY0" fmla="*/ 0 h 189651"/>
              <a:gd name="connsiteX1" fmla="*/ 2025732 w 2025732"/>
              <a:gd name="connsiteY1" fmla="*/ 0 h 189651"/>
              <a:gd name="connsiteX2" fmla="*/ 1651659 w 2025732"/>
              <a:gd name="connsiteY2" fmla="*/ 189651 h 189651"/>
              <a:gd name="connsiteX3" fmla="*/ 0 w 2025732"/>
              <a:gd name="connsiteY3" fmla="*/ 189651 h 189651"/>
              <a:gd name="connsiteX4" fmla="*/ 0 w 2025732"/>
              <a:gd name="connsiteY4" fmla="*/ 0 h 18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732" h="189651">
                <a:moveTo>
                  <a:pt x="0" y="0"/>
                </a:moveTo>
                <a:lnTo>
                  <a:pt x="2025732" y="0"/>
                </a:lnTo>
                <a:lnTo>
                  <a:pt x="1651659" y="189651"/>
                </a:lnTo>
                <a:lnTo>
                  <a:pt x="0" y="1896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sum up</a:t>
            </a:r>
            <a:endParaRPr lang="en-KE" b="1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DD6E3F-0F84-A0A7-B44F-2E1FC4624F32}"/>
              </a:ext>
            </a:extLst>
          </p:cNvPr>
          <p:cNvSpPr txBox="1">
            <a:spLocks/>
          </p:cNvSpPr>
          <p:nvPr/>
        </p:nvSpPr>
        <p:spPr>
          <a:xfrm>
            <a:off x="1233055" y="397832"/>
            <a:ext cx="9223699" cy="46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Recommendations and Conclusion</a:t>
            </a:r>
            <a:endParaRPr lang="en-KE" sz="2400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D7CB3A-DEF5-33AC-E83C-2FA5E6C1E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99190"/>
              </p:ext>
            </p:extLst>
          </p:nvPr>
        </p:nvGraphicFramePr>
        <p:xfrm>
          <a:off x="319454" y="939802"/>
          <a:ext cx="11553092" cy="4548242"/>
        </p:xfrm>
        <a:graphic>
          <a:graphicData uri="http://schemas.openxmlformats.org/drawingml/2006/table">
            <a:tbl>
              <a:tblPr firstRow="1" bandRow="1">
                <a:tableStyleId>{320C94D0-B2B0-4564-B0FF-546262F563B2}</a:tableStyleId>
              </a:tblPr>
              <a:tblGrid>
                <a:gridCol w="5776546">
                  <a:extLst>
                    <a:ext uri="{9D8B030D-6E8A-4147-A177-3AD203B41FA5}">
                      <a16:colId xmlns:a16="http://schemas.microsoft.com/office/drawing/2014/main" val="3009692540"/>
                    </a:ext>
                  </a:extLst>
                </a:gridCol>
                <a:gridCol w="5776546">
                  <a:extLst>
                    <a:ext uri="{9D8B030D-6E8A-4147-A177-3AD203B41FA5}">
                      <a16:colId xmlns:a16="http://schemas.microsoft.com/office/drawing/2014/main" val="152473874"/>
                    </a:ext>
                  </a:extLst>
                </a:gridCol>
              </a:tblGrid>
              <a:tr h="302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Recommendations 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95377"/>
                  </a:ext>
                </a:extLst>
              </a:tr>
              <a:tr h="746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5235"/>
                  </a:ext>
                </a:extLst>
              </a:tr>
              <a:tr h="970933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48168"/>
                  </a:ext>
                </a:extLst>
              </a:tr>
              <a:tr h="746872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83538"/>
                  </a:ext>
                </a:extLst>
              </a:tr>
              <a:tr h="746872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62775"/>
                  </a:ext>
                </a:extLst>
              </a:tr>
              <a:tr h="970933">
                <a:tc>
                  <a:txBody>
                    <a:bodyPr/>
                    <a:lstStyle/>
                    <a:p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89123"/>
      </p:ext>
    </p:extLst>
  </p:cSld>
  <p:clrMapOvr>
    <a:masterClrMapping/>
  </p:clrMapOvr>
</p:sld>
</file>

<file path=ppt/theme/theme1.xml><?xml version="1.0" encoding="utf-8"?>
<a:theme xmlns:a="http://schemas.openxmlformats.org/drawingml/2006/main" name="Villgro Africa_v01">
  <a:themeElements>
    <a:clrScheme name="Vayu Report">
      <a:dk1>
        <a:srgbClr val="2D2E2F"/>
      </a:dk1>
      <a:lt1>
        <a:sysClr val="window" lastClr="FFFFFF"/>
      </a:lt1>
      <a:dk2>
        <a:srgbClr val="214729"/>
      </a:dk2>
      <a:lt2>
        <a:srgbClr val="CACBCB"/>
      </a:lt2>
      <a:accent1>
        <a:srgbClr val="358F52"/>
      </a:accent1>
      <a:accent2>
        <a:srgbClr val="358F80"/>
      </a:accent2>
      <a:accent3>
        <a:srgbClr val="71AA7D"/>
      </a:accent3>
      <a:accent4>
        <a:srgbClr val="35448F"/>
      </a:accent4>
      <a:accent5>
        <a:srgbClr val="8F3571"/>
      </a:accent5>
      <a:accent6>
        <a:srgbClr val="E0DC32"/>
      </a:accent6>
      <a:hlink>
        <a:srgbClr val="0563C1"/>
      </a:hlink>
      <a:folHlink>
        <a:srgbClr val="954F72"/>
      </a:folHlink>
    </a:clrScheme>
    <a:fontScheme name="Villgro custom font 1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45720" rIns="45720" rtlCol="0" anchor="t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illgro Africa_v01" id="{3C53762D-E2C3-4B1F-A91E-CEEDDDCA6130}" vid="{ED8AD74D-3111-41A6-B7BD-830B49240C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26685</TotalTime>
  <Words>173</Words>
  <Application>Microsoft Office PowerPoint</Application>
  <PresentationFormat>Widescreen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New</vt:lpstr>
      <vt:lpstr>Montserrat</vt:lpstr>
      <vt:lpstr>Quattrocento Sans</vt:lpstr>
      <vt:lpstr>Segoe UI</vt:lpstr>
      <vt:lpstr>Source Sans Pro</vt:lpstr>
      <vt:lpstr>Source Sans Pro Black</vt:lpstr>
      <vt:lpstr>Trebuchet MS</vt:lpstr>
      <vt:lpstr>Villgro Africa_v01</vt:lpstr>
      <vt:lpstr> Transforming Homes, Elevating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AFYAKIT</dc:title>
  <dc:creator>Snider Mugese</dc:creator>
  <cp:lastModifiedBy>Amadi Growman</cp:lastModifiedBy>
  <cp:revision>162</cp:revision>
  <dcterms:created xsi:type="dcterms:W3CDTF">2020-08-03T09:49:05Z</dcterms:created>
  <dcterms:modified xsi:type="dcterms:W3CDTF">2023-12-21T16:32:54Z</dcterms:modified>
</cp:coreProperties>
</file>