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7" r:id="rId1"/>
  </p:sldMasterIdLst>
  <p:notesMasterIdLst>
    <p:notesMasterId r:id="rId15"/>
  </p:notesMasterIdLst>
  <p:handoutMasterIdLst>
    <p:handoutMasterId r:id="rId16"/>
  </p:handoutMasterIdLst>
  <p:sldIdLst>
    <p:sldId id="256" r:id="rId2"/>
    <p:sldId id="2147476523" r:id="rId3"/>
    <p:sldId id="2147476522" r:id="rId4"/>
    <p:sldId id="1475" r:id="rId5"/>
    <p:sldId id="1473" r:id="rId6"/>
    <p:sldId id="1563" r:id="rId7"/>
    <p:sldId id="1564" r:id="rId8"/>
    <p:sldId id="1565" r:id="rId9"/>
    <p:sldId id="1566" r:id="rId10"/>
    <p:sldId id="265" r:id="rId11"/>
    <p:sldId id="1567" r:id="rId12"/>
    <p:sldId id="2147374493"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Belknap" initials="PB" lastIdx="14" clrIdx="0">
    <p:extLst>
      <p:ext uri="{19B8F6BF-5375-455C-9EA6-DF929625EA0E}">
        <p15:presenceInfo xmlns:p15="http://schemas.microsoft.com/office/powerpoint/2012/main" userId="0f50af0ca9541661" providerId="Windows Live"/>
      </p:ext>
    </p:extLst>
  </p:cmAuthor>
  <p:cmAuthor id="2" name="Immanuel Momanyi" initials="IM" lastIdx="1" clrIdx="1">
    <p:extLst>
      <p:ext uri="{19B8F6BF-5375-455C-9EA6-DF929625EA0E}">
        <p15:presenceInfo xmlns:p15="http://schemas.microsoft.com/office/powerpoint/2012/main" userId="57db6e52bc485b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F476E-C39B-45B9-BC24-EB5838FD9538}" v="13" dt="2023-12-31T16:31:04.549"/>
  </p1510:revLst>
</p1510:revInfo>
</file>

<file path=ppt/tableStyles.xml><?xml version="1.0" encoding="utf-8"?>
<a:tblStyleLst xmlns:a="http://schemas.openxmlformats.org/drawingml/2006/main" def="{320C94D0-B2B0-4564-B0FF-546262F563B2}">
  <a:tblStyle styleId="{320C94D0-B2B0-4564-B0FF-546262F563B2}" styleName="Table_0">
    <a:wholeTbl>
      <a:tcTxStyle b="off" i="off">
        <a:font>
          <a:latin typeface="Calibri"/>
          <a:ea typeface="Calibri"/>
          <a:cs typeface="Calibri"/>
        </a:font>
        <a:schemeClr val="dk1"/>
      </a:tcTxStyle>
      <a:tcStyle>
        <a:tcBdr>
          <a:left>
            <a:ln w="12700" cap="flat" cmpd="sng">
              <a:solidFill>
                <a:schemeClr val="accent3"/>
              </a:solidFill>
              <a:prstDash val="solid"/>
              <a:round/>
              <a:headEnd type="none" w="med" len="med"/>
              <a:tailEnd type="none" w="med" len="med"/>
            </a:ln>
          </a:left>
          <a:right>
            <a:ln w="12700" cap="flat" cmpd="sng">
              <a:solidFill>
                <a:schemeClr val="accent3"/>
              </a:solidFill>
              <a:prstDash val="solid"/>
              <a:round/>
              <a:headEnd type="none" w="med" len="med"/>
              <a:tailEnd type="none" w="med" len="med"/>
            </a:ln>
          </a:right>
          <a:top>
            <a:ln w="12700" cap="flat" cmpd="sng">
              <a:solidFill>
                <a:schemeClr val="accent3"/>
              </a:solidFill>
              <a:prstDash val="solid"/>
              <a:round/>
              <a:headEnd type="none" w="med" len="med"/>
              <a:tailEnd type="none" w="med" len="med"/>
            </a:ln>
          </a:top>
          <a:bottom>
            <a:ln w="12700" cap="flat" cmpd="sng">
              <a:solidFill>
                <a:schemeClr val="accent3"/>
              </a:solidFill>
              <a:prstDash val="solid"/>
              <a:round/>
              <a:headEnd type="none" w="med" len="med"/>
              <a:tailEnd type="none" w="med" len="med"/>
            </a:ln>
          </a:bottom>
          <a:insideH>
            <a:ln w="12700" cap="flat" cmpd="sng">
              <a:solidFill>
                <a:schemeClr val="accent3"/>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TxStyle b="off" i="off"/>
      <a:tcStyle>
        <a:tcBdr/>
        <a:fill>
          <a:solidFill>
            <a:srgbClr val="EFF3E9"/>
          </a:solidFill>
        </a:fill>
      </a:tcStyle>
    </a:band1H>
    <a:band2H>
      <a:tcTxStyle b="off" i="off"/>
      <a:tcStyle>
        <a:tcBdr/>
      </a:tcStyle>
    </a:band2H>
    <a:band1V>
      <a:tcTxStyle b="off" i="off"/>
      <a:tcStyle>
        <a:tcBdr/>
        <a:fill>
          <a:solidFill>
            <a:srgbClr val="EFF3E9"/>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med" len="med"/>
              <a:tailEnd type="none" w="med" len="med"/>
            </a:ln>
          </a:top>
        </a:tcBdr>
        <a:fill>
          <a:solidFill>
            <a:schemeClr val="l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3"/>
          </a:solidFill>
        </a:fill>
      </a:tcStyle>
    </a:firstRow>
    <a:neCell>
      <a:tcTxStyle b="off" i="off"/>
      <a:tcStyle>
        <a:tcBdr/>
      </a:tcStyle>
    </a:neCell>
    <a:nwCell>
      <a:tcTxStyle b="off" i="off"/>
      <a:tcStyle>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4" autoAdjust="0"/>
    <p:restoredTop sz="94660"/>
  </p:normalViewPr>
  <p:slideViewPr>
    <p:cSldViewPr snapToGrid="0">
      <p:cViewPr>
        <p:scale>
          <a:sx n="66" d="100"/>
          <a:sy n="66" d="100"/>
        </p:scale>
        <p:origin x="774" y="12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di Growman" userId="f43d2e1ef3f48f1b" providerId="LiveId" clId="{942EE2D8-8CB8-405A-8798-0B483BACFEC8}"/>
    <pc:docChg chg="undo custSel addSld modSld modMainMaster">
      <pc:chgData name="Amadi Growman" userId="f43d2e1ef3f48f1b" providerId="LiveId" clId="{942EE2D8-8CB8-405A-8798-0B483BACFEC8}" dt="2023-12-21T16:32:48.276" v="192" actId="20577"/>
      <pc:docMkLst>
        <pc:docMk/>
      </pc:docMkLst>
      <pc:sldChg chg="delSp modSp mod delAnim">
        <pc:chgData name="Amadi Growman" userId="f43d2e1ef3f48f1b" providerId="LiveId" clId="{942EE2D8-8CB8-405A-8798-0B483BACFEC8}" dt="2023-12-21T16:15:16.192" v="44" actId="478"/>
        <pc:sldMkLst>
          <pc:docMk/>
          <pc:sldMk cId="0" sldId="256"/>
        </pc:sldMkLst>
        <pc:spChg chg="mod">
          <ac:chgData name="Amadi Growman" userId="f43d2e1ef3f48f1b" providerId="LiveId" clId="{942EE2D8-8CB8-405A-8798-0B483BACFEC8}" dt="2023-12-21T16:15:10.946" v="43" actId="20577"/>
          <ac:spMkLst>
            <pc:docMk/>
            <pc:sldMk cId="0" sldId="256"/>
            <ac:spMk id="90" creationId="{00000000-0000-0000-0000-000000000000}"/>
          </ac:spMkLst>
        </pc:spChg>
        <pc:picChg chg="del">
          <ac:chgData name="Amadi Growman" userId="f43d2e1ef3f48f1b" providerId="LiveId" clId="{942EE2D8-8CB8-405A-8798-0B483BACFEC8}" dt="2023-12-21T16:15:16.192" v="44" actId="478"/>
          <ac:picMkLst>
            <pc:docMk/>
            <pc:sldMk cId="0" sldId="256"/>
            <ac:picMk id="11" creationId="{3E079B84-832A-EE95-8EFE-1C06684A47BA}"/>
          </ac:picMkLst>
        </pc:picChg>
      </pc:sldChg>
      <pc:sldChg chg="addSp delSp modSp mod">
        <pc:chgData name="Amadi Growman" userId="f43d2e1ef3f48f1b" providerId="LiveId" clId="{942EE2D8-8CB8-405A-8798-0B483BACFEC8}" dt="2023-12-21T16:23:41.909" v="180" actId="6549"/>
        <pc:sldMkLst>
          <pc:docMk/>
          <pc:sldMk cId="2043589123" sldId="265"/>
        </pc:sldMkLst>
        <pc:spChg chg="add del mod">
          <ac:chgData name="Amadi Growman" userId="f43d2e1ef3f48f1b" providerId="LiveId" clId="{942EE2D8-8CB8-405A-8798-0B483BACFEC8}" dt="2023-12-21T16:23:41.909" v="180" actId="6549"/>
          <ac:spMkLst>
            <pc:docMk/>
            <pc:sldMk cId="2043589123" sldId="265"/>
            <ac:spMk id="22" creationId="{9994653D-FFF7-1E01-6AA9-95A5C4B7381A}"/>
          </ac:spMkLst>
        </pc:spChg>
        <pc:spChg chg="mod">
          <ac:chgData name="Amadi Growman" userId="f43d2e1ef3f48f1b" providerId="LiveId" clId="{942EE2D8-8CB8-405A-8798-0B483BACFEC8}" dt="2023-12-21T16:19:19.816" v="93" actId="21"/>
          <ac:spMkLst>
            <pc:docMk/>
            <pc:sldMk cId="2043589123" sldId="265"/>
            <ac:spMk id="23" creationId="{50DD6E3F-0F84-A0A7-B44F-2E1FC4624F32}"/>
          </ac:spMkLst>
        </pc:spChg>
        <pc:graphicFrameChg chg="mod modGraphic">
          <ac:chgData name="Amadi Growman" userId="f43d2e1ef3f48f1b" providerId="LiveId" clId="{942EE2D8-8CB8-405A-8798-0B483BACFEC8}" dt="2023-12-21T16:20:40.337" v="144" actId="20577"/>
          <ac:graphicFrameMkLst>
            <pc:docMk/>
            <pc:sldMk cId="2043589123" sldId="265"/>
            <ac:graphicFrameMk id="6" creationId="{D3D7CB3A-DEF5-33AC-E83C-2FA5E6C1E894}"/>
          </ac:graphicFrameMkLst>
        </pc:graphicFrameChg>
      </pc:sldChg>
      <pc:sldChg chg="modSp mod">
        <pc:chgData name="Amadi Growman" userId="f43d2e1ef3f48f1b" providerId="LiveId" clId="{942EE2D8-8CB8-405A-8798-0B483BACFEC8}" dt="2023-12-21T16:15:35.364" v="48" actId="20577"/>
        <pc:sldMkLst>
          <pc:docMk/>
          <pc:sldMk cId="3865296598" sldId="1475"/>
        </pc:sldMkLst>
        <pc:spChg chg="mod">
          <ac:chgData name="Amadi Growman" userId="f43d2e1ef3f48f1b" providerId="LiveId" clId="{942EE2D8-8CB8-405A-8798-0B483BACFEC8}" dt="2023-12-21T16:15:35.364" v="48" actId="20577"/>
          <ac:spMkLst>
            <pc:docMk/>
            <pc:sldMk cId="3865296598" sldId="1475"/>
            <ac:spMk id="5" creationId="{F0FCB9CC-8190-6FE6-F90E-B0850013B9DB}"/>
          </ac:spMkLst>
        </pc:spChg>
      </pc:sldChg>
      <pc:sldChg chg="delSp modSp mod">
        <pc:chgData name="Amadi Growman" userId="f43d2e1ef3f48f1b" providerId="LiveId" clId="{942EE2D8-8CB8-405A-8798-0B483BACFEC8}" dt="2023-12-21T16:15:25.096" v="47"/>
        <pc:sldMkLst>
          <pc:docMk/>
          <pc:sldMk cId="922382240" sldId="1562"/>
        </pc:sldMkLst>
        <pc:spChg chg="del mod">
          <ac:chgData name="Amadi Growman" userId="f43d2e1ef3f48f1b" providerId="LiveId" clId="{942EE2D8-8CB8-405A-8798-0B483BACFEC8}" dt="2023-12-21T16:15:25.096" v="47"/>
          <ac:spMkLst>
            <pc:docMk/>
            <pc:sldMk cId="922382240" sldId="1562"/>
            <ac:spMk id="13" creationId="{6F46FA43-EAD2-4DAA-B1A6-7317EEB20E60}"/>
          </ac:spMkLst>
        </pc:spChg>
      </pc:sldChg>
      <pc:sldChg chg="delSp modSp mod">
        <pc:chgData name="Amadi Growman" userId="f43d2e1ef3f48f1b" providerId="LiveId" clId="{942EE2D8-8CB8-405A-8798-0B483BACFEC8}" dt="2023-12-21T16:16:32.630" v="60" actId="478"/>
        <pc:sldMkLst>
          <pc:docMk/>
          <pc:sldMk cId="2649851667" sldId="1563"/>
        </pc:sldMkLst>
        <pc:spChg chg="mod">
          <ac:chgData name="Amadi Growman" userId="f43d2e1ef3f48f1b" providerId="LiveId" clId="{942EE2D8-8CB8-405A-8798-0B483BACFEC8}" dt="2023-12-21T16:16:12.550" v="56" actId="20577"/>
          <ac:spMkLst>
            <pc:docMk/>
            <pc:sldMk cId="2649851667" sldId="1563"/>
            <ac:spMk id="4" creationId="{D8F1DFD5-0E7C-14F8-04BD-3853EBF1EDDC}"/>
          </ac:spMkLst>
        </pc:spChg>
        <pc:spChg chg="del">
          <ac:chgData name="Amadi Growman" userId="f43d2e1ef3f48f1b" providerId="LiveId" clId="{942EE2D8-8CB8-405A-8798-0B483BACFEC8}" dt="2023-12-21T16:16:30.270" v="59" actId="478"/>
          <ac:spMkLst>
            <pc:docMk/>
            <pc:sldMk cId="2649851667" sldId="1563"/>
            <ac:spMk id="14" creationId="{CF17482F-3271-8A79-08D6-37DDEF2C5538}"/>
          </ac:spMkLst>
        </pc:spChg>
        <pc:spChg chg="mod">
          <ac:chgData name="Amadi Growman" userId="f43d2e1ef3f48f1b" providerId="LiveId" clId="{942EE2D8-8CB8-405A-8798-0B483BACFEC8}" dt="2023-12-21T16:16:23.166" v="57" actId="20577"/>
          <ac:spMkLst>
            <pc:docMk/>
            <pc:sldMk cId="2649851667" sldId="1563"/>
            <ac:spMk id="88" creationId="{ACEB8637-50F4-1484-38B2-B61FF501C655}"/>
          </ac:spMkLst>
        </pc:spChg>
        <pc:picChg chg="del">
          <ac:chgData name="Amadi Growman" userId="f43d2e1ef3f48f1b" providerId="LiveId" clId="{942EE2D8-8CB8-405A-8798-0B483BACFEC8}" dt="2023-12-21T16:16:32.630" v="60" actId="478"/>
          <ac:picMkLst>
            <pc:docMk/>
            <pc:sldMk cId="2649851667" sldId="1563"/>
            <ac:picMk id="18" creationId="{993C9FAE-DE21-C0A7-8426-7A2B39588F4A}"/>
          </ac:picMkLst>
        </pc:picChg>
        <pc:picChg chg="del">
          <ac:chgData name="Amadi Growman" userId="f43d2e1ef3f48f1b" providerId="LiveId" clId="{942EE2D8-8CB8-405A-8798-0B483BACFEC8}" dt="2023-12-21T16:16:27" v="58" actId="478"/>
          <ac:picMkLst>
            <pc:docMk/>
            <pc:sldMk cId="2649851667" sldId="1563"/>
            <ac:picMk id="20" creationId="{CFE25361-0EE3-1AB5-763F-1D26EA0E0E23}"/>
          </ac:picMkLst>
        </pc:picChg>
      </pc:sldChg>
      <pc:sldChg chg="delSp modSp mod">
        <pc:chgData name="Amadi Growman" userId="f43d2e1ef3f48f1b" providerId="LiveId" clId="{942EE2D8-8CB8-405A-8798-0B483BACFEC8}" dt="2023-12-21T16:17:03.078" v="63" actId="478"/>
        <pc:sldMkLst>
          <pc:docMk/>
          <pc:sldMk cId="1911139456" sldId="1564"/>
        </pc:sldMkLst>
        <pc:spChg chg="del">
          <ac:chgData name="Amadi Growman" userId="f43d2e1ef3f48f1b" providerId="LiveId" clId="{942EE2D8-8CB8-405A-8798-0B483BACFEC8}" dt="2023-12-21T16:17:03.078" v="63" actId="478"/>
          <ac:spMkLst>
            <pc:docMk/>
            <pc:sldMk cId="1911139456" sldId="1564"/>
            <ac:spMk id="14" creationId="{CF17482F-3271-8A79-08D6-37DDEF2C5538}"/>
          </ac:spMkLst>
        </pc:spChg>
        <pc:spChg chg="mod">
          <ac:chgData name="Amadi Growman" userId="f43d2e1ef3f48f1b" providerId="LiveId" clId="{942EE2D8-8CB8-405A-8798-0B483BACFEC8}" dt="2023-12-21T16:16:50.671" v="61" actId="20577"/>
          <ac:spMkLst>
            <pc:docMk/>
            <pc:sldMk cId="1911139456" sldId="1564"/>
            <ac:spMk id="88" creationId="{ACEB8637-50F4-1484-38B2-B61FF501C655}"/>
          </ac:spMkLst>
        </pc:spChg>
        <pc:picChg chg="del">
          <ac:chgData name="Amadi Growman" userId="f43d2e1ef3f48f1b" providerId="LiveId" clId="{942EE2D8-8CB8-405A-8798-0B483BACFEC8}" dt="2023-12-21T16:17:00.385" v="62" actId="478"/>
          <ac:picMkLst>
            <pc:docMk/>
            <pc:sldMk cId="1911139456" sldId="1564"/>
            <ac:picMk id="5" creationId="{C9E774E5-1DA6-9129-1D87-0BE89B6B2732}"/>
          </ac:picMkLst>
        </pc:picChg>
      </pc:sldChg>
      <pc:sldChg chg="delSp modSp mod">
        <pc:chgData name="Amadi Growman" userId="f43d2e1ef3f48f1b" providerId="LiveId" clId="{942EE2D8-8CB8-405A-8798-0B483BACFEC8}" dt="2023-12-21T16:18:25.957" v="66" actId="20577"/>
        <pc:sldMkLst>
          <pc:docMk/>
          <pc:sldMk cId="1753731041" sldId="1565"/>
        </pc:sldMkLst>
        <pc:spChg chg="del">
          <ac:chgData name="Amadi Growman" userId="f43d2e1ef3f48f1b" providerId="LiveId" clId="{942EE2D8-8CB8-405A-8798-0B483BACFEC8}" dt="2023-12-21T16:18:21.268" v="65" actId="478"/>
          <ac:spMkLst>
            <pc:docMk/>
            <pc:sldMk cId="1753731041" sldId="1565"/>
            <ac:spMk id="14" creationId="{CF17482F-3271-8A79-08D6-37DDEF2C5538}"/>
          </ac:spMkLst>
        </pc:spChg>
        <pc:spChg chg="mod">
          <ac:chgData name="Amadi Growman" userId="f43d2e1ef3f48f1b" providerId="LiveId" clId="{942EE2D8-8CB8-405A-8798-0B483BACFEC8}" dt="2023-12-21T16:18:25.957" v="66" actId="20577"/>
          <ac:spMkLst>
            <pc:docMk/>
            <pc:sldMk cId="1753731041" sldId="1565"/>
            <ac:spMk id="88" creationId="{ACEB8637-50F4-1484-38B2-B61FF501C655}"/>
          </ac:spMkLst>
        </pc:spChg>
        <pc:picChg chg="del">
          <ac:chgData name="Amadi Growman" userId="f43d2e1ef3f48f1b" providerId="LiveId" clId="{942EE2D8-8CB8-405A-8798-0B483BACFEC8}" dt="2023-12-21T16:18:18.725" v="64" actId="478"/>
          <ac:picMkLst>
            <pc:docMk/>
            <pc:sldMk cId="1753731041" sldId="1565"/>
            <ac:picMk id="5" creationId="{BD32FC4D-F3F1-3992-93B7-C20BBC071598}"/>
          </ac:picMkLst>
        </pc:picChg>
      </pc:sldChg>
      <pc:sldChg chg="delSp modSp mod">
        <pc:chgData name="Amadi Growman" userId="f43d2e1ef3f48f1b" providerId="LiveId" clId="{942EE2D8-8CB8-405A-8798-0B483BACFEC8}" dt="2023-12-21T16:18:34.220" v="68" actId="20577"/>
        <pc:sldMkLst>
          <pc:docMk/>
          <pc:sldMk cId="3624562771" sldId="1566"/>
        </pc:sldMkLst>
        <pc:spChg chg="del">
          <ac:chgData name="Amadi Growman" userId="f43d2e1ef3f48f1b" providerId="LiveId" clId="{942EE2D8-8CB8-405A-8798-0B483BACFEC8}" dt="2023-12-21T16:18:30.355" v="67" actId="478"/>
          <ac:spMkLst>
            <pc:docMk/>
            <pc:sldMk cId="3624562771" sldId="1566"/>
            <ac:spMk id="14" creationId="{CF17482F-3271-8A79-08D6-37DDEF2C5538}"/>
          </ac:spMkLst>
        </pc:spChg>
        <pc:spChg chg="mod">
          <ac:chgData name="Amadi Growman" userId="f43d2e1ef3f48f1b" providerId="LiveId" clId="{942EE2D8-8CB8-405A-8798-0B483BACFEC8}" dt="2023-12-21T16:18:34.220" v="68" actId="20577"/>
          <ac:spMkLst>
            <pc:docMk/>
            <pc:sldMk cId="3624562771" sldId="1566"/>
            <ac:spMk id="88" creationId="{ACEB8637-50F4-1484-38B2-B61FF501C655}"/>
          </ac:spMkLst>
        </pc:spChg>
        <pc:picChg chg="del">
          <ac:chgData name="Amadi Growman" userId="f43d2e1ef3f48f1b" providerId="LiveId" clId="{942EE2D8-8CB8-405A-8798-0B483BACFEC8}" dt="2023-12-21T16:18:30.355" v="67" actId="478"/>
          <ac:picMkLst>
            <pc:docMk/>
            <pc:sldMk cId="3624562771" sldId="1566"/>
            <ac:picMk id="6" creationId="{178B0518-81F5-E73A-1FEA-7B779F9C2A1A}"/>
          </ac:picMkLst>
        </pc:picChg>
      </pc:sldChg>
      <pc:sldChg chg="modSp add mod">
        <pc:chgData name="Amadi Growman" userId="f43d2e1ef3f48f1b" providerId="LiveId" clId="{942EE2D8-8CB8-405A-8798-0B483BACFEC8}" dt="2023-12-21T16:32:48.276" v="192" actId="20577"/>
        <pc:sldMkLst>
          <pc:docMk/>
          <pc:sldMk cId="1120549965" sldId="1567"/>
        </pc:sldMkLst>
        <pc:spChg chg="mod">
          <ac:chgData name="Amadi Growman" userId="f43d2e1ef3f48f1b" providerId="LiveId" clId="{942EE2D8-8CB8-405A-8798-0B483BACFEC8}" dt="2023-12-21T16:32:48.276" v="192" actId="20577"/>
          <ac:spMkLst>
            <pc:docMk/>
            <pc:sldMk cId="1120549965" sldId="1567"/>
            <ac:spMk id="23" creationId="{50DD6E3F-0F84-A0A7-B44F-2E1FC4624F32}"/>
          </ac:spMkLst>
        </pc:spChg>
        <pc:graphicFrameChg chg="modGraphic">
          <ac:chgData name="Amadi Growman" userId="f43d2e1ef3f48f1b" providerId="LiveId" clId="{942EE2D8-8CB8-405A-8798-0B483BACFEC8}" dt="2023-12-21T16:32:39.205" v="191" actId="5793"/>
          <ac:graphicFrameMkLst>
            <pc:docMk/>
            <pc:sldMk cId="1120549965" sldId="1567"/>
            <ac:graphicFrameMk id="6" creationId="{D3D7CB3A-DEF5-33AC-E83C-2FA5E6C1E894}"/>
          </ac:graphicFrameMkLst>
        </pc:graphicFrameChg>
      </pc:sldChg>
      <pc:sldChg chg="modSp add mod">
        <pc:chgData name="Amadi Growman" userId="f43d2e1ef3f48f1b" providerId="LiveId" clId="{942EE2D8-8CB8-405A-8798-0B483BACFEC8}" dt="2023-12-21T16:32:22.639" v="189" actId="552"/>
        <pc:sldMkLst>
          <pc:docMk/>
          <pc:sldMk cId="3933852448" sldId="2147374493"/>
        </pc:sldMkLst>
        <pc:spChg chg="mod">
          <ac:chgData name="Amadi Growman" userId="f43d2e1ef3f48f1b" providerId="LiveId" clId="{942EE2D8-8CB8-405A-8798-0B483BACFEC8}" dt="2023-12-21T16:32:22.639" v="189" actId="552"/>
          <ac:spMkLst>
            <pc:docMk/>
            <pc:sldMk cId="3933852448" sldId="2147374493"/>
            <ac:spMk id="3" creationId="{E36D1064-C2BF-BF43-E31F-46590F17A37B}"/>
          </ac:spMkLst>
        </pc:spChg>
        <pc:spChg chg="mod">
          <ac:chgData name="Amadi Growman" userId="f43d2e1ef3f48f1b" providerId="LiveId" clId="{942EE2D8-8CB8-405A-8798-0B483BACFEC8}" dt="2023-12-21T16:31:32.113" v="186" actId="20577"/>
          <ac:spMkLst>
            <pc:docMk/>
            <pc:sldMk cId="3933852448" sldId="2147374493"/>
            <ac:spMk id="4" creationId="{E0E6C3A4-FC56-D32E-CFF3-C9924A0474E6}"/>
          </ac:spMkLst>
        </pc:spChg>
        <pc:spChg chg="mod">
          <ac:chgData name="Amadi Growman" userId="f43d2e1ef3f48f1b" providerId="LiveId" clId="{942EE2D8-8CB8-405A-8798-0B483BACFEC8}" dt="2023-12-21T16:32:22.639" v="189" actId="552"/>
          <ac:spMkLst>
            <pc:docMk/>
            <pc:sldMk cId="3933852448" sldId="2147374493"/>
            <ac:spMk id="5" creationId="{6FBB9B10-804B-3137-BEC0-B120529E5999}"/>
          </ac:spMkLst>
        </pc:spChg>
        <pc:spChg chg="mod">
          <ac:chgData name="Amadi Growman" userId="f43d2e1ef3f48f1b" providerId="LiveId" clId="{942EE2D8-8CB8-405A-8798-0B483BACFEC8}" dt="2023-12-21T16:31:28.153" v="185" actId="20577"/>
          <ac:spMkLst>
            <pc:docMk/>
            <pc:sldMk cId="3933852448" sldId="2147374493"/>
            <ac:spMk id="6" creationId="{8BB9D5FA-928B-BC89-7CF3-981426387BB0}"/>
          </ac:spMkLst>
        </pc:spChg>
        <pc:spChg chg="mod">
          <ac:chgData name="Amadi Growman" userId="f43d2e1ef3f48f1b" providerId="LiveId" clId="{942EE2D8-8CB8-405A-8798-0B483BACFEC8}" dt="2023-12-21T16:32:22.639" v="189" actId="552"/>
          <ac:spMkLst>
            <pc:docMk/>
            <pc:sldMk cId="3933852448" sldId="2147374493"/>
            <ac:spMk id="13" creationId="{C8137333-0D05-0FAB-FF6A-2D61743FCEFF}"/>
          </ac:spMkLst>
        </pc:spChg>
        <pc:spChg chg="mod">
          <ac:chgData name="Amadi Growman" userId="f43d2e1ef3f48f1b" providerId="LiveId" clId="{942EE2D8-8CB8-405A-8798-0B483BACFEC8}" dt="2023-12-21T16:31:36.191" v="187" actId="20577"/>
          <ac:spMkLst>
            <pc:docMk/>
            <pc:sldMk cId="3933852448" sldId="2147374493"/>
            <ac:spMk id="14" creationId="{07ED9CC5-CBAB-38F3-4D63-66CF9A37DB76}"/>
          </ac:spMkLst>
        </pc:spChg>
        <pc:spChg chg="mod">
          <ac:chgData name="Amadi Growman" userId="f43d2e1ef3f48f1b" providerId="LiveId" clId="{942EE2D8-8CB8-405A-8798-0B483BACFEC8}" dt="2023-12-21T16:32:22.639" v="189" actId="552"/>
          <ac:spMkLst>
            <pc:docMk/>
            <pc:sldMk cId="3933852448" sldId="2147374493"/>
            <ac:spMk id="15" creationId="{4FA96EF7-3036-176A-4201-7DEA72881DDD}"/>
          </ac:spMkLst>
        </pc:spChg>
        <pc:spChg chg="mod">
          <ac:chgData name="Amadi Growman" userId="f43d2e1ef3f48f1b" providerId="LiveId" clId="{942EE2D8-8CB8-405A-8798-0B483BACFEC8}" dt="2023-12-21T16:31:39.989" v="188" actId="20577"/>
          <ac:spMkLst>
            <pc:docMk/>
            <pc:sldMk cId="3933852448" sldId="2147374493"/>
            <ac:spMk id="16" creationId="{3D6C2D63-B722-4A48-0407-60575DFE45FC}"/>
          </ac:spMkLst>
        </pc:spChg>
      </pc:sldChg>
      <pc:sldMasterChg chg="modSldLayout">
        <pc:chgData name="Amadi Growman" userId="f43d2e1ef3f48f1b" providerId="LiveId" clId="{942EE2D8-8CB8-405A-8798-0B483BACFEC8}" dt="2023-12-21T16:31:07.891" v="184" actId="1037"/>
        <pc:sldMasterMkLst>
          <pc:docMk/>
          <pc:sldMasterMk cId="984757861" sldId="2147483717"/>
        </pc:sldMasterMkLst>
        <pc:sldLayoutChg chg="modSp mod">
          <pc:chgData name="Amadi Growman" userId="f43d2e1ef3f48f1b" providerId="LiveId" clId="{942EE2D8-8CB8-405A-8798-0B483BACFEC8}" dt="2023-12-21T16:31:07.891" v="184" actId="1037"/>
          <pc:sldLayoutMkLst>
            <pc:docMk/>
            <pc:sldMasterMk cId="984757861" sldId="2147483717"/>
            <pc:sldLayoutMk cId="2513313050" sldId="2147483736"/>
          </pc:sldLayoutMkLst>
          <pc:spChg chg="mod">
            <ac:chgData name="Amadi Growman" userId="f43d2e1ef3f48f1b" providerId="LiveId" clId="{942EE2D8-8CB8-405A-8798-0B483BACFEC8}" dt="2023-12-21T16:31:07.891" v="184" actId="1037"/>
            <ac:spMkLst>
              <pc:docMk/>
              <pc:sldMasterMk cId="984757861" sldId="2147483717"/>
              <pc:sldLayoutMk cId="2513313050" sldId="2147483736"/>
              <ac:spMk id="2" creationId="{88260A45-39E4-4751-9647-64139CEAEACE}"/>
            </ac:spMkLst>
          </pc:spChg>
          <pc:spChg chg="mod">
            <ac:chgData name="Amadi Growman" userId="f43d2e1ef3f48f1b" providerId="LiveId" clId="{942EE2D8-8CB8-405A-8798-0B483BACFEC8}" dt="2023-12-21T16:31:01.620" v="183" actId="207"/>
            <ac:spMkLst>
              <pc:docMk/>
              <pc:sldMasterMk cId="984757861" sldId="2147483717"/>
              <pc:sldLayoutMk cId="2513313050" sldId="2147483736"/>
              <ac:spMk id="21" creationId="{A68CDDDA-1C0A-4EF6-B8D8-5DDA59B5E0F8}"/>
            </ac:spMkLst>
          </pc:spChg>
        </pc:sldLayoutChg>
      </pc:sldMasterChg>
    </pc:docChg>
  </pc:docChgLst>
  <pc:docChgLst>
    <pc:chgData name="Amadi Growman" userId="f43d2e1ef3f48f1b" providerId="LiveId" clId="{C3C44243-3240-4CC8-A5FE-271662E3FC69}"/>
    <pc:docChg chg="undo custSel modSld">
      <pc:chgData name="Amadi Growman" userId="f43d2e1ef3f48f1b" providerId="LiveId" clId="{C3C44243-3240-4CC8-A5FE-271662E3FC69}" dt="2023-11-05T07:45:42.804" v="11" actId="2711"/>
      <pc:docMkLst>
        <pc:docMk/>
      </pc:docMkLst>
      <pc:sldChg chg="modSp mod">
        <pc:chgData name="Amadi Growman" userId="f43d2e1ef3f48f1b" providerId="LiveId" clId="{C3C44243-3240-4CC8-A5FE-271662E3FC69}" dt="2023-11-05T07:45:42.804" v="11" actId="2711"/>
        <pc:sldMkLst>
          <pc:docMk/>
          <pc:sldMk cId="3865296598" sldId="1475"/>
        </pc:sldMkLst>
        <pc:spChg chg="mod">
          <ac:chgData name="Amadi Growman" userId="f43d2e1ef3f48f1b" providerId="LiveId" clId="{C3C44243-3240-4CC8-A5FE-271662E3FC69}" dt="2023-11-05T07:44:18.972" v="4" actId="12"/>
          <ac:spMkLst>
            <pc:docMk/>
            <pc:sldMk cId="3865296598" sldId="1475"/>
            <ac:spMk id="5" creationId="{F0FCB9CC-8190-6FE6-F90E-B0850013B9DB}"/>
          </ac:spMkLst>
        </pc:spChg>
        <pc:spChg chg="mod">
          <ac:chgData name="Amadi Growman" userId="f43d2e1ef3f48f1b" providerId="LiveId" clId="{C3C44243-3240-4CC8-A5FE-271662E3FC69}" dt="2023-11-05T07:45:42.804" v="11" actId="2711"/>
          <ac:spMkLst>
            <pc:docMk/>
            <pc:sldMk cId="3865296598" sldId="1475"/>
            <ac:spMk id="88" creationId="{ACEB8637-50F4-1484-38B2-B61FF501C655}"/>
          </ac:spMkLst>
        </pc:spChg>
      </pc:sldChg>
      <pc:sldChg chg="modSp mod">
        <pc:chgData name="Amadi Growman" userId="f43d2e1ef3f48f1b" providerId="LiveId" clId="{C3C44243-3240-4CC8-A5FE-271662E3FC69}" dt="2023-11-05T07:45:25.392" v="10" actId="2711"/>
        <pc:sldMkLst>
          <pc:docMk/>
          <pc:sldMk cId="922382240" sldId="1562"/>
        </pc:sldMkLst>
        <pc:spChg chg="mod">
          <ac:chgData name="Amadi Growman" userId="f43d2e1ef3f48f1b" providerId="LiveId" clId="{C3C44243-3240-4CC8-A5FE-271662E3FC69}" dt="2023-11-05T07:45:25.392" v="10" actId="2711"/>
          <ac:spMkLst>
            <pc:docMk/>
            <pc:sldMk cId="922382240" sldId="1562"/>
            <ac:spMk id="9" creationId="{10D10695-C058-4F09-87E8-3A9EDD226E3F}"/>
          </ac:spMkLst>
        </pc:spChg>
        <pc:spChg chg="mod">
          <ac:chgData name="Amadi Growman" userId="f43d2e1ef3f48f1b" providerId="LiveId" clId="{C3C44243-3240-4CC8-A5FE-271662E3FC69}" dt="2023-11-05T07:45:05.176" v="9" actId="113"/>
          <ac:spMkLst>
            <pc:docMk/>
            <pc:sldMk cId="922382240" sldId="1562"/>
            <ac:spMk id="13" creationId="{6F46FA43-EAD2-4DAA-B1A6-7317EEB20E60}"/>
          </ac:spMkLst>
        </pc:spChg>
      </pc:sldChg>
    </pc:docChg>
  </pc:docChgLst>
  <pc:docChgLst>
    <pc:chgData name="Amadi Growman" userId="f43d2e1ef3f48f1b" providerId="LiveId" clId="{85BF476E-C39B-45B9-BC24-EB5838FD9538}"/>
    <pc:docChg chg="undo custSel addSld delSld modSld">
      <pc:chgData name="Amadi Growman" userId="f43d2e1ef3f48f1b" providerId="LiveId" clId="{85BF476E-C39B-45B9-BC24-EB5838FD9538}" dt="2023-12-31T16:50:07.384" v="1607" actId="20577"/>
      <pc:docMkLst>
        <pc:docMk/>
      </pc:docMkLst>
      <pc:sldChg chg="addSp modSp mod">
        <pc:chgData name="Amadi Growman" userId="f43d2e1ef3f48f1b" providerId="LiveId" clId="{85BF476E-C39B-45B9-BC24-EB5838FD9538}" dt="2023-12-31T16:48:47.806" v="1599" actId="14100"/>
        <pc:sldMkLst>
          <pc:docMk/>
          <pc:sldMk cId="0" sldId="256"/>
        </pc:sldMkLst>
        <pc:picChg chg="add mod">
          <ac:chgData name="Amadi Growman" userId="f43d2e1ef3f48f1b" providerId="LiveId" clId="{85BF476E-C39B-45B9-BC24-EB5838FD9538}" dt="2023-12-31T16:48:47.806" v="1599" actId="14100"/>
          <ac:picMkLst>
            <pc:docMk/>
            <pc:sldMk cId="0" sldId="256"/>
            <ac:picMk id="3" creationId="{51F07E13-D674-BD62-1ABD-8593CD0B1D08}"/>
          </ac:picMkLst>
        </pc:picChg>
      </pc:sldChg>
      <pc:sldChg chg="addSp modSp mod">
        <pc:chgData name="Amadi Growman" userId="f43d2e1ef3f48f1b" providerId="LiveId" clId="{85BF476E-C39B-45B9-BC24-EB5838FD9538}" dt="2023-12-31T16:50:07.384" v="1607" actId="20577"/>
        <pc:sldMkLst>
          <pc:docMk/>
          <pc:sldMk cId="3029638340" sldId="1473"/>
        </pc:sldMkLst>
        <pc:spChg chg="add mod">
          <ac:chgData name="Amadi Growman" userId="f43d2e1ef3f48f1b" providerId="LiveId" clId="{85BF476E-C39B-45B9-BC24-EB5838FD9538}" dt="2023-12-31T16:25:06.897" v="1392" actId="164"/>
          <ac:spMkLst>
            <pc:docMk/>
            <pc:sldMk cId="3029638340" sldId="1473"/>
            <ac:spMk id="5" creationId="{C413FB91-244F-0532-5765-2B055197B4D6}"/>
          </ac:spMkLst>
        </pc:spChg>
        <pc:spChg chg="mod">
          <ac:chgData name="Amadi Growman" userId="f43d2e1ef3f48f1b" providerId="LiveId" clId="{85BF476E-C39B-45B9-BC24-EB5838FD9538}" dt="2023-12-31T16:10:19.556" v="798" actId="1037"/>
          <ac:spMkLst>
            <pc:docMk/>
            <pc:sldMk cId="3029638340" sldId="1473"/>
            <ac:spMk id="7" creationId="{D8C2BC0D-53F2-551E-E839-0C9D7D201ED9}"/>
          </ac:spMkLst>
        </pc:spChg>
        <pc:spChg chg="mod">
          <ac:chgData name="Amadi Growman" userId="f43d2e1ef3f48f1b" providerId="LiveId" clId="{85BF476E-C39B-45B9-BC24-EB5838FD9538}" dt="2023-12-31T16:25:58.459" v="1458" actId="1038"/>
          <ac:spMkLst>
            <pc:docMk/>
            <pc:sldMk cId="3029638340" sldId="1473"/>
            <ac:spMk id="9" creationId="{C7053B57-B6C4-893E-09A5-2D3F61CDB10D}"/>
          </ac:spMkLst>
        </pc:spChg>
        <pc:spChg chg="mod">
          <ac:chgData name="Amadi Growman" userId="f43d2e1ef3f48f1b" providerId="LiveId" clId="{85BF476E-C39B-45B9-BC24-EB5838FD9538}" dt="2023-12-31T16:25:58.459" v="1458" actId="1038"/>
          <ac:spMkLst>
            <pc:docMk/>
            <pc:sldMk cId="3029638340" sldId="1473"/>
            <ac:spMk id="11" creationId="{AE457C5C-D8F5-507D-343C-9459747C78B0}"/>
          </ac:spMkLst>
        </pc:spChg>
        <pc:spChg chg="add mod">
          <ac:chgData name="Amadi Growman" userId="f43d2e1ef3f48f1b" providerId="LiveId" clId="{85BF476E-C39B-45B9-BC24-EB5838FD9538}" dt="2023-12-31T16:25:06.897" v="1392" actId="164"/>
          <ac:spMkLst>
            <pc:docMk/>
            <pc:sldMk cId="3029638340" sldId="1473"/>
            <ac:spMk id="13" creationId="{098DD503-699C-ADF6-98DB-0DF55898D549}"/>
          </ac:spMkLst>
        </pc:spChg>
        <pc:spChg chg="mod">
          <ac:chgData name="Amadi Growman" userId="f43d2e1ef3f48f1b" providerId="LiveId" clId="{85BF476E-C39B-45B9-BC24-EB5838FD9538}" dt="2023-12-31T16:10:25.448" v="816" actId="1038"/>
          <ac:spMkLst>
            <pc:docMk/>
            <pc:sldMk cId="3029638340" sldId="1473"/>
            <ac:spMk id="14" creationId="{DB2CB879-072D-9DEC-C2A7-D7A027AACAF0}"/>
          </ac:spMkLst>
        </pc:spChg>
        <pc:spChg chg="mod">
          <ac:chgData name="Amadi Growman" userId="f43d2e1ef3f48f1b" providerId="LiveId" clId="{85BF476E-C39B-45B9-BC24-EB5838FD9538}" dt="2023-12-31T16:12:41.817" v="904" actId="1035"/>
          <ac:spMkLst>
            <pc:docMk/>
            <pc:sldMk cId="3029638340" sldId="1473"/>
            <ac:spMk id="15" creationId="{707237FF-7C9D-7B51-740A-5AE6D53DF665}"/>
          </ac:spMkLst>
        </pc:spChg>
        <pc:spChg chg="mod">
          <ac:chgData name="Amadi Growman" userId="f43d2e1ef3f48f1b" providerId="LiveId" clId="{85BF476E-C39B-45B9-BC24-EB5838FD9538}" dt="2023-12-31T16:11:07.698" v="875" actId="1036"/>
          <ac:spMkLst>
            <pc:docMk/>
            <pc:sldMk cId="3029638340" sldId="1473"/>
            <ac:spMk id="17" creationId="{CC158168-B756-C9B0-769B-FFB52FCE7BF3}"/>
          </ac:spMkLst>
        </pc:spChg>
        <pc:spChg chg="mod">
          <ac:chgData name="Amadi Growman" userId="f43d2e1ef3f48f1b" providerId="LiveId" clId="{85BF476E-C39B-45B9-BC24-EB5838FD9538}" dt="2023-12-31T16:26:19.165" v="1486" actId="1038"/>
          <ac:spMkLst>
            <pc:docMk/>
            <pc:sldMk cId="3029638340" sldId="1473"/>
            <ac:spMk id="18" creationId="{CB91DF8F-8ECB-F0BE-25D5-59C1F197FD44}"/>
          </ac:spMkLst>
        </pc:spChg>
        <pc:spChg chg="add mod">
          <ac:chgData name="Amadi Growman" userId="f43d2e1ef3f48f1b" providerId="LiveId" clId="{85BF476E-C39B-45B9-BC24-EB5838FD9538}" dt="2023-12-31T16:30:41.131" v="1519" actId="122"/>
          <ac:spMkLst>
            <pc:docMk/>
            <pc:sldMk cId="3029638340" sldId="1473"/>
            <ac:spMk id="19" creationId="{EB743A32-9344-9D0C-8A8D-219CF37AAEBD}"/>
          </ac:spMkLst>
        </pc:spChg>
        <pc:spChg chg="mod">
          <ac:chgData name="Amadi Growman" userId="f43d2e1ef3f48f1b" providerId="LiveId" clId="{85BF476E-C39B-45B9-BC24-EB5838FD9538}" dt="2023-12-31T16:10:39.893" v="850" actId="1038"/>
          <ac:spMkLst>
            <pc:docMk/>
            <pc:sldMk cId="3029638340" sldId="1473"/>
            <ac:spMk id="20" creationId="{3D4B252E-DC62-970C-45A1-A08D4D837EF9}"/>
          </ac:spMkLst>
        </pc:spChg>
        <pc:spChg chg="add mod">
          <ac:chgData name="Amadi Growman" userId="f43d2e1ef3f48f1b" providerId="LiveId" clId="{85BF476E-C39B-45B9-BC24-EB5838FD9538}" dt="2023-12-31T16:34:34.170" v="1595"/>
          <ac:spMkLst>
            <pc:docMk/>
            <pc:sldMk cId="3029638340" sldId="1473"/>
            <ac:spMk id="21" creationId="{87918FF1-167A-F580-5590-5C89B8CD3221}"/>
          </ac:spMkLst>
        </pc:spChg>
        <pc:spChg chg="mod">
          <ac:chgData name="Amadi Growman" userId="f43d2e1ef3f48f1b" providerId="LiveId" clId="{85BF476E-C39B-45B9-BC24-EB5838FD9538}" dt="2023-12-31T16:09:53.072" v="766" actId="14100"/>
          <ac:spMkLst>
            <pc:docMk/>
            <pc:sldMk cId="3029638340" sldId="1473"/>
            <ac:spMk id="22" creationId="{B81F535A-5042-9EB9-3C17-A1C0B62C2103}"/>
          </ac:spMkLst>
        </pc:spChg>
        <pc:spChg chg="mod">
          <ac:chgData name="Amadi Growman" userId="f43d2e1ef3f48f1b" providerId="LiveId" clId="{85BF476E-C39B-45B9-BC24-EB5838FD9538}" dt="2023-12-31T16:10:43.468" v="867" actId="1037"/>
          <ac:spMkLst>
            <pc:docMk/>
            <pc:sldMk cId="3029638340" sldId="1473"/>
            <ac:spMk id="23" creationId="{62CFB34B-BBA1-89F4-BF57-F9BB5F036F5A}"/>
          </ac:spMkLst>
        </pc:spChg>
        <pc:spChg chg="mod">
          <ac:chgData name="Amadi Growman" userId="f43d2e1ef3f48f1b" providerId="LiveId" clId="{85BF476E-C39B-45B9-BC24-EB5838FD9538}" dt="2023-12-31T16:30:59.695" v="1520" actId="14100"/>
          <ac:spMkLst>
            <pc:docMk/>
            <pc:sldMk cId="3029638340" sldId="1473"/>
            <ac:spMk id="24" creationId="{8293216B-888C-7ABE-C991-5E91F776205D}"/>
          </ac:spMkLst>
        </pc:spChg>
        <pc:spChg chg="mod">
          <ac:chgData name="Amadi Growman" userId="f43d2e1ef3f48f1b" providerId="LiveId" clId="{85BF476E-C39B-45B9-BC24-EB5838FD9538}" dt="2023-12-31T16:29:50.574" v="1513" actId="1035"/>
          <ac:spMkLst>
            <pc:docMk/>
            <pc:sldMk cId="3029638340" sldId="1473"/>
            <ac:spMk id="25" creationId="{D9E7A173-C9B9-7C8C-F6D6-251AF19E331B}"/>
          </ac:spMkLst>
        </pc:spChg>
        <pc:spChg chg="mod">
          <ac:chgData name="Amadi Growman" userId="f43d2e1ef3f48f1b" providerId="LiveId" clId="{85BF476E-C39B-45B9-BC24-EB5838FD9538}" dt="2023-12-31T16:26:19.165" v="1486" actId="1038"/>
          <ac:spMkLst>
            <pc:docMk/>
            <pc:sldMk cId="3029638340" sldId="1473"/>
            <ac:spMk id="28" creationId="{CF569EC7-502C-FBDC-D2CE-259BC12AD1AD}"/>
          </ac:spMkLst>
        </pc:spChg>
        <pc:spChg chg="mod">
          <ac:chgData name="Amadi Growman" userId="f43d2e1ef3f48f1b" providerId="LiveId" clId="{85BF476E-C39B-45B9-BC24-EB5838FD9538}" dt="2023-12-31T16:26:19.165" v="1486" actId="1038"/>
          <ac:spMkLst>
            <pc:docMk/>
            <pc:sldMk cId="3029638340" sldId="1473"/>
            <ac:spMk id="29" creationId="{F3E21558-4ABC-6BF8-789F-1C9137000035}"/>
          </ac:spMkLst>
        </pc:spChg>
        <pc:spChg chg="mod">
          <ac:chgData name="Amadi Growman" userId="f43d2e1ef3f48f1b" providerId="LiveId" clId="{85BF476E-C39B-45B9-BC24-EB5838FD9538}" dt="2023-12-31T16:12:33.701" v="899" actId="1037"/>
          <ac:spMkLst>
            <pc:docMk/>
            <pc:sldMk cId="3029638340" sldId="1473"/>
            <ac:spMk id="30" creationId="{DAD369E5-93F6-AC32-D494-A9C88FFEF84F}"/>
          </ac:spMkLst>
        </pc:spChg>
        <pc:spChg chg="mod">
          <ac:chgData name="Amadi Growman" userId="f43d2e1ef3f48f1b" providerId="LiveId" clId="{85BF476E-C39B-45B9-BC24-EB5838FD9538}" dt="2023-12-31T16:12:33.701" v="899" actId="1037"/>
          <ac:spMkLst>
            <pc:docMk/>
            <pc:sldMk cId="3029638340" sldId="1473"/>
            <ac:spMk id="33" creationId="{816CF90F-E498-657A-83FF-AB3D432E2202}"/>
          </ac:spMkLst>
        </pc:spChg>
        <pc:spChg chg="mod">
          <ac:chgData name="Amadi Growman" userId="f43d2e1ef3f48f1b" providerId="LiveId" clId="{85BF476E-C39B-45B9-BC24-EB5838FD9538}" dt="2023-12-31T16:10:39.893" v="850" actId="1038"/>
          <ac:spMkLst>
            <pc:docMk/>
            <pc:sldMk cId="3029638340" sldId="1473"/>
            <ac:spMk id="34" creationId="{4A155DEC-7908-95DE-DB36-6AE353676593}"/>
          </ac:spMkLst>
        </pc:spChg>
        <pc:spChg chg="mod">
          <ac:chgData name="Amadi Growman" userId="f43d2e1ef3f48f1b" providerId="LiveId" clId="{85BF476E-C39B-45B9-BC24-EB5838FD9538}" dt="2023-12-31T16:10:19.556" v="798" actId="1037"/>
          <ac:spMkLst>
            <pc:docMk/>
            <pc:sldMk cId="3029638340" sldId="1473"/>
            <ac:spMk id="35" creationId="{A0CB1812-8C84-9B2C-BC95-1632E8C259C5}"/>
          </ac:spMkLst>
        </pc:spChg>
        <pc:spChg chg="mod">
          <ac:chgData name="Amadi Growman" userId="f43d2e1ef3f48f1b" providerId="LiveId" clId="{85BF476E-C39B-45B9-BC24-EB5838FD9538}" dt="2023-12-31T16:09:50.170" v="765" actId="1076"/>
          <ac:spMkLst>
            <pc:docMk/>
            <pc:sldMk cId="3029638340" sldId="1473"/>
            <ac:spMk id="36" creationId="{AC53ECB8-0E94-61E4-CF36-69B7C8791F7A}"/>
          </ac:spMkLst>
        </pc:spChg>
        <pc:spChg chg="mod">
          <ac:chgData name="Amadi Growman" userId="f43d2e1ef3f48f1b" providerId="LiveId" clId="{85BF476E-C39B-45B9-BC24-EB5838FD9538}" dt="2023-12-31T16:28:11.798" v="1508" actId="20577"/>
          <ac:spMkLst>
            <pc:docMk/>
            <pc:sldMk cId="3029638340" sldId="1473"/>
            <ac:spMk id="37" creationId="{7FBC6DA3-6B0A-0FB8-E899-00A0D720394C}"/>
          </ac:spMkLst>
        </pc:spChg>
        <pc:spChg chg="mod">
          <ac:chgData name="Amadi Growman" userId="f43d2e1ef3f48f1b" providerId="LiveId" clId="{85BF476E-C39B-45B9-BC24-EB5838FD9538}" dt="2023-12-31T16:50:07.384" v="1607" actId="20577"/>
          <ac:spMkLst>
            <pc:docMk/>
            <pc:sldMk cId="3029638340" sldId="1473"/>
            <ac:spMk id="88" creationId="{ACEB8637-50F4-1484-38B2-B61FF501C655}"/>
          </ac:spMkLst>
        </pc:spChg>
        <pc:grpChg chg="add mod">
          <ac:chgData name="Amadi Growman" userId="f43d2e1ef3f48f1b" providerId="LiveId" clId="{85BF476E-C39B-45B9-BC24-EB5838FD9538}" dt="2023-12-31T16:25:28.278" v="1441" actId="1036"/>
          <ac:grpSpMkLst>
            <pc:docMk/>
            <pc:sldMk cId="3029638340" sldId="1473"/>
            <ac:grpSpMk id="16" creationId="{B8A5E981-432B-0E1A-5606-9F7747856FA9}"/>
          </ac:grpSpMkLst>
        </pc:grpChg>
        <pc:grpChg chg="mod">
          <ac:chgData name="Amadi Growman" userId="f43d2e1ef3f48f1b" providerId="LiveId" clId="{85BF476E-C39B-45B9-BC24-EB5838FD9538}" dt="2023-12-31T16:20:03.443" v="1116" actId="14100"/>
          <ac:grpSpMkLst>
            <pc:docMk/>
            <pc:sldMk cId="3029638340" sldId="1473"/>
            <ac:grpSpMk id="43" creationId="{DAE52F65-EDDD-D136-DEB8-04E954DB70D5}"/>
          </ac:grpSpMkLst>
        </pc:grpChg>
        <pc:cxnChg chg="mod">
          <ac:chgData name="Amadi Growman" userId="f43d2e1ef3f48f1b" providerId="LiveId" clId="{85BF476E-C39B-45B9-BC24-EB5838FD9538}" dt="2023-12-31T16:24:35.179" v="1363" actId="14100"/>
          <ac:cxnSpMkLst>
            <pc:docMk/>
            <pc:sldMk cId="3029638340" sldId="1473"/>
            <ac:cxnSpMk id="6" creationId="{275006D1-CE03-2C59-77B9-B9B25624CEC7}"/>
          </ac:cxnSpMkLst>
        </pc:cxnChg>
        <pc:cxnChg chg="mod">
          <ac:chgData name="Amadi Growman" userId="f43d2e1ef3f48f1b" providerId="LiveId" clId="{85BF476E-C39B-45B9-BC24-EB5838FD9538}" dt="2023-12-31T16:10:19.556" v="798" actId="1037"/>
          <ac:cxnSpMkLst>
            <pc:docMk/>
            <pc:sldMk cId="3029638340" sldId="1473"/>
            <ac:cxnSpMk id="8" creationId="{2A38CE6A-0CE7-484D-9BBF-0E76E1B1ADB5}"/>
          </ac:cxnSpMkLst>
        </pc:cxnChg>
        <pc:cxnChg chg="mod">
          <ac:chgData name="Amadi Growman" userId="f43d2e1ef3f48f1b" providerId="LiveId" clId="{85BF476E-C39B-45B9-BC24-EB5838FD9538}" dt="2023-12-31T16:25:58.459" v="1458" actId="1038"/>
          <ac:cxnSpMkLst>
            <pc:docMk/>
            <pc:sldMk cId="3029638340" sldId="1473"/>
            <ac:cxnSpMk id="10" creationId="{BCBAA49E-B64D-56AE-0A72-2F006D8C0EDC}"/>
          </ac:cxnSpMkLst>
        </pc:cxnChg>
        <pc:cxnChg chg="add mod">
          <ac:chgData name="Amadi Growman" userId="f43d2e1ef3f48f1b" providerId="LiveId" clId="{85BF476E-C39B-45B9-BC24-EB5838FD9538}" dt="2023-12-31T16:25:06.897" v="1392" actId="164"/>
          <ac:cxnSpMkLst>
            <pc:docMk/>
            <pc:sldMk cId="3029638340" sldId="1473"/>
            <ac:cxnSpMk id="12" creationId="{46D39ED7-0786-4C43-E104-149A9C82FD63}"/>
          </ac:cxnSpMkLst>
        </pc:cxnChg>
        <pc:cxnChg chg="mod">
          <ac:chgData name="Amadi Growman" userId="f43d2e1ef3f48f1b" providerId="LiveId" clId="{85BF476E-C39B-45B9-BC24-EB5838FD9538}" dt="2023-12-31T16:26:19.165" v="1486" actId="1038"/>
          <ac:cxnSpMkLst>
            <pc:docMk/>
            <pc:sldMk cId="3029638340" sldId="1473"/>
            <ac:cxnSpMk id="27" creationId="{79F9D57E-879D-023F-4C16-D21A20570426}"/>
          </ac:cxnSpMkLst>
        </pc:cxnChg>
        <pc:cxnChg chg="mod">
          <ac:chgData name="Amadi Growman" userId="f43d2e1ef3f48f1b" providerId="LiveId" clId="{85BF476E-C39B-45B9-BC24-EB5838FD9538}" dt="2023-12-31T16:12:33.701" v="899" actId="1037"/>
          <ac:cxnSpMkLst>
            <pc:docMk/>
            <pc:sldMk cId="3029638340" sldId="1473"/>
            <ac:cxnSpMk id="31" creationId="{8BADD3C7-FE1D-2E0E-9726-372F1AFDA967}"/>
          </ac:cxnSpMkLst>
        </pc:cxnChg>
        <pc:cxnChg chg="mod">
          <ac:chgData name="Amadi Growman" userId="f43d2e1ef3f48f1b" providerId="LiveId" clId="{85BF476E-C39B-45B9-BC24-EB5838FD9538}" dt="2023-12-31T16:10:39.893" v="850" actId="1038"/>
          <ac:cxnSpMkLst>
            <pc:docMk/>
            <pc:sldMk cId="3029638340" sldId="1473"/>
            <ac:cxnSpMk id="32" creationId="{59C0CE2B-3878-D2AA-05E7-2C1AE5F6CF4C}"/>
          </ac:cxnSpMkLst>
        </pc:cxnChg>
      </pc:sldChg>
      <pc:sldChg chg="modSp mod">
        <pc:chgData name="Amadi Growman" userId="f43d2e1ef3f48f1b" providerId="LiveId" clId="{85BF476E-C39B-45B9-BC24-EB5838FD9538}" dt="2023-12-31T15:51:18.437" v="494" actId="255"/>
        <pc:sldMkLst>
          <pc:docMk/>
          <pc:sldMk cId="3865296598" sldId="1475"/>
        </pc:sldMkLst>
        <pc:spChg chg="mod">
          <ac:chgData name="Amadi Growman" userId="f43d2e1ef3f48f1b" providerId="LiveId" clId="{85BF476E-C39B-45B9-BC24-EB5838FD9538}" dt="2023-12-31T15:49:41.022" v="475" actId="13926"/>
          <ac:spMkLst>
            <pc:docMk/>
            <pc:sldMk cId="3865296598" sldId="1475"/>
            <ac:spMk id="5" creationId="{F0FCB9CC-8190-6FE6-F90E-B0850013B9DB}"/>
          </ac:spMkLst>
        </pc:spChg>
        <pc:spChg chg="mod">
          <ac:chgData name="Amadi Growman" userId="f43d2e1ef3f48f1b" providerId="LiveId" clId="{85BF476E-C39B-45B9-BC24-EB5838FD9538}" dt="2023-12-31T15:51:18.437" v="494" actId="255"/>
          <ac:spMkLst>
            <pc:docMk/>
            <pc:sldMk cId="3865296598" sldId="1475"/>
            <ac:spMk id="88" creationId="{ACEB8637-50F4-1484-38B2-B61FF501C655}"/>
          </ac:spMkLst>
        </pc:spChg>
        <pc:picChg chg="mod">
          <ac:chgData name="Amadi Growman" userId="f43d2e1ef3f48f1b" providerId="LiveId" clId="{85BF476E-C39B-45B9-BC24-EB5838FD9538}" dt="2023-12-31T15:44:07.830" v="390" actId="1076"/>
          <ac:picMkLst>
            <pc:docMk/>
            <pc:sldMk cId="3865296598" sldId="1475"/>
            <ac:picMk id="7" creationId="{C443FA4D-ACC1-821A-091E-EC9AC4B62595}"/>
          </ac:picMkLst>
        </pc:picChg>
      </pc:sldChg>
      <pc:sldChg chg="addSp modSp del mod">
        <pc:chgData name="Amadi Growman" userId="f43d2e1ef3f48f1b" providerId="LiveId" clId="{85BF476E-C39B-45B9-BC24-EB5838FD9538}" dt="2023-12-31T15:40:43.355" v="388" actId="47"/>
        <pc:sldMkLst>
          <pc:docMk/>
          <pc:sldMk cId="922382240" sldId="1562"/>
        </pc:sldMkLst>
        <pc:spChg chg="add mod">
          <ac:chgData name="Amadi Growman" userId="f43d2e1ef3f48f1b" providerId="LiveId" clId="{85BF476E-C39B-45B9-BC24-EB5838FD9538}" dt="2023-12-31T15:39:54.177" v="381" actId="21"/>
          <ac:spMkLst>
            <pc:docMk/>
            <pc:sldMk cId="922382240" sldId="1562"/>
            <ac:spMk id="2" creationId="{326970E0-FB69-DCA1-8DFD-4D0AAB5066D0}"/>
          </ac:spMkLst>
        </pc:spChg>
      </pc:sldChg>
      <pc:sldChg chg="addSp delSp modSp add del mod">
        <pc:chgData name="Amadi Growman" userId="f43d2e1ef3f48f1b" providerId="LiveId" clId="{85BF476E-C39B-45B9-BC24-EB5838FD9538}" dt="2023-12-31T16:48:25.726" v="1597" actId="47"/>
        <pc:sldMkLst>
          <pc:docMk/>
          <pc:sldMk cId="2954794638" sldId="2147377872"/>
        </pc:sldMkLst>
        <pc:spChg chg="del">
          <ac:chgData name="Amadi Growman" userId="f43d2e1ef3f48f1b" providerId="LiveId" clId="{85BF476E-C39B-45B9-BC24-EB5838FD9538}" dt="2023-12-31T15:16:59.055" v="33" actId="478"/>
          <ac:spMkLst>
            <pc:docMk/>
            <pc:sldMk cId="2954794638" sldId="2147377872"/>
            <ac:spMk id="2" creationId="{5AA46B4E-B0CE-9CC9-0B2E-9B9663BD4359}"/>
          </ac:spMkLst>
        </pc:spChg>
        <pc:spChg chg="add del mod">
          <ac:chgData name="Amadi Growman" userId="f43d2e1ef3f48f1b" providerId="LiveId" clId="{85BF476E-C39B-45B9-BC24-EB5838FD9538}" dt="2023-12-31T15:28:06.837" v="189" actId="22"/>
          <ac:spMkLst>
            <pc:docMk/>
            <pc:sldMk cId="2954794638" sldId="2147377872"/>
            <ac:spMk id="6" creationId="{5FA21902-EDBC-69E1-45AA-D806DE51D4C3}"/>
          </ac:spMkLst>
        </pc:spChg>
        <pc:spChg chg="add del">
          <ac:chgData name="Amadi Growman" userId="f43d2e1ef3f48f1b" providerId="LiveId" clId="{85BF476E-C39B-45B9-BC24-EB5838FD9538}" dt="2023-12-31T15:57:32.643" v="514" actId="22"/>
          <ac:spMkLst>
            <pc:docMk/>
            <pc:sldMk cId="2954794638" sldId="2147377872"/>
            <ac:spMk id="8" creationId="{89A09126-F915-84E4-5671-81D492907470}"/>
          </ac:spMkLst>
        </pc:spChg>
        <pc:spChg chg="mod">
          <ac:chgData name="Amadi Growman" userId="f43d2e1ef3f48f1b" providerId="LiveId" clId="{85BF476E-C39B-45B9-BC24-EB5838FD9538}" dt="2023-12-31T15:20:18.960" v="94" actId="552"/>
          <ac:spMkLst>
            <pc:docMk/>
            <pc:sldMk cId="2954794638" sldId="2147377872"/>
            <ac:spMk id="64" creationId="{45525FF6-24BB-CB88-C338-0D56261BF51D}"/>
          </ac:spMkLst>
        </pc:spChg>
        <pc:spChg chg="del">
          <ac:chgData name="Amadi Growman" userId="f43d2e1ef3f48f1b" providerId="LiveId" clId="{85BF476E-C39B-45B9-BC24-EB5838FD9538}" dt="2023-12-31T15:17:48.741" v="41" actId="478"/>
          <ac:spMkLst>
            <pc:docMk/>
            <pc:sldMk cId="2954794638" sldId="2147377872"/>
            <ac:spMk id="95" creationId="{7AC57025-3DBA-5BCF-D8ED-C2FE109216B4}"/>
          </ac:spMkLst>
        </pc:spChg>
        <pc:spChg chg="mod">
          <ac:chgData name="Amadi Growman" userId="f43d2e1ef3f48f1b" providerId="LiveId" clId="{85BF476E-C39B-45B9-BC24-EB5838FD9538}" dt="2023-12-31T15:18:38.938" v="53" actId="5793"/>
          <ac:spMkLst>
            <pc:docMk/>
            <pc:sldMk cId="2954794638" sldId="2147377872"/>
            <ac:spMk id="97" creationId="{946023AE-B87D-5F36-0765-71FB98D606D8}"/>
          </ac:spMkLst>
        </pc:spChg>
        <pc:spChg chg="del topLvl">
          <ac:chgData name="Amadi Growman" userId="f43d2e1ef3f48f1b" providerId="LiveId" clId="{85BF476E-C39B-45B9-BC24-EB5838FD9538}" dt="2023-12-31T15:21:11.234" v="96" actId="478"/>
          <ac:spMkLst>
            <pc:docMk/>
            <pc:sldMk cId="2954794638" sldId="2147377872"/>
            <ac:spMk id="99" creationId="{9E3355A2-5983-07F1-68E3-608DAE9B0BA5}"/>
          </ac:spMkLst>
        </pc:spChg>
        <pc:spChg chg="mod">
          <ac:chgData name="Amadi Growman" userId="f43d2e1ef3f48f1b" providerId="LiveId" clId="{85BF476E-C39B-45B9-BC24-EB5838FD9538}" dt="2023-12-31T15:21:00.903" v="95" actId="255"/>
          <ac:spMkLst>
            <pc:docMk/>
            <pc:sldMk cId="2954794638" sldId="2147377872"/>
            <ac:spMk id="102" creationId="{60813685-A136-E05B-9484-986476744B7F}"/>
          </ac:spMkLst>
        </pc:spChg>
        <pc:spChg chg="mod topLvl">
          <ac:chgData name="Amadi Growman" userId="f43d2e1ef3f48f1b" providerId="LiveId" clId="{85BF476E-C39B-45B9-BC24-EB5838FD9538}" dt="2023-12-31T15:31:46.743" v="245" actId="108"/>
          <ac:spMkLst>
            <pc:docMk/>
            <pc:sldMk cId="2954794638" sldId="2147377872"/>
            <ac:spMk id="103" creationId="{6247FFD9-860A-9407-9452-442F98C11043}"/>
          </ac:spMkLst>
        </pc:spChg>
        <pc:spChg chg="del topLvl">
          <ac:chgData name="Amadi Growman" userId="f43d2e1ef3f48f1b" providerId="LiveId" clId="{85BF476E-C39B-45B9-BC24-EB5838FD9538}" dt="2023-12-31T15:27:28.261" v="171" actId="478"/>
          <ac:spMkLst>
            <pc:docMk/>
            <pc:sldMk cId="2954794638" sldId="2147377872"/>
            <ac:spMk id="105" creationId="{F8A678E6-81EA-0A63-8226-1A0443534D30}"/>
          </ac:spMkLst>
        </pc:spChg>
        <pc:spChg chg="add del mod topLvl">
          <ac:chgData name="Amadi Growman" userId="f43d2e1ef3f48f1b" providerId="LiveId" clId="{85BF476E-C39B-45B9-BC24-EB5838FD9538}" dt="2023-12-31T15:31:49.903" v="246" actId="108"/>
          <ac:spMkLst>
            <pc:docMk/>
            <pc:sldMk cId="2954794638" sldId="2147377872"/>
            <ac:spMk id="107" creationId="{5BDF2A1B-5421-8232-DED1-DED2E0D80107}"/>
          </ac:spMkLst>
        </pc:spChg>
        <pc:spChg chg="del topLvl">
          <ac:chgData name="Amadi Growman" userId="f43d2e1ef3f48f1b" providerId="LiveId" clId="{85BF476E-C39B-45B9-BC24-EB5838FD9538}" dt="2023-12-31T15:29:03.410" v="211" actId="478"/>
          <ac:spMkLst>
            <pc:docMk/>
            <pc:sldMk cId="2954794638" sldId="2147377872"/>
            <ac:spMk id="109" creationId="{1FDE4B81-671E-9012-A467-160C8F03A42B}"/>
          </ac:spMkLst>
        </pc:spChg>
        <pc:spChg chg="mod topLvl">
          <ac:chgData name="Amadi Growman" userId="f43d2e1ef3f48f1b" providerId="LiveId" clId="{85BF476E-C39B-45B9-BC24-EB5838FD9538}" dt="2023-12-31T15:31:54.754" v="247" actId="108"/>
          <ac:spMkLst>
            <pc:docMk/>
            <pc:sldMk cId="2954794638" sldId="2147377872"/>
            <ac:spMk id="111" creationId="{4C638146-FA10-4035-18C5-6D8ED11DF5B0}"/>
          </ac:spMkLst>
        </pc:spChg>
        <pc:spChg chg="mod">
          <ac:chgData name="Amadi Growman" userId="f43d2e1ef3f48f1b" providerId="LiveId" clId="{85BF476E-C39B-45B9-BC24-EB5838FD9538}" dt="2023-12-31T15:20:18.960" v="94" actId="552"/>
          <ac:spMkLst>
            <pc:docMk/>
            <pc:sldMk cId="2954794638" sldId="2147377872"/>
            <ac:spMk id="113" creationId="{EF685072-477F-D624-9AF9-D72A33183D83}"/>
          </ac:spMkLst>
        </pc:spChg>
        <pc:spChg chg="mod">
          <ac:chgData name="Amadi Growman" userId="f43d2e1ef3f48f1b" providerId="LiveId" clId="{85BF476E-C39B-45B9-BC24-EB5838FD9538}" dt="2023-12-31T15:26:37.888" v="133" actId="20577"/>
          <ac:spMkLst>
            <pc:docMk/>
            <pc:sldMk cId="2954794638" sldId="2147377872"/>
            <ac:spMk id="117" creationId="{0231BE54-2669-8008-D681-6EBE65F4FD0A}"/>
          </ac:spMkLst>
        </pc:spChg>
        <pc:spChg chg="mod">
          <ac:chgData name="Amadi Growman" userId="f43d2e1ef3f48f1b" providerId="LiveId" clId="{85BF476E-C39B-45B9-BC24-EB5838FD9538}" dt="2023-12-31T15:30:24.916" v="231" actId="553"/>
          <ac:spMkLst>
            <pc:docMk/>
            <pc:sldMk cId="2954794638" sldId="2147377872"/>
            <ac:spMk id="121" creationId="{A0EC7521-AD25-4908-2515-3D015D0C443C}"/>
          </ac:spMkLst>
        </pc:spChg>
        <pc:spChg chg="mod">
          <ac:chgData name="Amadi Growman" userId="f43d2e1ef3f48f1b" providerId="LiveId" clId="{85BF476E-C39B-45B9-BC24-EB5838FD9538}" dt="2023-12-31T15:26:54.083" v="139" actId="20577"/>
          <ac:spMkLst>
            <pc:docMk/>
            <pc:sldMk cId="2954794638" sldId="2147377872"/>
            <ac:spMk id="122" creationId="{372AF1AF-7D16-3D48-1B4D-4CFCF9E951FA}"/>
          </ac:spMkLst>
        </pc:spChg>
        <pc:spChg chg="mod">
          <ac:chgData name="Amadi Growman" userId="f43d2e1ef3f48f1b" providerId="LiveId" clId="{85BF476E-C39B-45B9-BC24-EB5838FD9538}" dt="2023-12-31T15:31:15.914" v="237" actId="1036"/>
          <ac:spMkLst>
            <pc:docMk/>
            <pc:sldMk cId="2954794638" sldId="2147377872"/>
            <ac:spMk id="123" creationId="{2597E6E8-D4F8-61E6-3E2A-AE562A9A7AB4}"/>
          </ac:spMkLst>
        </pc:spChg>
        <pc:spChg chg="mod">
          <ac:chgData name="Amadi Growman" userId="f43d2e1ef3f48f1b" providerId="LiveId" clId="{85BF476E-C39B-45B9-BC24-EB5838FD9538}" dt="2023-12-31T15:18:13.213" v="48" actId="108"/>
          <ac:spMkLst>
            <pc:docMk/>
            <pc:sldMk cId="2954794638" sldId="2147377872"/>
            <ac:spMk id="125" creationId="{A056C582-57C9-1278-48CB-BEE3C84FE9C3}"/>
          </ac:spMkLst>
        </pc:spChg>
        <pc:spChg chg="mod">
          <ac:chgData name="Amadi Growman" userId="f43d2e1ef3f48f1b" providerId="LiveId" clId="{85BF476E-C39B-45B9-BC24-EB5838FD9538}" dt="2023-12-31T16:00:25.649" v="538"/>
          <ac:spMkLst>
            <pc:docMk/>
            <pc:sldMk cId="2954794638" sldId="2147377872"/>
            <ac:spMk id="155" creationId="{723725A2-E379-521A-DD16-278F002681BE}"/>
          </ac:spMkLst>
        </pc:spChg>
        <pc:grpChg chg="del">
          <ac:chgData name="Amadi Growman" userId="f43d2e1ef3f48f1b" providerId="LiveId" clId="{85BF476E-C39B-45B9-BC24-EB5838FD9538}" dt="2023-12-31T15:21:11.234" v="96" actId="478"/>
          <ac:grpSpMkLst>
            <pc:docMk/>
            <pc:sldMk cId="2954794638" sldId="2147377872"/>
            <ac:grpSpMk id="98" creationId="{854A922A-BE3D-D1B1-F0C6-32FAC232EA99}"/>
          </ac:grpSpMkLst>
        </pc:grpChg>
        <pc:grpChg chg="del">
          <ac:chgData name="Amadi Growman" userId="f43d2e1ef3f48f1b" providerId="LiveId" clId="{85BF476E-C39B-45B9-BC24-EB5838FD9538}" dt="2023-12-31T15:27:28.261" v="171" actId="478"/>
          <ac:grpSpMkLst>
            <pc:docMk/>
            <pc:sldMk cId="2954794638" sldId="2147377872"/>
            <ac:grpSpMk id="104" creationId="{D8CC10CE-C9FC-060C-5C81-82F6186EF856}"/>
          </ac:grpSpMkLst>
        </pc:grpChg>
        <pc:grpChg chg="del">
          <ac:chgData name="Amadi Growman" userId="f43d2e1ef3f48f1b" providerId="LiveId" clId="{85BF476E-C39B-45B9-BC24-EB5838FD9538}" dt="2023-12-31T15:29:03.410" v="211" actId="478"/>
          <ac:grpSpMkLst>
            <pc:docMk/>
            <pc:sldMk cId="2954794638" sldId="2147377872"/>
            <ac:grpSpMk id="108" creationId="{CD447580-7C8B-36F3-6099-2AB5D69D3929}"/>
          </ac:grpSpMkLst>
        </pc:grpChg>
        <pc:grpChg chg="mod">
          <ac:chgData name="Amadi Growman" userId="f43d2e1ef3f48f1b" providerId="LiveId" clId="{85BF476E-C39B-45B9-BC24-EB5838FD9538}" dt="2023-12-31T15:31:32.126" v="243" actId="1036"/>
          <ac:grpSpMkLst>
            <pc:docMk/>
            <pc:sldMk cId="2954794638" sldId="2147377872"/>
            <ac:grpSpMk id="126" creationId="{C5A9FE56-8BB9-3F04-ACF3-352274E0DB2A}"/>
          </ac:grpSpMkLst>
        </pc:grpChg>
      </pc:sldChg>
      <pc:sldChg chg="add del">
        <pc:chgData name="Amadi Growman" userId="f43d2e1ef3f48f1b" providerId="LiveId" clId="{85BF476E-C39B-45B9-BC24-EB5838FD9538}" dt="2023-12-31T16:34:54.946" v="1596" actId="47"/>
        <pc:sldMkLst>
          <pc:docMk/>
          <pc:sldMk cId="2610897843" sldId="2147476512"/>
        </pc:sldMkLst>
      </pc:sldChg>
      <pc:sldChg chg="delSp modSp add mod">
        <pc:chgData name="Amadi Growman" userId="f43d2e1ef3f48f1b" providerId="LiveId" clId="{85BF476E-C39B-45B9-BC24-EB5838FD9538}" dt="2023-12-31T15:50:49.767" v="493" actId="255"/>
        <pc:sldMkLst>
          <pc:docMk/>
          <pc:sldMk cId="2657683069" sldId="2147476522"/>
        </pc:sldMkLst>
        <pc:spChg chg="mod">
          <ac:chgData name="Amadi Growman" userId="f43d2e1ef3f48f1b" providerId="LiveId" clId="{85BF476E-C39B-45B9-BC24-EB5838FD9538}" dt="2023-12-31T15:50:49.767" v="493" actId="255"/>
          <ac:spMkLst>
            <pc:docMk/>
            <pc:sldMk cId="2657683069" sldId="2147476522"/>
            <ac:spMk id="2" creationId="{FB424DF2-270A-86A8-B56B-F53E12D4621C}"/>
          </ac:spMkLst>
        </pc:spChg>
        <pc:spChg chg="mod">
          <ac:chgData name="Amadi Growman" userId="f43d2e1ef3f48f1b" providerId="LiveId" clId="{85BF476E-C39B-45B9-BC24-EB5838FD9538}" dt="2023-12-31T15:35:52.004" v="303" actId="20577"/>
          <ac:spMkLst>
            <pc:docMk/>
            <pc:sldMk cId="2657683069" sldId="2147476522"/>
            <ac:spMk id="3" creationId="{43C3FC98-B011-C9D5-2865-1DC471DD017D}"/>
          </ac:spMkLst>
        </pc:spChg>
        <pc:spChg chg="mod">
          <ac:chgData name="Amadi Growman" userId="f43d2e1ef3f48f1b" providerId="LiveId" clId="{85BF476E-C39B-45B9-BC24-EB5838FD9538}" dt="2023-12-31T15:40:17.189" v="387" actId="108"/>
          <ac:spMkLst>
            <pc:docMk/>
            <pc:sldMk cId="2657683069" sldId="2147476522"/>
            <ac:spMk id="4" creationId="{AEDE4109-30C5-C3B6-3ABE-C5A0275CE267}"/>
          </ac:spMkLst>
        </pc:spChg>
        <pc:spChg chg="del mod">
          <ac:chgData name="Amadi Growman" userId="f43d2e1ef3f48f1b" providerId="LiveId" clId="{85BF476E-C39B-45B9-BC24-EB5838FD9538}" dt="2023-12-31T15:33:55.199" v="269" actId="478"/>
          <ac:spMkLst>
            <pc:docMk/>
            <pc:sldMk cId="2657683069" sldId="2147476522"/>
            <ac:spMk id="5" creationId="{EC44494B-FDA4-2070-CA46-531904B068DF}"/>
          </ac:spMkLst>
        </pc:spChg>
        <pc:spChg chg="mod">
          <ac:chgData name="Amadi Growman" userId="f43d2e1ef3f48f1b" providerId="LiveId" clId="{85BF476E-C39B-45B9-BC24-EB5838FD9538}" dt="2023-12-31T15:37:44.879" v="357" actId="108"/>
          <ac:spMkLst>
            <pc:docMk/>
            <pc:sldMk cId="2657683069" sldId="2147476522"/>
            <ac:spMk id="7" creationId="{96647A85-F82D-DA19-F12D-70E9A39D3ABC}"/>
          </ac:spMkLst>
        </pc:spChg>
        <pc:spChg chg="del">
          <ac:chgData name="Amadi Growman" userId="f43d2e1ef3f48f1b" providerId="LiveId" clId="{85BF476E-C39B-45B9-BC24-EB5838FD9538}" dt="2023-12-31T15:33:57.119" v="270" actId="478"/>
          <ac:spMkLst>
            <pc:docMk/>
            <pc:sldMk cId="2657683069" sldId="2147476522"/>
            <ac:spMk id="8" creationId="{3A27E020-BC8E-EE3F-3BFF-07278DCB7A3E}"/>
          </ac:spMkLst>
        </pc:spChg>
        <pc:spChg chg="mod">
          <ac:chgData name="Amadi Growman" userId="f43d2e1ef3f48f1b" providerId="LiveId" clId="{85BF476E-C39B-45B9-BC24-EB5838FD9538}" dt="2023-12-31T15:38:53.749" v="371" actId="6549"/>
          <ac:spMkLst>
            <pc:docMk/>
            <pc:sldMk cId="2657683069" sldId="2147476522"/>
            <ac:spMk id="10" creationId="{A50204AC-A18B-834C-182F-04C218A3C061}"/>
          </ac:spMkLst>
        </pc:spChg>
        <pc:spChg chg="mod">
          <ac:chgData name="Amadi Growman" userId="f43d2e1ef3f48f1b" providerId="LiveId" clId="{85BF476E-C39B-45B9-BC24-EB5838FD9538}" dt="2023-12-31T15:40:14.615" v="386" actId="108"/>
          <ac:spMkLst>
            <pc:docMk/>
            <pc:sldMk cId="2657683069" sldId="2147476522"/>
            <ac:spMk id="11" creationId="{B6DEDF66-E777-C1B2-C289-7ECA9AFC6B87}"/>
          </ac:spMkLst>
        </pc:spChg>
        <pc:spChg chg="mod">
          <ac:chgData name="Amadi Growman" userId="f43d2e1ef3f48f1b" providerId="LiveId" clId="{85BF476E-C39B-45B9-BC24-EB5838FD9538}" dt="2023-12-31T15:36:50.802" v="351" actId="108"/>
          <ac:spMkLst>
            <pc:docMk/>
            <pc:sldMk cId="2657683069" sldId="2147476522"/>
            <ac:spMk id="13" creationId="{759E33FC-D760-BF8E-A16B-D0AA1C70C514}"/>
          </ac:spMkLst>
        </pc:spChg>
        <pc:spChg chg="mod">
          <ac:chgData name="Amadi Growman" userId="f43d2e1ef3f48f1b" providerId="LiveId" clId="{85BF476E-C39B-45B9-BC24-EB5838FD9538}" dt="2023-12-31T15:37:39.539" v="354" actId="108"/>
          <ac:spMkLst>
            <pc:docMk/>
            <pc:sldMk cId="2657683069" sldId="2147476522"/>
            <ac:spMk id="16" creationId="{47671A28-7476-C993-E208-8F5A33531577}"/>
          </ac:spMkLst>
        </pc:spChg>
      </pc:sldChg>
      <pc:sldChg chg="modSp add mod">
        <pc:chgData name="Amadi Growman" userId="f43d2e1ef3f48f1b" providerId="LiveId" clId="{85BF476E-C39B-45B9-BC24-EB5838FD9538}" dt="2023-12-31T16:49:08" v="1602" actId="20577"/>
        <pc:sldMkLst>
          <pc:docMk/>
          <pc:sldMk cId="2413053050" sldId="2147476523"/>
        </pc:sldMkLst>
        <pc:spChg chg="mod">
          <ac:chgData name="Amadi Growman" userId="f43d2e1ef3f48f1b" providerId="LiveId" clId="{85BF476E-C39B-45B9-BC24-EB5838FD9538}" dt="2023-12-31T16:49:06.231" v="1601" actId="20577"/>
          <ac:spMkLst>
            <pc:docMk/>
            <pc:sldMk cId="2413053050" sldId="2147476523"/>
            <ac:spMk id="117" creationId="{0231BE54-2669-8008-D681-6EBE65F4FD0A}"/>
          </ac:spMkLst>
        </pc:spChg>
        <pc:spChg chg="mod">
          <ac:chgData name="Amadi Growman" userId="f43d2e1ef3f48f1b" providerId="LiveId" clId="{85BF476E-C39B-45B9-BC24-EB5838FD9538}" dt="2023-12-31T16:49:04.365" v="1600" actId="20577"/>
          <ac:spMkLst>
            <pc:docMk/>
            <pc:sldMk cId="2413053050" sldId="2147476523"/>
            <ac:spMk id="122" creationId="{372AF1AF-7D16-3D48-1B4D-4CFCF9E951FA}"/>
          </ac:spMkLst>
        </pc:spChg>
        <pc:spChg chg="mod">
          <ac:chgData name="Amadi Growman" userId="f43d2e1ef3f48f1b" providerId="LiveId" clId="{85BF476E-C39B-45B9-BC24-EB5838FD9538}" dt="2023-12-31T16:49:08" v="1602" actId="20577"/>
          <ac:spMkLst>
            <pc:docMk/>
            <pc:sldMk cId="2413053050" sldId="2147476523"/>
            <ac:spMk id="123" creationId="{2597E6E8-D4F8-61E6-3E2A-AE562A9A7AB4}"/>
          </ac:spMkLst>
        </pc:spChg>
        <pc:spChg chg="mod">
          <ac:chgData name="Amadi Growman" userId="f43d2e1ef3f48f1b" providerId="LiveId" clId="{85BF476E-C39B-45B9-BC24-EB5838FD9538}" dt="2023-12-31T16:01:47.463" v="569" actId="114"/>
          <ac:spMkLst>
            <pc:docMk/>
            <pc:sldMk cId="2413053050" sldId="2147476523"/>
            <ac:spMk id="155" creationId="{723725A2-E379-521A-DD16-278F002681BE}"/>
          </ac:spMkLst>
        </pc:spChg>
      </pc:sldChg>
      <pc:sldMasterChg chg="delSldLayout">
        <pc:chgData name="Amadi Growman" userId="f43d2e1ef3f48f1b" providerId="LiveId" clId="{85BF476E-C39B-45B9-BC24-EB5838FD9538}" dt="2023-12-31T15:40:43.355" v="388" actId="47"/>
        <pc:sldMasterMkLst>
          <pc:docMk/>
          <pc:sldMasterMk cId="984757861" sldId="2147483717"/>
        </pc:sldMasterMkLst>
        <pc:sldLayoutChg chg="del">
          <pc:chgData name="Amadi Growman" userId="f43d2e1ef3f48f1b" providerId="LiveId" clId="{85BF476E-C39B-45B9-BC24-EB5838FD9538}" dt="2023-12-31T15:40:43.355" v="388" actId="47"/>
          <pc:sldLayoutMkLst>
            <pc:docMk/>
            <pc:sldMasterMk cId="984757861" sldId="2147483717"/>
            <pc:sldLayoutMk cId="12189988" sldId="214748375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E58A9C-1D0F-49B1-ACA8-20D3E37504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a:extLst>
              <a:ext uri="{FF2B5EF4-FFF2-40B4-BE49-F238E27FC236}">
                <a16:creationId xmlns:a16="http://schemas.microsoft.com/office/drawing/2014/main" id="{1874A63E-93C6-4151-8AEE-13667F7417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147850-EA38-4245-B1A2-102B8D21ED23}" type="datetimeFigureOut">
              <a:rPr lang="en-KE" smtClean="0"/>
              <a:t>31/12/2023</a:t>
            </a:fld>
            <a:endParaRPr lang="en-KE"/>
          </a:p>
        </p:txBody>
      </p:sp>
      <p:sp>
        <p:nvSpPr>
          <p:cNvPr id="4" name="Footer Placeholder 3">
            <a:extLst>
              <a:ext uri="{FF2B5EF4-FFF2-40B4-BE49-F238E27FC236}">
                <a16:creationId xmlns:a16="http://schemas.microsoft.com/office/drawing/2014/main" id="{EC277576-EDE5-4F25-BE84-FE9FD83DE7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5" name="Slide Number Placeholder 4">
            <a:extLst>
              <a:ext uri="{FF2B5EF4-FFF2-40B4-BE49-F238E27FC236}">
                <a16:creationId xmlns:a16="http://schemas.microsoft.com/office/drawing/2014/main" id="{AA9A82A2-00A0-4078-90A2-194DB3753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2BC34C-54C2-4B72-B61B-8A727F063DD6}" type="slidenum">
              <a:rPr lang="en-KE" smtClean="0"/>
              <a:t>‹#›</a:t>
            </a:fld>
            <a:endParaRPr lang="en-KE"/>
          </a:p>
        </p:txBody>
      </p:sp>
    </p:spTree>
    <p:extLst>
      <p:ext uri="{BB962C8B-B14F-4D97-AF65-F5344CB8AC3E}">
        <p14:creationId xmlns:p14="http://schemas.microsoft.com/office/powerpoint/2010/main" val="1338779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16665"/>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SzPct val="116665"/>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1pPr>
            <a:lvl2pPr marL="457200" marR="0" lvl="1"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2pPr>
            <a:lvl3pPr marL="914400" marR="0" lvl="2"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3pPr>
            <a:lvl4pPr marL="1371600" marR="0" lvl="3"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4pPr>
            <a:lvl5pPr marL="1828800" marR="0" lvl="4"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5pPr>
            <a:lvl6pPr marL="2286000" marR="0" lvl="5"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6pPr>
            <a:lvl7pPr marL="2743200" marR="0" lvl="6"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7pPr>
            <a:lvl8pPr marL="3200400" marR="0" lvl="7"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8pPr>
            <a:lvl9pPr marL="3657600" marR="0" lvl="8"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ct val="116665"/>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7920315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hdr" idx="3"/>
          </p:nvPr>
        </p:nvSpPr>
        <p:spPr>
          <a:xfrm>
            <a:off x="0" y="0"/>
            <a:ext cx="2971800" cy="458788"/>
          </a:xfrm>
          <a:prstGeom prst="rect">
            <a:avLst/>
          </a:prstGeom>
          <a:noFill/>
          <a:ln>
            <a:noFill/>
          </a:ln>
        </p:spPr>
        <p:txBody>
          <a:bodyPr wrap="square" lIns="91425" tIns="45700" rIns="91425" bIns="45700" anchor="t" anchorCtr="0">
            <a:noAutofit/>
          </a:bodyPr>
          <a:lstStyle/>
          <a:p>
            <a:pPr marL="0" marR="0" lvl="0" indent="-1905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Strictly Private and Confidential</a:t>
            </a:r>
          </a:p>
        </p:txBody>
      </p:sp>
    </p:spTree>
    <p:extLst>
      <p:ext uri="{BB962C8B-B14F-4D97-AF65-F5344CB8AC3E}">
        <p14:creationId xmlns:p14="http://schemas.microsoft.com/office/powerpoint/2010/main" val="1406952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www.villgrokenya.or.ke/" TargetMode="External"/><Relationship Id="rId2" Type="http://schemas.openxmlformats.org/officeDocument/2006/relationships/hyperlink" Target="mailto:admin@villgrokenya.or.ke"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villgrokenya.or.ke/" TargetMode="External"/><Relationship Id="rId2" Type="http://schemas.openxmlformats.org/officeDocument/2006/relationships/hyperlink" Target="mailto:admin@villgroafrica.org" TargetMode="Externa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www.villgrokenya.or.ke/" TargetMode="External"/><Relationship Id="rId2" Type="http://schemas.openxmlformats.org/officeDocument/2006/relationships/hyperlink" Target="mailto:admin@villgroafrica.org" TargetMode="Externa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1D8E-C587-4B30-8A87-3A86D226A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C9D40486-8E79-4E7F-91CA-EE96D3BA9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Tree>
    <p:extLst>
      <p:ext uri="{BB962C8B-B14F-4D97-AF65-F5344CB8AC3E}">
        <p14:creationId xmlns:p14="http://schemas.microsoft.com/office/powerpoint/2010/main" val="63633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Agenda slide 2_With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9546A4-89E7-47B6-A79D-6E628E1C8CC6}"/>
              </a:ext>
            </a:extLst>
          </p:cNvPr>
          <p:cNvSpPr>
            <a:spLocks noGrp="1"/>
          </p:cNvSpPr>
          <p:nvPr>
            <p:ph type="pic" sz="quarter" idx="14"/>
          </p:nvPr>
        </p:nvSpPr>
        <p:spPr>
          <a:xfrm>
            <a:off x="0" y="0"/>
            <a:ext cx="4040188" cy="6857999"/>
          </a:xfrm>
          <a:prstGeom prst="rect">
            <a:avLst/>
          </a:prstGeom>
        </p:spPr>
        <p:txBody>
          <a:bodyPr vert="horz" anchor="t">
            <a:normAutofit/>
          </a:bodyPr>
          <a:lstStyle>
            <a:lvl1pPr marL="0" indent="0" algn="ctr">
              <a:buNone/>
              <a:defRPr sz="2000"/>
            </a:lvl1pPr>
          </a:lstStyle>
          <a:p>
            <a:r>
              <a:rPr lang="en-US"/>
              <a:t>Click icon to add picture</a:t>
            </a:r>
            <a:endParaRPr lang="en-US" dirty="0"/>
          </a:p>
        </p:txBody>
      </p:sp>
      <p:sp>
        <p:nvSpPr>
          <p:cNvPr id="10" name="Text Placeholder 7">
            <a:extLst>
              <a:ext uri="{FF2B5EF4-FFF2-40B4-BE49-F238E27FC236}">
                <a16:creationId xmlns:a16="http://schemas.microsoft.com/office/drawing/2014/main" id="{CC02297B-6517-4F8F-92DF-03ED0886C6B7}"/>
              </a:ext>
            </a:extLst>
          </p:cNvPr>
          <p:cNvSpPr>
            <a:spLocks noGrp="1"/>
          </p:cNvSpPr>
          <p:nvPr>
            <p:ph type="body" sz="quarter" idx="11" hasCustomPrompt="1"/>
          </p:nvPr>
        </p:nvSpPr>
        <p:spPr>
          <a:xfrm>
            <a:off x="505097" y="3022186"/>
            <a:ext cx="3013166" cy="813627"/>
          </a:xfrm>
          <a:prstGeom prst="rect">
            <a:avLst/>
          </a:prstGeom>
        </p:spPr>
        <p:txBody>
          <a:bodyPr anchor="ctr"/>
          <a:lstStyle>
            <a:lvl1pPr marL="0" indent="0" algn="ctr">
              <a:lnSpc>
                <a:spcPct val="100000"/>
              </a:lnSpc>
              <a:buNone/>
              <a:defRPr sz="4000" b="1" i="0">
                <a:solidFill>
                  <a:schemeClr val="bg1"/>
                </a:solidFill>
                <a:latin typeface="+mj-lt"/>
                <a:cs typeface="Segoe UI" panose="020B0502040204020203" pitchFamily="34" charset="0"/>
              </a:defRPr>
            </a:lvl1pPr>
          </a:lstStyle>
          <a:p>
            <a:pPr lvl="0"/>
            <a:r>
              <a:rPr lang="en-US" dirty="0"/>
              <a:t>Agenda</a:t>
            </a:r>
          </a:p>
        </p:txBody>
      </p:sp>
      <p:sp>
        <p:nvSpPr>
          <p:cNvPr id="11" name="Text Placeholder 7">
            <a:extLst>
              <a:ext uri="{FF2B5EF4-FFF2-40B4-BE49-F238E27FC236}">
                <a16:creationId xmlns:a16="http://schemas.microsoft.com/office/drawing/2014/main" id="{5FC9CB7E-AA0A-4F34-AA40-C5181A71C75D}"/>
              </a:ext>
            </a:extLst>
          </p:cNvPr>
          <p:cNvSpPr>
            <a:spLocks noGrp="1"/>
          </p:cNvSpPr>
          <p:nvPr>
            <p:ph type="body" sz="quarter" idx="40"/>
          </p:nvPr>
        </p:nvSpPr>
        <p:spPr>
          <a:xfrm>
            <a:off x="4285354" y="1110458"/>
            <a:ext cx="7291603" cy="4637084"/>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7">
            <a:extLst>
              <a:ext uri="{FF2B5EF4-FFF2-40B4-BE49-F238E27FC236}">
                <a16:creationId xmlns:a16="http://schemas.microsoft.com/office/drawing/2014/main" id="{EBA52559-7D46-40BD-8360-82699846578B}"/>
              </a:ext>
            </a:extLst>
          </p:cNvPr>
          <p:cNvSpPr>
            <a:spLocks noGrp="1"/>
          </p:cNvSpPr>
          <p:nvPr>
            <p:ph type="body" sz="quarter" idx="41"/>
          </p:nvPr>
        </p:nvSpPr>
        <p:spPr>
          <a:xfrm>
            <a:off x="546712" y="3022186"/>
            <a:ext cx="2946763" cy="813627"/>
          </a:xfrm>
          <a:prstGeom prst="rect">
            <a:avLst/>
          </a:prstGeom>
        </p:spPr>
        <p:txBody>
          <a:bodyPr lIns="0" rIns="0" anchor="ctr">
            <a:normAutofit/>
          </a:bodyPr>
          <a:lstStyle>
            <a:lvl1pPr marL="0" indent="0" algn="ctr">
              <a:lnSpc>
                <a:spcPct val="100000"/>
              </a:lnSpc>
              <a:spcBef>
                <a:spcPts val="0"/>
              </a:spcBef>
              <a:buNone/>
              <a:defRPr sz="2000" b="1" i="0">
                <a:solidFill>
                  <a:schemeClr val="tx1"/>
                </a:solidFill>
                <a:latin typeface="+mj-lt"/>
                <a:cs typeface="Segoe UI" panose="020B0502040204020203" pitchFamily="34" charset="0"/>
              </a:defRPr>
            </a:lvl1pPr>
          </a:lstStyle>
          <a:p>
            <a:pPr lvl="0"/>
            <a:r>
              <a:rPr lang="en-US"/>
              <a:t>Click to edit Master text styles</a:t>
            </a:r>
          </a:p>
        </p:txBody>
      </p:sp>
      <p:sp>
        <p:nvSpPr>
          <p:cNvPr id="8" name="Slide Number Placeholder 5">
            <a:extLst>
              <a:ext uri="{FF2B5EF4-FFF2-40B4-BE49-F238E27FC236}">
                <a16:creationId xmlns:a16="http://schemas.microsoft.com/office/drawing/2014/main" id="{AADC22A4-E499-4E9A-8BA0-67019C2913C3}"/>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9" name="Text Placeholder 8">
            <a:extLst>
              <a:ext uri="{FF2B5EF4-FFF2-40B4-BE49-F238E27FC236}">
                <a16:creationId xmlns:a16="http://schemas.microsoft.com/office/drawing/2014/main" id="{2394DC0C-7916-45AE-B290-91055815E053}"/>
              </a:ext>
            </a:extLst>
          </p:cNvPr>
          <p:cNvSpPr>
            <a:spLocks noGrp="1"/>
          </p:cNvSpPr>
          <p:nvPr>
            <p:ph type="body" sz="quarter" idx="13" hasCustomPrompt="1"/>
          </p:nvPr>
        </p:nvSpPr>
        <p:spPr>
          <a:xfrm>
            <a:off x="4285354" y="6310427"/>
            <a:ext cx="6420745"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123614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1_Section divi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17AB10-2DE7-4AE0-8EFC-E1FDA857CFA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AB1272A3-6B87-4F5B-918A-0983C1EA1C69}"/>
              </a:ext>
            </a:extLst>
          </p:cNvPr>
          <p:cNvSpPr>
            <a:spLocks noGrp="1"/>
          </p:cNvSpPr>
          <p:nvPr>
            <p:ph type="sldNum" sz="quarter" idx="10"/>
          </p:nvPr>
        </p:nvSpPr>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6" name="Text Placeholder 5">
            <a:extLst>
              <a:ext uri="{FF2B5EF4-FFF2-40B4-BE49-F238E27FC236}">
                <a16:creationId xmlns:a16="http://schemas.microsoft.com/office/drawing/2014/main" id="{452BF381-CDB9-4E90-AB09-5C07FB11187A}"/>
              </a:ext>
            </a:extLst>
          </p:cNvPr>
          <p:cNvSpPr>
            <a:spLocks noGrp="1"/>
          </p:cNvSpPr>
          <p:nvPr>
            <p:ph type="body" sz="quarter" idx="11" hasCustomPrompt="1"/>
          </p:nvPr>
        </p:nvSpPr>
        <p:spPr>
          <a:xfrm>
            <a:off x="609600" y="3892994"/>
            <a:ext cx="8174038" cy="1136650"/>
          </a:xfrm>
        </p:spPr>
        <p:txBody>
          <a:bodyPr>
            <a:normAutofit/>
          </a:bodyPr>
          <a:lstStyle>
            <a:lvl1pPr>
              <a:defRPr sz="4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section header</a:t>
            </a:r>
          </a:p>
        </p:txBody>
      </p:sp>
      <p:cxnSp>
        <p:nvCxnSpPr>
          <p:cNvPr id="8" name="Straight Connector 7">
            <a:extLst>
              <a:ext uri="{FF2B5EF4-FFF2-40B4-BE49-F238E27FC236}">
                <a16:creationId xmlns:a16="http://schemas.microsoft.com/office/drawing/2014/main" id="{AA936120-D0CA-4D72-A2D6-189D64814E30}"/>
              </a:ext>
            </a:extLst>
          </p:cNvPr>
          <p:cNvCxnSpPr/>
          <p:nvPr/>
        </p:nvCxnSpPr>
        <p:spPr>
          <a:xfrm>
            <a:off x="609600" y="5507186"/>
            <a:ext cx="3823855"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86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B69515-6982-4639-8968-AFD9C28F9828}"/>
              </a:ext>
            </a:extLst>
          </p:cNvPr>
          <p:cNvSpPr/>
          <p:nvPr/>
        </p:nvSpPr>
        <p:spPr>
          <a:xfrm>
            <a:off x="1" y="0"/>
            <a:ext cx="428105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EBB0FB-A005-4C70-A410-2CA4C1031EEF}"/>
              </a:ext>
            </a:extLst>
          </p:cNvPr>
          <p:cNvSpPr>
            <a:spLocks noGrp="1"/>
          </p:cNvSpPr>
          <p:nvPr>
            <p:ph type="title" hasCustomPrompt="1"/>
          </p:nvPr>
        </p:nvSpPr>
        <p:spPr>
          <a:xfrm>
            <a:off x="609599" y="3151587"/>
            <a:ext cx="3117273" cy="554825"/>
          </a:xfrm>
          <a:prstGeom prst="rect">
            <a:avLst/>
          </a:prstGeom>
        </p:spPr>
        <p:txBody>
          <a:bodyPr lIns="45720" rIns="45720">
            <a:noAutofit/>
          </a:bodyPr>
          <a:lstStyle>
            <a:lvl1pPr algn="ctr">
              <a:defRPr sz="4000">
                <a:solidFill>
                  <a:schemeClr val="bg1"/>
                </a:solidFill>
              </a:defRPr>
            </a:lvl1pPr>
          </a:lstStyle>
          <a:p>
            <a:r>
              <a:rPr lang="en-US" dirty="0"/>
              <a:t>Click to add title</a:t>
            </a:r>
          </a:p>
        </p:txBody>
      </p:sp>
      <p:sp>
        <p:nvSpPr>
          <p:cNvPr id="3" name="Slide Number Placeholder 2">
            <a:extLst>
              <a:ext uri="{FF2B5EF4-FFF2-40B4-BE49-F238E27FC236}">
                <a16:creationId xmlns:a16="http://schemas.microsoft.com/office/drawing/2014/main" id="{FC250D9E-018D-4402-9849-E9306E612C2C}"/>
              </a:ext>
            </a:extLst>
          </p:cNvPr>
          <p:cNvSpPr>
            <a:spLocks noGrp="1"/>
          </p:cNvSpPr>
          <p:nvPr>
            <p:ph type="sldNum" sz="quarter" idx="10"/>
          </p:nvPr>
        </p:nvSpPr>
        <p:spPr/>
        <p:txBody>
          <a:bodyPr/>
          <a:lstStyle>
            <a:lvl1pPr>
              <a:defRPr>
                <a:solidFill>
                  <a:schemeClr val="bg1"/>
                </a:solidFill>
              </a:defRPr>
            </a:lvl1p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6" name="Text Placeholder 5">
            <a:extLst>
              <a:ext uri="{FF2B5EF4-FFF2-40B4-BE49-F238E27FC236}">
                <a16:creationId xmlns:a16="http://schemas.microsoft.com/office/drawing/2014/main" id="{8A766079-A954-49D2-8E63-C3A2EFC7490D}"/>
              </a:ext>
            </a:extLst>
          </p:cNvPr>
          <p:cNvSpPr>
            <a:spLocks noGrp="1"/>
          </p:cNvSpPr>
          <p:nvPr>
            <p:ph type="body" sz="quarter" idx="11" hasCustomPrompt="1"/>
          </p:nvPr>
        </p:nvSpPr>
        <p:spPr>
          <a:xfrm>
            <a:off x="4890652" y="1316181"/>
            <a:ext cx="6691747" cy="47036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2970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Agenda slide 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F489B5-4BE1-4CB8-9E6A-C0FBC3745B29}"/>
              </a:ext>
            </a:extLst>
          </p:cNvPr>
          <p:cNvSpPr>
            <a:spLocks noGrp="1"/>
          </p:cNvSpPr>
          <p:nvPr>
            <p:ph type="sldNum" sz="quarter" idx="10"/>
          </p:nvPr>
        </p:nvSpPr>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4" name="Rectangle 3">
            <a:extLst>
              <a:ext uri="{FF2B5EF4-FFF2-40B4-BE49-F238E27FC236}">
                <a16:creationId xmlns:a16="http://schemas.microsoft.com/office/drawing/2014/main" id="{CDD938B5-E895-4270-BE7B-4AF30B23E1F0}"/>
              </a:ext>
            </a:extLst>
          </p:cNvPr>
          <p:cNvSpPr/>
          <p:nvPr/>
        </p:nvSpPr>
        <p:spPr>
          <a:xfrm>
            <a:off x="0" y="0"/>
            <a:ext cx="12094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40EFF6-AF16-4F2C-95EC-B27C3F93B4CB}"/>
              </a:ext>
            </a:extLst>
          </p:cNvPr>
          <p:cNvSpPr>
            <a:spLocks noGrp="1"/>
          </p:cNvSpPr>
          <p:nvPr>
            <p:ph type="title" hasCustomPrompt="1"/>
          </p:nvPr>
        </p:nvSpPr>
        <p:spPr>
          <a:xfrm rot="16200000">
            <a:off x="-1627916" y="2953838"/>
            <a:ext cx="4475018" cy="950324"/>
          </a:xfrm>
          <a:prstGeom prst="rect">
            <a:avLst/>
          </a:prstGeom>
        </p:spPr>
        <p:txBody>
          <a:bodyPr anchor="ctr"/>
          <a:lstStyle>
            <a:lvl1pPr algn="ctr">
              <a:defRPr>
                <a:solidFill>
                  <a:schemeClr val="bg1"/>
                </a:solidFill>
              </a:defRPr>
            </a:lvl1pPr>
          </a:lstStyle>
          <a:p>
            <a:r>
              <a:rPr lang="en-US" dirty="0"/>
              <a:t>Click to add title</a:t>
            </a:r>
          </a:p>
        </p:txBody>
      </p:sp>
      <p:sp>
        <p:nvSpPr>
          <p:cNvPr id="6" name="Picture Placeholder 5">
            <a:extLst>
              <a:ext uri="{FF2B5EF4-FFF2-40B4-BE49-F238E27FC236}">
                <a16:creationId xmlns:a16="http://schemas.microsoft.com/office/drawing/2014/main" id="{E6632F3B-0E48-4340-9572-905D0F08E5D2}"/>
              </a:ext>
            </a:extLst>
          </p:cNvPr>
          <p:cNvSpPr>
            <a:spLocks noGrp="1"/>
          </p:cNvSpPr>
          <p:nvPr>
            <p:ph type="pic" sz="quarter" idx="11"/>
          </p:nvPr>
        </p:nvSpPr>
        <p:spPr>
          <a:xfrm>
            <a:off x="1209451" y="0"/>
            <a:ext cx="3057749" cy="6858000"/>
          </a:xfrm>
        </p:spPr>
        <p:txBody>
          <a:bodyPr anchor="ctr"/>
          <a:lstStyle>
            <a:lvl1pPr algn="ctr">
              <a:defRPr/>
            </a:lvl1pPr>
          </a:lstStyle>
          <a:p>
            <a:r>
              <a:rPr lang="en-US"/>
              <a:t>Click icon to add picture</a:t>
            </a:r>
            <a:endParaRPr lang="en-US" dirty="0"/>
          </a:p>
        </p:txBody>
      </p:sp>
    </p:spTree>
    <p:extLst>
      <p:ext uri="{BB962C8B-B14F-4D97-AF65-F5344CB8AC3E}">
        <p14:creationId xmlns:p14="http://schemas.microsoft.com/office/powerpoint/2010/main" val="3085146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_Blank with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639D69-B634-49EE-9CA4-D4CC87A7EB03}"/>
              </a:ext>
            </a:extLst>
          </p:cNvPr>
          <p:cNvSpPr/>
          <p:nvPr/>
        </p:nvSpPr>
        <p:spPr>
          <a:xfrm>
            <a:off x="0" y="4696689"/>
            <a:ext cx="12192000" cy="22582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B66C6417-3A23-465E-8F96-6214830EEDD9}"/>
              </a:ext>
            </a:extLst>
          </p:cNvPr>
          <p:cNvSpPr>
            <a:spLocks noGrp="1"/>
          </p:cNvSpPr>
          <p:nvPr>
            <p:ph type="sldNum" sz="quarter" idx="10"/>
          </p:nvPr>
        </p:nvSpPr>
        <p:spPr/>
        <p:txBody>
          <a:bodyPr/>
          <a:lstStyle>
            <a:lvl1pPr>
              <a:defRPr>
                <a:solidFill>
                  <a:schemeClr val="bg1"/>
                </a:solidFill>
              </a:defRPr>
            </a:lvl1p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9" name="Text Placeholder 8">
            <a:extLst>
              <a:ext uri="{FF2B5EF4-FFF2-40B4-BE49-F238E27FC236}">
                <a16:creationId xmlns:a16="http://schemas.microsoft.com/office/drawing/2014/main" id="{5C3CEF99-9BFE-4D86-B154-2392BB69B849}"/>
              </a:ext>
            </a:extLst>
          </p:cNvPr>
          <p:cNvSpPr>
            <a:spLocks noGrp="1"/>
          </p:cNvSpPr>
          <p:nvPr>
            <p:ph type="body" sz="quarter" idx="11" hasCustomPrompt="1"/>
          </p:nvPr>
        </p:nvSpPr>
        <p:spPr>
          <a:xfrm>
            <a:off x="1731963" y="5457978"/>
            <a:ext cx="8616950" cy="693737"/>
          </a:xfrm>
        </p:spPr>
        <p:txBody>
          <a:bodyPr anchor="ctr">
            <a:normAutofit/>
          </a:bodyPr>
          <a:lstStyle>
            <a:lvl1pPr algn="ctr">
              <a:lnSpc>
                <a:spcPct val="150000"/>
              </a:lnSpc>
              <a:defRPr sz="1800" b="0">
                <a:solidFill>
                  <a:schemeClr val="bg1"/>
                </a:solidFill>
              </a:defRPr>
            </a:lvl1pPr>
          </a:lstStyle>
          <a:p>
            <a:pPr lvl="0"/>
            <a:r>
              <a:rPr lang="en-US" dirty="0"/>
              <a:t>Click to add text</a:t>
            </a:r>
          </a:p>
        </p:txBody>
      </p:sp>
      <p:sp>
        <p:nvSpPr>
          <p:cNvPr id="6" name="Text Placeholder 7">
            <a:extLst>
              <a:ext uri="{FF2B5EF4-FFF2-40B4-BE49-F238E27FC236}">
                <a16:creationId xmlns:a16="http://schemas.microsoft.com/office/drawing/2014/main" id="{C7B4EC9A-CF2E-4534-AFC0-DB1EA3C50122}"/>
              </a:ext>
            </a:extLst>
          </p:cNvPr>
          <p:cNvSpPr>
            <a:spLocks noGrp="1"/>
          </p:cNvSpPr>
          <p:nvPr>
            <p:ph type="body" sz="quarter" idx="12" hasCustomPrompt="1"/>
          </p:nvPr>
        </p:nvSpPr>
        <p:spPr>
          <a:xfrm>
            <a:off x="626921" y="360214"/>
            <a:ext cx="9639299" cy="805113"/>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Tree>
    <p:extLst>
      <p:ext uri="{BB962C8B-B14F-4D97-AF65-F5344CB8AC3E}">
        <p14:creationId xmlns:p14="http://schemas.microsoft.com/office/powerpoint/2010/main" val="502870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ividers 1_Commentary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A4381C-BCDD-44E1-BE2F-8EAF350F2C60}"/>
              </a:ext>
            </a:extLst>
          </p:cNvPr>
          <p:cNvSpPr/>
          <p:nvPr/>
        </p:nvSpPr>
        <p:spPr>
          <a:xfrm>
            <a:off x="9094297" y="0"/>
            <a:ext cx="309770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endParaRPr>
          </a:p>
        </p:txBody>
      </p:sp>
      <p:sp>
        <p:nvSpPr>
          <p:cNvPr id="5" name="Isosceles Triangle 4">
            <a:extLst>
              <a:ext uri="{FF2B5EF4-FFF2-40B4-BE49-F238E27FC236}">
                <a16:creationId xmlns:a16="http://schemas.microsoft.com/office/drawing/2014/main" id="{25A3F4E4-982E-46E5-81DC-6F33DA6CFE32}"/>
              </a:ext>
            </a:extLst>
          </p:cNvPr>
          <p:cNvSpPr/>
          <p:nvPr/>
        </p:nvSpPr>
        <p:spPr>
          <a:xfrm rot="5400000">
            <a:off x="8897427" y="3275830"/>
            <a:ext cx="793585" cy="401107"/>
          </a:xfrm>
          <a:prstGeom prst="triangle">
            <a:avLst>
              <a:gd name="adj" fmla="val 489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endParaRPr>
          </a:p>
        </p:txBody>
      </p:sp>
      <p:sp>
        <p:nvSpPr>
          <p:cNvPr id="7" name="Text Placeholder 6">
            <a:extLst>
              <a:ext uri="{FF2B5EF4-FFF2-40B4-BE49-F238E27FC236}">
                <a16:creationId xmlns:a16="http://schemas.microsoft.com/office/drawing/2014/main" id="{D5BBFC67-D2A6-4650-973A-AF306C36F049}"/>
              </a:ext>
            </a:extLst>
          </p:cNvPr>
          <p:cNvSpPr>
            <a:spLocks noGrp="1"/>
          </p:cNvSpPr>
          <p:nvPr>
            <p:ph type="body" sz="quarter" idx="36"/>
          </p:nvPr>
        </p:nvSpPr>
        <p:spPr>
          <a:xfrm>
            <a:off x="9494838" y="1494609"/>
            <a:ext cx="2125662" cy="3883025"/>
          </a:xfrm>
          <a:prstGeom prst="rect">
            <a:avLst/>
          </a:prstGeom>
        </p:spPr>
        <p:txBody>
          <a:bodyPr lIns="0" rIns="0" numCol="1"/>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1">
                <a:solidFill>
                  <a:schemeClr val="bg1"/>
                </a:solidFill>
                <a:latin typeface="+mn-lt"/>
              </a:defRPr>
            </a:lvl1pPr>
            <a:lvl3pPr marL="914400" marR="0" indent="-163513" algn="l" defTabSz="914400" rtl="0" eaLnBrk="1" fontAlgn="auto" latinLnBrk="0" hangingPunct="1">
              <a:lnSpc>
                <a:spcPct val="100000"/>
              </a:lnSpc>
              <a:spcBef>
                <a:spcPts val="24"/>
              </a:spcBef>
              <a:spcAft>
                <a:spcPts val="0"/>
              </a:spcAft>
              <a:buClrTx/>
              <a:buSzTx/>
              <a:buFont typeface="Segoe UI" panose="020B0502040204020203" pitchFamily="34" charset="0"/>
              <a:buChar char="−"/>
              <a:tabLst/>
              <a:defRPr sz="1600">
                <a:solidFill>
                  <a:schemeClr val="bg1"/>
                </a:solidFill>
                <a:latin typeface="+mn-lt"/>
              </a:defRPr>
            </a:lvl3pPr>
            <a:lvl4pPr marL="1353312" marR="0" indent="0" algn="l" defTabSz="914400" rtl="0" eaLnBrk="1" fontAlgn="auto" latinLnBrk="0" hangingPunct="1">
              <a:lnSpc>
                <a:spcPct val="100000"/>
              </a:lnSpc>
              <a:spcBef>
                <a:spcPts val="24"/>
              </a:spcBef>
              <a:spcAft>
                <a:spcPts val="0"/>
              </a:spcAft>
              <a:buClrTx/>
              <a:buSzTx/>
              <a:buFont typeface="Arial" panose="020B0604020202020204" pitchFamily="34" charset="0"/>
              <a:buNone/>
              <a:tabLst/>
              <a:defRPr sz="1600">
                <a:solidFill>
                  <a:schemeClr val="bg1"/>
                </a:solidFill>
              </a:defRPr>
            </a:lvl4pPr>
            <a:lvl5pPr marL="1410462" marR="0" indent="-285750" algn="l" defTabSz="914400" rtl="0" eaLnBrk="1" fontAlgn="auto" latinLnBrk="0" hangingPunct="1">
              <a:lnSpc>
                <a:spcPct val="100000"/>
              </a:lnSpc>
              <a:spcBef>
                <a:spcPts val="24"/>
              </a:spcBef>
              <a:spcAft>
                <a:spcPts val="0"/>
              </a:spcAft>
              <a:buClrTx/>
              <a:buSzTx/>
              <a:buFont typeface="Segoe UI" panose="020B0502040204020203" pitchFamily="34" charset="0"/>
              <a:buChar char="−"/>
              <a:tabLst/>
              <a:defRPr/>
            </a:lvl5pPr>
            <a:lvl7pPr marL="1801368" marR="0" indent="-219456" algn="l" defTabSz="914400" rtl="0" eaLnBrk="1" fontAlgn="auto" latinLnBrk="0" hangingPunct="1">
              <a:lnSpc>
                <a:spcPct val="100000"/>
              </a:lnSpc>
              <a:spcBef>
                <a:spcPts val="24"/>
              </a:spcBef>
              <a:spcAft>
                <a:spcPts val="0"/>
              </a:spcAft>
              <a:buClrTx/>
              <a:buSzTx/>
              <a:buFont typeface="Arial" panose="020B0604020202020204" pitchFamily="34" charset="0"/>
              <a:buChar char="•"/>
              <a:tabLst/>
              <a:defRPr/>
            </a:lvl7pPr>
            <a:lvl9pPr marL="2324862" marR="0" indent="-285750" algn="l" defTabSz="914400" rtl="0" eaLnBrk="1" fontAlgn="auto" latinLnBrk="0" hangingPunct="1">
              <a:lnSpc>
                <a:spcPct val="100000"/>
              </a:lnSpc>
              <a:spcBef>
                <a:spcPts val="24"/>
              </a:spcBef>
              <a:spcAft>
                <a:spcPts val="0"/>
              </a:spcAft>
              <a:buClrTx/>
              <a:buSzTx/>
              <a:buFont typeface="Segoe UI" panose="020B0502040204020203" pitchFamily="34" charset="0"/>
              <a:buChar char="»"/>
              <a:tabLst/>
              <a:defRPr sz="1600"/>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 text styles</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Second level</a:t>
            </a:r>
          </a:p>
          <a:p>
            <a:pPr marL="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Third level</a:t>
            </a:r>
          </a:p>
          <a:p>
            <a:pPr marL="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Fourth level</a:t>
            </a:r>
          </a:p>
        </p:txBody>
      </p:sp>
      <p:sp>
        <p:nvSpPr>
          <p:cNvPr id="17" name="Text Placeholder 7">
            <a:extLst>
              <a:ext uri="{FF2B5EF4-FFF2-40B4-BE49-F238E27FC236}">
                <a16:creationId xmlns:a16="http://schemas.microsoft.com/office/drawing/2014/main" id="{50368102-7052-42BB-A021-3B703572B452}"/>
              </a:ext>
            </a:extLst>
          </p:cNvPr>
          <p:cNvSpPr>
            <a:spLocks noGrp="1"/>
          </p:cNvSpPr>
          <p:nvPr>
            <p:ph type="body" sz="quarter" idx="39"/>
          </p:nvPr>
        </p:nvSpPr>
        <p:spPr>
          <a:xfrm>
            <a:off x="609600" y="1600200"/>
            <a:ext cx="8420292" cy="4419600"/>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7">
            <a:extLst>
              <a:ext uri="{FF2B5EF4-FFF2-40B4-BE49-F238E27FC236}">
                <a16:creationId xmlns:a16="http://schemas.microsoft.com/office/drawing/2014/main" id="{DC2526C2-1FFC-46AA-8D94-54853FBCAB7C}"/>
              </a:ext>
            </a:extLst>
          </p:cNvPr>
          <p:cNvSpPr>
            <a:spLocks noGrp="1"/>
          </p:cNvSpPr>
          <p:nvPr>
            <p:ph type="body" sz="quarter" idx="11" hasCustomPrompt="1"/>
          </p:nvPr>
        </p:nvSpPr>
        <p:spPr>
          <a:xfrm>
            <a:off x="623455" y="360214"/>
            <a:ext cx="8420100" cy="805113"/>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
        <p:nvSpPr>
          <p:cNvPr id="13" name="Slide Number Placeholder 5">
            <a:extLst>
              <a:ext uri="{FF2B5EF4-FFF2-40B4-BE49-F238E27FC236}">
                <a16:creationId xmlns:a16="http://schemas.microsoft.com/office/drawing/2014/main" id="{09226CF7-FE10-481A-B7A3-6DED341F01D2}"/>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15" name="Text Placeholder 8">
            <a:extLst>
              <a:ext uri="{FF2B5EF4-FFF2-40B4-BE49-F238E27FC236}">
                <a16:creationId xmlns:a16="http://schemas.microsoft.com/office/drawing/2014/main" id="{D194FB96-26A4-4F53-A24F-922677FD47EF}"/>
              </a:ext>
            </a:extLst>
          </p:cNvPr>
          <p:cNvSpPr>
            <a:spLocks noGrp="1"/>
          </p:cNvSpPr>
          <p:nvPr>
            <p:ph type="body" sz="quarter" idx="13" hasCustomPrompt="1"/>
          </p:nvPr>
        </p:nvSpPr>
        <p:spPr>
          <a:xfrm>
            <a:off x="609600" y="6310427"/>
            <a:ext cx="8420100"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140101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AE70F-BF4F-41FE-ABBC-2D33AA57CB75}"/>
              </a:ext>
            </a:extLst>
          </p:cNvPr>
          <p:cNvSpPr/>
          <p:nvPr/>
        </p:nvSpPr>
        <p:spPr>
          <a:xfrm>
            <a:off x="0" y="-91655"/>
            <a:ext cx="12192000" cy="1162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 Placeholder 7">
            <a:extLst>
              <a:ext uri="{FF2B5EF4-FFF2-40B4-BE49-F238E27FC236}">
                <a16:creationId xmlns:a16="http://schemas.microsoft.com/office/drawing/2014/main" id="{56B91D64-9FC4-4D68-878F-C523C7DEDCA4}"/>
              </a:ext>
            </a:extLst>
          </p:cNvPr>
          <p:cNvSpPr>
            <a:spLocks noGrp="1"/>
          </p:cNvSpPr>
          <p:nvPr>
            <p:ph type="body" sz="quarter" idx="11" hasCustomPrompt="1"/>
          </p:nvPr>
        </p:nvSpPr>
        <p:spPr>
          <a:xfrm>
            <a:off x="626921" y="150664"/>
            <a:ext cx="9639299" cy="805113"/>
          </a:xfrm>
          <a:prstGeom prst="rect">
            <a:avLst/>
          </a:prstGeom>
        </p:spPr>
        <p:txBody>
          <a:bodyPr lIns="0" tIns="0" rIns="0" bIns="0">
            <a:noAutofit/>
          </a:bodyPr>
          <a:lstStyle>
            <a:lvl1pPr marL="0" indent="0">
              <a:lnSpc>
                <a:spcPct val="100000"/>
              </a:lnSpc>
              <a:buNone/>
              <a:defRPr sz="2800" b="1" i="0">
                <a:solidFill>
                  <a:schemeClr val="bg1"/>
                </a:solidFill>
                <a:latin typeface="+mj-lt"/>
                <a:cs typeface="Segoe UI" panose="020B0502040204020203" pitchFamily="34" charset="0"/>
              </a:defRPr>
            </a:lvl1pPr>
          </a:lstStyle>
          <a:p>
            <a:pPr lvl="0"/>
            <a:r>
              <a:rPr lang="en-US" dirty="0"/>
              <a:t>Title placeholder</a:t>
            </a:r>
          </a:p>
        </p:txBody>
      </p:sp>
    </p:spTree>
    <p:extLst>
      <p:ext uri="{BB962C8B-B14F-4D97-AF65-F5344CB8AC3E}">
        <p14:creationId xmlns:p14="http://schemas.microsoft.com/office/powerpoint/2010/main" val="3886928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Colour/Image block slides1">
    <p:spTree>
      <p:nvGrpSpPr>
        <p:cNvPr id="1" name=""/>
        <p:cNvGrpSpPr/>
        <p:nvPr/>
      </p:nvGrpSpPr>
      <p:grpSpPr>
        <a:xfrm>
          <a:off x="0" y="0"/>
          <a:ext cx="0" cy="0"/>
          <a:chOff x="0" y="0"/>
          <a:chExt cx="0" cy="0"/>
        </a:xfrm>
      </p:grpSpPr>
      <p:sp>
        <p:nvSpPr>
          <p:cNvPr id="2" name="Pentagon 1">
            <a:extLst>
              <a:ext uri="{FF2B5EF4-FFF2-40B4-BE49-F238E27FC236}">
                <a16:creationId xmlns:a16="http://schemas.microsoft.com/office/drawing/2014/main" id="{DF0E0A3A-3A7B-164B-AD0E-BBEEEFF4F847}"/>
              </a:ext>
            </a:extLst>
          </p:cNvPr>
          <p:cNvSpPr/>
          <p:nvPr/>
        </p:nvSpPr>
        <p:spPr bwMode="blackGray">
          <a:xfrm>
            <a:off x="0" y="0"/>
            <a:ext cx="6363546" cy="6857999"/>
          </a:xfrm>
          <a:prstGeom prst="homePlate">
            <a:avLst>
              <a:gd name="adj" fmla="val 1293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0"/>
              </a:spcAft>
            </a:pPr>
            <a:endParaRPr lang="en-US" sz="1200" dirty="0">
              <a:solidFill>
                <a:schemeClr val="tx1"/>
              </a:solidFill>
              <a:latin typeface="Trebuchet MS" panose="020B0603020202020204" pitchFamily="34" charset="0"/>
            </a:endParaRPr>
          </a:p>
        </p:txBody>
      </p:sp>
      <p:sp>
        <p:nvSpPr>
          <p:cNvPr id="9" name="Text Placeholder 10">
            <a:extLst>
              <a:ext uri="{FF2B5EF4-FFF2-40B4-BE49-F238E27FC236}">
                <a16:creationId xmlns:a16="http://schemas.microsoft.com/office/drawing/2014/main" id="{5409FB8E-8A87-5747-B0DD-DE4C9548E5F7}"/>
              </a:ext>
            </a:extLst>
          </p:cNvPr>
          <p:cNvSpPr>
            <a:spLocks noGrp="1"/>
          </p:cNvSpPr>
          <p:nvPr>
            <p:ph type="body" sz="quarter" idx="31"/>
          </p:nvPr>
        </p:nvSpPr>
        <p:spPr>
          <a:xfrm>
            <a:off x="581297" y="1817466"/>
            <a:ext cx="4741104" cy="3223067"/>
          </a:xfrm>
          <a:prstGeom prst="rect">
            <a:avLst/>
          </a:prstGeom>
        </p:spPr>
        <p:txBody>
          <a:bodyPr lIns="0" tIns="0" rIns="0" bIns="0" numCol="1" spcCol="180000"/>
          <a:lstStyle>
            <a:lvl1pPr marL="0" indent="0" algn="l">
              <a:lnSpc>
                <a:spcPct val="90000"/>
              </a:lnSpc>
              <a:spcBef>
                <a:spcPts val="0"/>
              </a:spcBef>
              <a:buNone/>
              <a:defRPr sz="2800" b="1">
                <a:solidFill>
                  <a:schemeClr val="bg1"/>
                </a:solidFill>
                <a:latin typeface="+mj-lt"/>
                <a:cs typeface="Segoe UI" panose="020B0502040204020203"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E20C7624-0216-4C1C-9F2F-BECA112958C7}"/>
              </a:ext>
            </a:extLst>
          </p:cNvPr>
          <p:cNvSpPr>
            <a:spLocks noGrp="1"/>
          </p:cNvSpPr>
          <p:nvPr>
            <p:ph type="body" sz="quarter" idx="40"/>
          </p:nvPr>
        </p:nvSpPr>
        <p:spPr>
          <a:xfrm>
            <a:off x="6644640" y="1817466"/>
            <a:ext cx="4932318" cy="3223067"/>
          </a:xfrm>
          <a:prstGeom prst="rect">
            <a:avLst/>
          </a:prstGeom>
        </p:spPr>
        <p:txBody>
          <a:bodyPr lIns="0" tIns="0" rIns="0" b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8E28EFB9-A4B1-4349-9AA6-7BCCDF1CC911}"/>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7" name="Text Placeholder 8">
            <a:extLst>
              <a:ext uri="{FF2B5EF4-FFF2-40B4-BE49-F238E27FC236}">
                <a16:creationId xmlns:a16="http://schemas.microsoft.com/office/drawing/2014/main" id="{804B92B8-F5AE-41BB-8789-0A7049D30C35}"/>
              </a:ext>
            </a:extLst>
          </p:cNvPr>
          <p:cNvSpPr>
            <a:spLocks noGrp="1"/>
          </p:cNvSpPr>
          <p:nvPr>
            <p:ph type="body" sz="quarter" idx="13" hasCustomPrompt="1"/>
          </p:nvPr>
        </p:nvSpPr>
        <p:spPr>
          <a:xfrm>
            <a:off x="6096000" y="6310427"/>
            <a:ext cx="4610100"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3145463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lour/Image block slides4">
    <p:spTree>
      <p:nvGrpSpPr>
        <p:cNvPr id="1" name=""/>
        <p:cNvGrpSpPr/>
        <p:nvPr/>
      </p:nvGrpSpPr>
      <p:grpSpPr>
        <a:xfrm>
          <a:off x="0" y="0"/>
          <a:ext cx="0" cy="0"/>
          <a:chOff x="0" y="0"/>
          <a:chExt cx="0" cy="0"/>
        </a:xfrm>
      </p:grpSpPr>
      <p:sp>
        <p:nvSpPr>
          <p:cNvPr id="11" name="Text Placeholder 7">
            <a:extLst>
              <a:ext uri="{FF2B5EF4-FFF2-40B4-BE49-F238E27FC236}">
                <a16:creationId xmlns:a16="http://schemas.microsoft.com/office/drawing/2014/main" id="{68E77BE7-B000-49C4-A00A-AB439F8EC63D}"/>
              </a:ext>
            </a:extLst>
          </p:cNvPr>
          <p:cNvSpPr>
            <a:spLocks noGrp="1"/>
          </p:cNvSpPr>
          <p:nvPr>
            <p:ph type="body" sz="quarter" idx="40"/>
          </p:nvPr>
        </p:nvSpPr>
        <p:spPr>
          <a:xfrm>
            <a:off x="6644640" y="1817466"/>
            <a:ext cx="4932318" cy="3223067"/>
          </a:xfrm>
          <a:prstGeom prst="rect">
            <a:avLst/>
          </a:prstGeom>
        </p:spPr>
        <p:txBody>
          <a:bodyPr wrap="square" lIns="0" tIns="0" rIns="0" b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9D89D1E3-6FE8-416A-9583-65BA2A1CDE46}"/>
              </a:ext>
            </a:extLst>
          </p:cNvPr>
          <p:cNvSpPr>
            <a:spLocks noGrp="1"/>
          </p:cNvSpPr>
          <p:nvPr>
            <p:ph type="pic" sz="quarter" idx="36"/>
          </p:nvPr>
        </p:nvSpPr>
        <p:spPr>
          <a:xfrm>
            <a:off x="0" y="0"/>
            <a:ext cx="6364224" cy="6858000"/>
          </a:xfrm>
          <a:prstGeom prst="homePlate">
            <a:avLst>
              <a:gd name="adj" fmla="val 13043"/>
            </a:avLst>
          </a:prstGeom>
        </p:spPr>
        <p:txBody>
          <a:bodyPr anchor="ctr">
            <a:normAutofit/>
          </a:bodyPr>
          <a:lstStyle>
            <a:lvl1pPr marL="0" indent="0" algn="ctr">
              <a:buNone/>
              <a:defRPr sz="2000">
                <a:solidFill>
                  <a:schemeClr val="tx1"/>
                </a:solidFill>
              </a:defRPr>
            </a:lvl1pPr>
          </a:lstStyle>
          <a:p>
            <a:r>
              <a:rPr lang="en-US"/>
              <a:t>Click icon to add picture</a:t>
            </a:r>
            <a:endParaRPr lang="en-US" dirty="0"/>
          </a:p>
        </p:txBody>
      </p:sp>
      <p:sp>
        <p:nvSpPr>
          <p:cNvPr id="5" name="Slide Number Placeholder 5">
            <a:extLst>
              <a:ext uri="{FF2B5EF4-FFF2-40B4-BE49-F238E27FC236}">
                <a16:creationId xmlns:a16="http://schemas.microsoft.com/office/drawing/2014/main" id="{B5B10AD2-7733-4F91-8C17-DAC9F84E0632}"/>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6" name="Text Placeholder 8">
            <a:extLst>
              <a:ext uri="{FF2B5EF4-FFF2-40B4-BE49-F238E27FC236}">
                <a16:creationId xmlns:a16="http://schemas.microsoft.com/office/drawing/2014/main" id="{A1BC9707-17BC-4B23-AAA4-3F6593C92E1A}"/>
              </a:ext>
            </a:extLst>
          </p:cNvPr>
          <p:cNvSpPr>
            <a:spLocks noGrp="1"/>
          </p:cNvSpPr>
          <p:nvPr>
            <p:ph type="body" sz="quarter" idx="13" hasCustomPrompt="1"/>
          </p:nvPr>
        </p:nvSpPr>
        <p:spPr>
          <a:xfrm>
            <a:off x="6096000" y="6310427"/>
            <a:ext cx="4610100"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1496355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olour/Image block slides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68CDDDA-1C0A-4EF6-B8D8-5DDA59B5E0F8}"/>
              </a:ext>
            </a:extLst>
          </p:cNvPr>
          <p:cNvSpPr/>
          <p:nvPr/>
        </p:nvSpPr>
        <p:spPr bwMode="ltGray">
          <a:xfrm>
            <a:off x="0" y="0"/>
            <a:ext cx="3606999" cy="6858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100000"/>
              </a:lnSpc>
              <a:spcAft>
                <a:spcPts val="1000"/>
              </a:spcAft>
            </a:pPr>
            <a:endParaRPr lang="en-US" sz="1200" dirty="0">
              <a:solidFill>
                <a:schemeClr val="bg1"/>
              </a:solidFill>
              <a:latin typeface="+mj-lt"/>
            </a:endParaRPr>
          </a:p>
        </p:txBody>
      </p:sp>
      <p:sp>
        <p:nvSpPr>
          <p:cNvPr id="9" name="Text Placeholder 7">
            <a:extLst>
              <a:ext uri="{FF2B5EF4-FFF2-40B4-BE49-F238E27FC236}">
                <a16:creationId xmlns:a16="http://schemas.microsoft.com/office/drawing/2014/main" id="{95A0437C-CE27-4553-A80C-BB250D90E8FD}"/>
              </a:ext>
            </a:extLst>
          </p:cNvPr>
          <p:cNvSpPr>
            <a:spLocks noGrp="1"/>
          </p:cNvSpPr>
          <p:nvPr>
            <p:ph type="body" sz="quarter" idx="40"/>
          </p:nvPr>
        </p:nvSpPr>
        <p:spPr>
          <a:xfrm>
            <a:off x="4847806" y="1128183"/>
            <a:ext cx="6734594" cy="4601633"/>
          </a:xfrm>
          <a:prstGeom prst="rect">
            <a:avLst/>
          </a:prstGeom>
        </p:spPr>
        <p:txBody>
          <a:bodyPr l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Isosceles Triangle 1">
            <a:extLst>
              <a:ext uri="{FF2B5EF4-FFF2-40B4-BE49-F238E27FC236}">
                <a16:creationId xmlns:a16="http://schemas.microsoft.com/office/drawing/2014/main" id="{88260A45-39E4-4751-9647-64139CEAEACE}"/>
              </a:ext>
            </a:extLst>
          </p:cNvPr>
          <p:cNvSpPr/>
          <p:nvPr/>
        </p:nvSpPr>
        <p:spPr>
          <a:xfrm rot="5400000">
            <a:off x="491705" y="3077623"/>
            <a:ext cx="6881813" cy="678941"/>
          </a:xfrm>
          <a:prstGeom prst="triangle">
            <a:avLst>
              <a:gd name="adj" fmla="val 49540"/>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100000"/>
              </a:lnSpc>
              <a:spcAft>
                <a:spcPts val="1000"/>
              </a:spcAft>
            </a:pPr>
            <a:endParaRPr lang="en-US" sz="1200" dirty="0">
              <a:solidFill>
                <a:schemeClr val="bg1"/>
              </a:solidFill>
              <a:latin typeface="+mj-lt"/>
            </a:endParaRPr>
          </a:p>
        </p:txBody>
      </p:sp>
      <p:sp>
        <p:nvSpPr>
          <p:cNvPr id="13" name="Text Placeholder 13">
            <a:extLst>
              <a:ext uri="{FF2B5EF4-FFF2-40B4-BE49-F238E27FC236}">
                <a16:creationId xmlns:a16="http://schemas.microsoft.com/office/drawing/2014/main" id="{323C9F80-D92E-4AAB-9880-7C22117676C7}"/>
              </a:ext>
            </a:extLst>
          </p:cNvPr>
          <p:cNvSpPr>
            <a:spLocks noGrp="1"/>
          </p:cNvSpPr>
          <p:nvPr>
            <p:ph type="body" sz="quarter" idx="11" hasCustomPrompt="1"/>
          </p:nvPr>
        </p:nvSpPr>
        <p:spPr>
          <a:xfrm>
            <a:off x="581025" y="2521382"/>
            <a:ext cx="3329124" cy="1815237"/>
          </a:xfrm>
          <a:prstGeom prst="rect">
            <a:avLst/>
          </a:prstGeom>
        </p:spPr>
        <p:txBody>
          <a:bodyPr lIns="0" anchor="ctr">
            <a:noAutofit/>
          </a:bodyPr>
          <a:lstStyle>
            <a:lvl1pPr marL="0" indent="0" algn="l">
              <a:lnSpc>
                <a:spcPct val="100000"/>
              </a:lnSpc>
              <a:spcBef>
                <a:spcPts val="0"/>
              </a:spcBef>
              <a:buNone/>
              <a:defRPr sz="2800" b="1" i="0">
                <a:solidFill>
                  <a:schemeClr val="tx1"/>
                </a:solidFill>
                <a:latin typeface="+mj-lt"/>
                <a:cs typeface="Segoe UI" panose="020B0502040204020203" pitchFamily="34" charset="0"/>
              </a:defRPr>
            </a:lvl1pPr>
          </a:lstStyle>
          <a:p>
            <a:pPr lvl="0"/>
            <a:r>
              <a:rPr lang="en-US" dirty="0"/>
              <a:t>Click to edit heading text</a:t>
            </a:r>
          </a:p>
        </p:txBody>
      </p:sp>
      <p:sp>
        <p:nvSpPr>
          <p:cNvPr id="7" name="Slide Number Placeholder 5">
            <a:extLst>
              <a:ext uri="{FF2B5EF4-FFF2-40B4-BE49-F238E27FC236}">
                <a16:creationId xmlns:a16="http://schemas.microsoft.com/office/drawing/2014/main" id="{6853C7FF-3470-4874-8102-AD8288DB5590}"/>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8" name="Text Placeholder 8">
            <a:extLst>
              <a:ext uri="{FF2B5EF4-FFF2-40B4-BE49-F238E27FC236}">
                <a16:creationId xmlns:a16="http://schemas.microsoft.com/office/drawing/2014/main" id="{AEDAEB0E-20BE-4D1F-ADA2-4B629BEB9B2E}"/>
              </a:ext>
            </a:extLst>
          </p:cNvPr>
          <p:cNvSpPr>
            <a:spLocks noGrp="1"/>
          </p:cNvSpPr>
          <p:nvPr>
            <p:ph type="body" sz="quarter" idx="13" hasCustomPrompt="1"/>
          </p:nvPr>
        </p:nvSpPr>
        <p:spPr>
          <a:xfrm>
            <a:off x="3910148" y="6310427"/>
            <a:ext cx="6795951"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251331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2_Title s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1C73FE-6AD7-4C61-BF86-4D981BB67EAD}"/>
              </a:ext>
            </a:extLst>
          </p:cNvPr>
          <p:cNvSpPr>
            <a:spLocks noGrp="1"/>
          </p:cNvSpPr>
          <p:nvPr>
            <p:ph type="pic" sz="quarter" idx="11"/>
          </p:nvPr>
        </p:nvSpPr>
        <p:spPr>
          <a:xfrm>
            <a:off x="6096001" y="154397"/>
            <a:ext cx="5953124" cy="6549206"/>
          </a:xfrm>
        </p:spPr>
        <p:txBody>
          <a:bodyPr anchor="ctr"/>
          <a:lstStyle>
            <a:lvl1pPr algn="ctr">
              <a:defRPr/>
            </a:lvl1pPr>
          </a:lstStyle>
          <a:p>
            <a:r>
              <a:rPr lang="en-US"/>
              <a:t>Click icon to add picture</a:t>
            </a:r>
            <a:endParaRPr lang="en-KE" dirty="0"/>
          </a:p>
        </p:txBody>
      </p:sp>
      <p:sp>
        <p:nvSpPr>
          <p:cNvPr id="20" name="Title 1">
            <a:extLst>
              <a:ext uri="{FF2B5EF4-FFF2-40B4-BE49-F238E27FC236}">
                <a16:creationId xmlns:a16="http://schemas.microsoft.com/office/drawing/2014/main" id="{B9286DE0-904C-4B6C-9D3C-D37B1738AAA8}"/>
              </a:ext>
            </a:extLst>
          </p:cNvPr>
          <p:cNvSpPr>
            <a:spLocks noGrp="1"/>
          </p:cNvSpPr>
          <p:nvPr>
            <p:ph type="ctrTitle" hasCustomPrompt="1"/>
          </p:nvPr>
        </p:nvSpPr>
        <p:spPr>
          <a:xfrm>
            <a:off x="609599" y="2575553"/>
            <a:ext cx="4953001" cy="1710696"/>
          </a:xfrm>
          <a:prstGeom prst="rect">
            <a:avLst/>
          </a:prstGeom>
        </p:spPr>
        <p:txBody>
          <a:bodyPr lIns="45720" rIns="45720" anchor="ctr">
            <a:noAutofit/>
          </a:bodyPr>
          <a:lstStyle>
            <a:lvl1pPr algn="l">
              <a:defRPr sz="4000" b="1">
                <a:solidFill>
                  <a:schemeClr val="accent1"/>
                </a:solidFill>
              </a:defRPr>
            </a:lvl1pPr>
          </a:lstStyle>
          <a:p>
            <a:r>
              <a:rPr lang="en-US" dirty="0"/>
              <a:t>Click to add master title</a:t>
            </a:r>
          </a:p>
        </p:txBody>
      </p:sp>
      <p:sp>
        <p:nvSpPr>
          <p:cNvPr id="21" name="Date Placeholder 3">
            <a:extLst>
              <a:ext uri="{FF2B5EF4-FFF2-40B4-BE49-F238E27FC236}">
                <a16:creationId xmlns:a16="http://schemas.microsoft.com/office/drawing/2014/main" id="{7145AE4C-C0E6-4A7B-8349-C9747EEA4FF2}"/>
              </a:ext>
            </a:extLst>
          </p:cNvPr>
          <p:cNvSpPr>
            <a:spLocks noGrp="1"/>
          </p:cNvSpPr>
          <p:nvPr>
            <p:ph type="dt" sz="half" idx="10"/>
          </p:nvPr>
        </p:nvSpPr>
        <p:spPr>
          <a:xfrm>
            <a:off x="609600" y="6189250"/>
            <a:ext cx="2743200" cy="365125"/>
          </a:xfrm>
          <a:prstGeom prst="rect">
            <a:avLst/>
          </a:prstGeom>
        </p:spPr>
        <p:txBody>
          <a:bodyPr anchor="ctr"/>
          <a:lstStyle>
            <a:lvl1pPr>
              <a:defRPr sz="1400" b="1">
                <a:solidFill>
                  <a:schemeClr val="accent1"/>
                </a:solidFill>
              </a:defRPr>
            </a:lvl1pPr>
          </a:lstStyle>
          <a:p>
            <a:endParaRPr lang="en-US" dirty="0"/>
          </a:p>
        </p:txBody>
      </p:sp>
      <p:cxnSp>
        <p:nvCxnSpPr>
          <p:cNvPr id="23" name="Straight Connector 22">
            <a:extLst>
              <a:ext uri="{FF2B5EF4-FFF2-40B4-BE49-F238E27FC236}">
                <a16:creationId xmlns:a16="http://schemas.microsoft.com/office/drawing/2014/main" id="{5B95A43D-428F-4E46-B24E-C6F48B8D0CDD}"/>
              </a:ext>
            </a:extLst>
          </p:cNvPr>
          <p:cNvCxnSpPr>
            <a:cxnSpLocks/>
          </p:cNvCxnSpPr>
          <p:nvPr/>
        </p:nvCxnSpPr>
        <p:spPr>
          <a:xfrm>
            <a:off x="609599" y="4296108"/>
            <a:ext cx="274320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56797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olour/Image block slides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36513C-095B-403C-AF22-3C5412AC7FEA}"/>
              </a:ext>
            </a:extLst>
          </p:cNvPr>
          <p:cNvSpPr/>
          <p:nvPr/>
        </p:nvSpPr>
        <p:spPr>
          <a:xfrm>
            <a:off x="6400800" y="-27710"/>
            <a:ext cx="5791200" cy="688570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sz="1600" b="1" dirty="0">
              <a:solidFill>
                <a:schemeClr val="tx1"/>
              </a:solidFill>
            </a:endParaRPr>
          </a:p>
        </p:txBody>
      </p:sp>
      <p:sp>
        <p:nvSpPr>
          <p:cNvPr id="4" name="Freeform 71">
            <a:extLst>
              <a:ext uri="{FF2B5EF4-FFF2-40B4-BE49-F238E27FC236}">
                <a16:creationId xmlns:a16="http://schemas.microsoft.com/office/drawing/2014/main" id="{4E480058-B51E-4F94-8F19-C770BEA85F0D}"/>
              </a:ext>
            </a:extLst>
          </p:cNvPr>
          <p:cNvSpPr/>
          <p:nvPr/>
        </p:nvSpPr>
        <p:spPr>
          <a:xfrm>
            <a:off x="1839016" y="2"/>
            <a:ext cx="8024346" cy="6857996"/>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57706">
              <a:lnSpc>
                <a:spcPct val="100000"/>
              </a:lnSpc>
              <a:spcAft>
                <a:spcPts val="813"/>
              </a:spcAft>
            </a:pPr>
            <a:endParaRPr lang="en-US" sz="975" dirty="0">
              <a:solidFill>
                <a:srgbClr val="FFFFFF"/>
              </a:solidFill>
              <a:latin typeface="Segoe UI"/>
            </a:endParaRPr>
          </a:p>
        </p:txBody>
      </p:sp>
      <p:sp>
        <p:nvSpPr>
          <p:cNvPr id="16" name="Text Placeholder 4">
            <a:extLst>
              <a:ext uri="{FF2B5EF4-FFF2-40B4-BE49-F238E27FC236}">
                <a16:creationId xmlns:a16="http://schemas.microsoft.com/office/drawing/2014/main" id="{63C8D992-F22F-4702-8FB1-3BA4896A8683}"/>
              </a:ext>
            </a:extLst>
          </p:cNvPr>
          <p:cNvSpPr>
            <a:spLocks noGrp="1"/>
          </p:cNvSpPr>
          <p:nvPr>
            <p:ph type="body" sz="quarter" idx="36"/>
          </p:nvPr>
        </p:nvSpPr>
        <p:spPr>
          <a:xfrm>
            <a:off x="9989127" y="1937913"/>
            <a:ext cx="1593273" cy="2963271"/>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1">
                <a:latin typeface="+mn-lt"/>
                <a:cs typeface="Segoe UI" panose="020B0502040204020203" pitchFamily="34" charset="0"/>
              </a:defRPr>
            </a:lvl1pPr>
            <a:lvl3pPr marL="1037844" marR="0" indent="-285750" algn="l" defTabSz="914400" rtl="0" eaLnBrk="1" fontAlgn="auto" latinLnBrk="0" hangingPunct="1">
              <a:lnSpc>
                <a:spcPct val="100000"/>
              </a:lnSpc>
              <a:spcBef>
                <a:spcPts val="24"/>
              </a:spcBef>
              <a:spcAft>
                <a:spcPts val="0"/>
              </a:spcAft>
              <a:buClrTx/>
              <a:buSzTx/>
              <a:buFont typeface="Segoe UI" panose="020B0502040204020203" pitchFamily="34" charset="0"/>
              <a:buChar char="−"/>
              <a:tabLst/>
              <a:defRPr sz="1600">
                <a:latin typeface="+mn-lt"/>
              </a:defRPr>
            </a:lvl3pPr>
            <a:lvl4pPr marL="1572768" marR="0" indent="-219456" algn="l" defTabSz="914400" rtl="0" eaLnBrk="1" fontAlgn="auto" latinLnBrk="0" hangingPunct="1">
              <a:lnSpc>
                <a:spcPct val="100000"/>
              </a:lnSpc>
              <a:spcBef>
                <a:spcPts val="24"/>
              </a:spcBef>
              <a:spcAft>
                <a:spcPts val="0"/>
              </a:spcAft>
              <a:buClrTx/>
              <a:buSzTx/>
              <a:buFont typeface="Arial" panose="020B0604020202020204" pitchFamily="34" charset="0"/>
              <a:buChar char="•"/>
              <a:tabLst/>
              <a:defRPr sz="1600"/>
            </a:lvl4pPr>
            <a:lvl5pPr marL="1410462" marR="0" indent="-285750" algn="l" defTabSz="914400" rtl="0" eaLnBrk="1" fontAlgn="auto" latinLnBrk="0" hangingPunct="1">
              <a:lnSpc>
                <a:spcPct val="100000"/>
              </a:lnSpc>
              <a:spcBef>
                <a:spcPts val="24"/>
              </a:spcBef>
              <a:spcAft>
                <a:spcPts val="0"/>
              </a:spcAft>
              <a:buClrTx/>
              <a:buSzTx/>
              <a:buFont typeface="Segoe UI" panose="020B0502040204020203" pitchFamily="34" charset="0"/>
              <a:buChar char="−"/>
              <a:tabLst/>
              <a:defRPr/>
            </a:lvl5pPr>
            <a:lvl7pPr marL="1801368" marR="0" indent="-219456" algn="l" defTabSz="914400" rtl="0" eaLnBrk="1" fontAlgn="auto" latinLnBrk="0" hangingPunct="1">
              <a:lnSpc>
                <a:spcPct val="100000"/>
              </a:lnSpc>
              <a:spcBef>
                <a:spcPts val="24"/>
              </a:spcBef>
              <a:spcAft>
                <a:spcPts val="0"/>
              </a:spcAft>
              <a:buClrTx/>
              <a:buSzTx/>
              <a:buFont typeface="Arial" panose="020B0604020202020204" pitchFamily="34" charset="0"/>
              <a:buChar char="•"/>
              <a:tabLst/>
              <a:defRPr/>
            </a:lvl7pPr>
            <a:lvl9pPr marL="2324862" marR="0" indent="-285750" algn="l" defTabSz="914400" rtl="0" eaLnBrk="1" fontAlgn="auto" latinLnBrk="0" hangingPunct="1">
              <a:lnSpc>
                <a:spcPct val="100000"/>
              </a:lnSpc>
              <a:spcBef>
                <a:spcPts val="24"/>
              </a:spcBef>
              <a:spcAft>
                <a:spcPts val="0"/>
              </a:spcAft>
              <a:buClrTx/>
              <a:buSzTx/>
              <a:buFont typeface="Segoe UI" panose="020B0502040204020203" pitchFamily="34" charset="0"/>
              <a:buChar char="»"/>
              <a:tabLst/>
              <a:defRPr sz="1600"/>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 text styles</a:t>
            </a:r>
          </a:p>
        </p:txBody>
      </p:sp>
      <p:sp>
        <p:nvSpPr>
          <p:cNvPr id="14" name="Text Placeholder 7">
            <a:extLst>
              <a:ext uri="{FF2B5EF4-FFF2-40B4-BE49-F238E27FC236}">
                <a16:creationId xmlns:a16="http://schemas.microsoft.com/office/drawing/2014/main" id="{C3114FEF-C9EF-408B-B061-15B301069524}"/>
              </a:ext>
            </a:extLst>
          </p:cNvPr>
          <p:cNvSpPr>
            <a:spLocks noGrp="1"/>
          </p:cNvSpPr>
          <p:nvPr>
            <p:ph type="body" sz="quarter" idx="39"/>
          </p:nvPr>
        </p:nvSpPr>
        <p:spPr>
          <a:xfrm>
            <a:off x="609600" y="1627427"/>
            <a:ext cx="7825740" cy="4392374"/>
          </a:xfrm>
          <a:prstGeom prst="rect">
            <a:avLst/>
          </a:prstGeom>
        </p:spPr>
        <p:txBody>
          <a:bodyPr lIns="0" tIns="0" rIns="0" b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7">
            <a:extLst>
              <a:ext uri="{FF2B5EF4-FFF2-40B4-BE49-F238E27FC236}">
                <a16:creationId xmlns:a16="http://schemas.microsoft.com/office/drawing/2014/main" id="{EDD086FA-A8E9-415A-9C8A-F85186B8185B}"/>
              </a:ext>
            </a:extLst>
          </p:cNvPr>
          <p:cNvSpPr>
            <a:spLocks noGrp="1"/>
          </p:cNvSpPr>
          <p:nvPr>
            <p:ph type="body" sz="quarter" idx="11" hasCustomPrompt="1"/>
          </p:nvPr>
        </p:nvSpPr>
        <p:spPr>
          <a:xfrm>
            <a:off x="609600" y="360216"/>
            <a:ext cx="7825740" cy="935184"/>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
        <p:nvSpPr>
          <p:cNvPr id="13" name="Slide Number Placeholder 5">
            <a:extLst>
              <a:ext uri="{FF2B5EF4-FFF2-40B4-BE49-F238E27FC236}">
                <a16:creationId xmlns:a16="http://schemas.microsoft.com/office/drawing/2014/main" id="{9E2BCBB0-44F1-4C11-9A86-3CADFBB7C937}"/>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15" name="Text Placeholder 8">
            <a:extLst>
              <a:ext uri="{FF2B5EF4-FFF2-40B4-BE49-F238E27FC236}">
                <a16:creationId xmlns:a16="http://schemas.microsoft.com/office/drawing/2014/main" id="{1ADFF69F-CAAA-47E9-AAB0-E07CBE301AAF}"/>
              </a:ext>
            </a:extLst>
          </p:cNvPr>
          <p:cNvSpPr>
            <a:spLocks noGrp="1"/>
          </p:cNvSpPr>
          <p:nvPr>
            <p:ph type="body" sz="quarter" idx="13" hasCustomPrompt="1"/>
          </p:nvPr>
        </p:nvSpPr>
        <p:spPr>
          <a:xfrm>
            <a:off x="609600" y="6310427"/>
            <a:ext cx="7825740"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3563917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Colour/Image block slides5">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A4B6F0-5A75-4675-804B-D59EBDC73094}"/>
              </a:ext>
            </a:extLst>
          </p:cNvPr>
          <p:cNvSpPr>
            <a:spLocks noGrp="1"/>
          </p:cNvSpPr>
          <p:nvPr>
            <p:ph type="pic" sz="quarter" idx="10"/>
          </p:nvPr>
        </p:nvSpPr>
        <p:spPr>
          <a:xfrm>
            <a:off x="9109075" y="0"/>
            <a:ext cx="3082925" cy="6858000"/>
          </a:xfrm>
          <a:prstGeom prst="rect">
            <a:avLst/>
          </a:prstGeom>
        </p:spPr>
        <p:txBody>
          <a:bodyPr anchor="ctr"/>
          <a:lstStyle>
            <a:lvl1pPr marL="0" indent="0" algn="ctr">
              <a:buNone/>
              <a:defRPr sz="4000">
                <a:solidFill>
                  <a:schemeClr val="tx1"/>
                </a:solidFill>
              </a:defRPr>
            </a:lvl1pPr>
          </a:lstStyle>
          <a:p>
            <a:r>
              <a:rPr lang="en-US"/>
              <a:t>Click icon to add picture</a:t>
            </a:r>
            <a:endParaRPr lang="en-US" dirty="0"/>
          </a:p>
        </p:txBody>
      </p:sp>
      <p:sp>
        <p:nvSpPr>
          <p:cNvPr id="13" name="Text Placeholder 7">
            <a:extLst>
              <a:ext uri="{FF2B5EF4-FFF2-40B4-BE49-F238E27FC236}">
                <a16:creationId xmlns:a16="http://schemas.microsoft.com/office/drawing/2014/main" id="{530A0C3A-5EFA-4D2F-B26F-C92A4A4A2728}"/>
              </a:ext>
            </a:extLst>
          </p:cNvPr>
          <p:cNvSpPr>
            <a:spLocks noGrp="1"/>
          </p:cNvSpPr>
          <p:nvPr>
            <p:ph type="body" sz="quarter" idx="39"/>
          </p:nvPr>
        </p:nvSpPr>
        <p:spPr>
          <a:xfrm>
            <a:off x="609600" y="1600200"/>
            <a:ext cx="8285018" cy="4419600"/>
          </a:xfrm>
          <a:prstGeom prst="rect">
            <a:avLst/>
          </a:prstGeom>
        </p:spPr>
        <p:txBody>
          <a:bodyPr lIns="0" tIns="0" rIns="0" b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a:ext uri="{FF2B5EF4-FFF2-40B4-BE49-F238E27FC236}">
                <a16:creationId xmlns:a16="http://schemas.microsoft.com/office/drawing/2014/main" id="{49D3686E-EF0F-4DAE-BE8D-E17A26FAC486}"/>
              </a:ext>
            </a:extLst>
          </p:cNvPr>
          <p:cNvSpPr>
            <a:spLocks noGrp="1"/>
          </p:cNvSpPr>
          <p:nvPr>
            <p:ph type="body" sz="quarter" idx="11" hasCustomPrompt="1"/>
          </p:nvPr>
        </p:nvSpPr>
        <p:spPr>
          <a:xfrm>
            <a:off x="626919" y="360214"/>
            <a:ext cx="8267699" cy="949359"/>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
        <p:nvSpPr>
          <p:cNvPr id="7" name="Slide Number Placeholder 5">
            <a:extLst>
              <a:ext uri="{FF2B5EF4-FFF2-40B4-BE49-F238E27FC236}">
                <a16:creationId xmlns:a16="http://schemas.microsoft.com/office/drawing/2014/main" id="{158AA2F0-B375-4B5C-A7D4-DEF7404C22E5}"/>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8" name="Text Placeholder 8">
            <a:extLst>
              <a:ext uri="{FF2B5EF4-FFF2-40B4-BE49-F238E27FC236}">
                <a16:creationId xmlns:a16="http://schemas.microsoft.com/office/drawing/2014/main" id="{34611BC7-9E3C-4703-8757-3E71E99081AD}"/>
              </a:ext>
            </a:extLst>
          </p:cNvPr>
          <p:cNvSpPr>
            <a:spLocks noGrp="1"/>
          </p:cNvSpPr>
          <p:nvPr>
            <p:ph type="body" sz="quarter" idx="13" hasCustomPrompt="1"/>
          </p:nvPr>
        </p:nvSpPr>
        <p:spPr>
          <a:xfrm>
            <a:off x="609600" y="6310427"/>
            <a:ext cx="8420290"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1653555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Full imag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5D406F2-6E9E-4CA4-A4C7-AAF91EB22305}"/>
              </a:ext>
            </a:extLst>
          </p:cNvPr>
          <p:cNvSpPr>
            <a:spLocks noGrp="1"/>
          </p:cNvSpPr>
          <p:nvPr>
            <p:ph type="pic" sz="quarter" idx="10"/>
          </p:nvPr>
        </p:nvSpPr>
        <p:spPr>
          <a:xfrm>
            <a:off x="0" y="0"/>
            <a:ext cx="12192000" cy="6858000"/>
          </a:xfrm>
          <a:prstGeom prst="rect">
            <a:avLst/>
          </a:prstGeom>
        </p:spPr>
        <p:txBody>
          <a:bodyPr anchor="ctr"/>
          <a:lstStyle>
            <a:lvl1pPr marL="0" indent="0" algn="ctr">
              <a:buNone/>
              <a:defRPr sz="4000"/>
            </a:lvl1pPr>
          </a:lstStyle>
          <a:p>
            <a:r>
              <a:rPr lang="en-US"/>
              <a:t>Click icon to add picture</a:t>
            </a:r>
            <a:endParaRPr lang="en-US" dirty="0"/>
          </a:p>
        </p:txBody>
      </p:sp>
      <p:sp>
        <p:nvSpPr>
          <p:cNvPr id="6" name="Text Placeholder 7">
            <a:extLst>
              <a:ext uri="{FF2B5EF4-FFF2-40B4-BE49-F238E27FC236}">
                <a16:creationId xmlns:a16="http://schemas.microsoft.com/office/drawing/2014/main" id="{E83BF616-EC62-448C-AB3E-5842764B4F49}"/>
              </a:ext>
            </a:extLst>
          </p:cNvPr>
          <p:cNvSpPr>
            <a:spLocks noGrp="1"/>
          </p:cNvSpPr>
          <p:nvPr>
            <p:ph type="body" sz="quarter" idx="11" hasCustomPrompt="1"/>
          </p:nvPr>
        </p:nvSpPr>
        <p:spPr>
          <a:xfrm>
            <a:off x="609600" y="342900"/>
            <a:ext cx="11010900" cy="952499"/>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
        <p:nvSpPr>
          <p:cNvPr id="4" name="Slide Number Placeholder 5">
            <a:extLst>
              <a:ext uri="{FF2B5EF4-FFF2-40B4-BE49-F238E27FC236}">
                <a16:creationId xmlns:a16="http://schemas.microsoft.com/office/drawing/2014/main" id="{8CBD0757-E5B7-4643-B11A-5AD7B8CB92E0}"/>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8101198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Agenda slide 2_With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9546A4-89E7-47B6-A79D-6E628E1C8CC6}"/>
              </a:ext>
            </a:extLst>
          </p:cNvPr>
          <p:cNvSpPr>
            <a:spLocks noGrp="1"/>
          </p:cNvSpPr>
          <p:nvPr>
            <p:ph type="pic" sz="quarter" idx="14"/>
          </p:nvPr>
        </p:nvSpPr>
        <p:spPr>
          <a:xfrm>
            <a:off x="0" y="0"/>
            <a:ext cx="4040188" cy="6857999"/>
          </a:xfrm>
          <a:prstGeom prst="rect">
            <a:avLst/>
          </a:prstGeom>
        </p:spPr>
        <p:txBody>
          <a:bodyPr vert="horz" anchor="t">
            <a:normAutofit/>
          </a:bodyPr>
          <a:lstStyle>
            <a:lvl1pPr marL="0" indent="0" algn="ctr">
              <a:buNone/>
              <a:defRPr sz="1600"/>
            </a:lvl1pPr>
          </a:lstStyle>
          <a:p>
            <a:r>
              <a:rPr lang="en-US"/>
              <a:t>Click icon to add picture</a:t>
            </a:r>
            <a:endParaRPr lang="en-US" dirty="0"/>
          </a:p>
        </p:txBody>
      </p:sp>
      <p:sp>
        <p:nvSpPr>
          <p:cNvPr id="10" name="Text Placeholder 7">
            <a:extLst>
              <a:ext uri="{FF2B5EF4-FFF2-40B4-BE49-F238E27FC236}">
                <a16:creationId xmlns:a16="http://schemas.microsoft.com/office/drawing/2014/main" id="{CC02297B-6517-4F8F-92DF-03ED0886C6B7}"/>
              </a:ext>
            </a:extLst>
          </p:cNvPr>
          <p:cNvSpPr>
            <a:spLocks noGrp="1"/>
          </p:cNvSpPr>
          <p:nvPr>
            <p:ph type="body" sz="quarter" idx="11" hasCustomPrompt="1"/>
          </p:nvPr>
        </p:nvSpPr>
        <p:spPr>
          <a:xfrm>
            <a:off x="505097" y="3022186"/>
            <a:ext cx="3013166" cy="813627"/>
          </a:xfrm>
          <a:prstGeom prst="rect">
            <a:avLst/>
          </a:prstGeom>
        </p:spPr>
        <p:txBody>
          <a:bodyPr anchor="ctr"/>
          <a:lstStyle>
            <a:lvl1pPr marL="0" indent="0" algn="ctr">
              <a:lnSpc>
                <a:spcPct val="100000"/>
              </a:lnSpc>
              <a:buNone/>
              <a:defRPr sz="4000" b="1" i="0">
                <a:solidFill>
                  <a:schemeClr val="bg1"/>
                </a:solidFill>
                <a:latin typeface="+mj-lt"/>
                <a:cs typeface="Segoe UI" panose="020B0502040204020203" pitchFamily="34" charset="0"/>
              </a:defRPr>
            </a:lvl1pPr>
          </a:lstStyle>
          <a:p>
            <a:pPr lvl="0"/>
            <a:r>
              <a:rPr lang="en-US" dirty="0"/>
              <a:t>Agenda</a:t>
            </a:r>
          </a:p>
        </p:txBody>
      </p:sp>
      <p:sp>
        <p:nvSpPr>
          <p:cNvPr id="11" name="Text Placeholder 7">
            <a:extLst>
              <a:ext uri="{FF2B5EF4-FFF2-40B4-BE49-F238E27FC236}">
                <a16:creationId xmlns:a16="http://schemas.microsoft.com/office/drawing/2014/main" id="{5FC9CB7E-AA0A-4F34-AA40-C5181A71C75D}"/>
              </a:ext>
            </a:extLst>
          </p:cNvPr>
          <p:cNvSpPr>
            <a:spLocks noGrp="1"/>
          </p:cNvSpPr>
          <p:nvPr>
            <p:ph type="body" sz="quarter" idx="40"/>
          </p:nvPr>
        </p:nvSpPr>
        <p:spPr>
          <a:xfrm>
            <a:off x="4285354" y="1110458"/>
            <a:ext cx="7291603" cy="4637084"/>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7">
            <a:extLst>
              <a:ext uri="{FF2B5EF4-FFF2-40B4-BE49-F238E27FC236}">
                <a16:creationId xmlns:a16="http://schemas.microsoft.com/office/drawing/2014/main" id="{EBA52559-7D46-40BD-8360-82699846578B}"/>
              </a:ext>
            </a:extLst>
          </p:cNvPr>
          <p:cNvSpPr>
            <a:spLocks noGrp="1"/>
          </p:cNvSpPr>
          <p:nvPr>
            <p:ph type="body" sz="quarter" idx="41"/>
          </p:nvPr>
        </p:nvSpPr>
        <p:spPr>
          <a:xfrm>
            <a:off x="546712" y="3022186"/>
            <a:ext cx="2946763" cy="813627"/>
          </a:xfrm>
          <a:prstGeom prst="rect">
            <a:avLst/>
          </a:prstGeom>
        </p:spPr>
        <p:txBody>
          <a:bodyPr lIns="0" rIns="0" anchor="ctr">
            <a:normAutofit/>
          </a:bodyPr>
          <a:lstStyle>
            <a:lvl1pPr marL="0" indent="0" algn="ctr">
              <a:lnSpc>
                <a:spcPct val="100000"/>
              </a:lnSpc>
              <a:spcBef>
                <a:spcPts val="0"/>
              </a:spcBef>
              <a:buNone/>
              <a:defRPr sz="2000" b="1" i="0">
                <a:solidFill>
                  <a:schemeClr val="tx1"/>
                </a:solidFill>
                <a:latin typeface="+mj-lt"/>
                <a:cs typeface="Segoe UI" panose="020B0502040204020203" pitchFamily="34" charset="0"/>
              </a:defRPr>
            </a:lvl1pPr>
          </a:lstStyle>
          <a:p>
            <a:pPr lvl="0"/>
            <a:r>
              <a:rPr lang="en-US"/>
              <a:t>Click to edit Master text styles</a:t>
            </a:r>
          </a:p>
        </p:txBody>
      </p:sp>
      <p:sp>
        <p:nvSpPr>
          <p:cNvPr id="8" name="Slide Number Placeholder 5">
            <a:extLst>
              <a:ext uri="{FF2B5EF4-FFF2-40B4-BE49-F238E27FC236}">
                <a16:creationId xmlns:a16="http://schemas.microsoft.com/office/drawing/2014/main" id="{AADC22A4-E499-4E9A-8BA0-67019C2913C3}"/>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9" name="Text Placeholder 8">
            <a:extLst>
              <a:ext uri="{FF2B5EF4-FFF2-40B4-BE49-F238E27FC236}">
                <a16:creationId xmlns:a16="http://schemas.microsoft.com/office/drawing/2014/main" id="{2394DC0C-7916-45AE-B290-91055815E053}"/>
              </a:ext>
            </a:extLst>
          </p:cNvPr>
          <p:cNvSpPr>
            <a:spLocks noGrp="1"/>
          </p:cNvSpPr>
          <p:nvPr>
            <p:ph type="body" sz="quarter" idx="13" hasCustomPrompt="1"/>
          </p:nvPr>
        </p:nvSpPr>
        <p:spPr>
          <a:xfrm>
            <a:off x="4285354" y="6310427"/>
            <a:ext cx="6420745"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33427363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284950-0388-41B8-9485-BBDA987DEF87}"/>
              </a:ext>
            </a:extLst>
          </p:cNvPr>
          <p:cNvSpPr>
            <a:spLocks noGrp="1"/>
          </p:cNvSpPr>
          <p:nvPr>
            <p:ph type="sldNum" sz="quarter" idx="10"/>
          </p:nvPr>
        </p:nvSpPr>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4" name="Picture Placeholder 2">
            <a:extLst>
              <a:ext uri="{FF2B5EF4-FFF2-40B4-BE49-F238E27FC236}">
                <a16:creationId xmlns:a16="http://schemas.microsoft.com/office/drawing/2014/main" id="{A46C11C5-F902-4445-A689-0C262CC977C5}"/>
              </a:ext>
            </a:extLst>
          </p:cNvPr>
          <p:cNvSpPr>
            <a:spLocks noGrp="1"/>
          </p:cNvSpPr>
          <p:nvPr>
            <p:ph type="pic" idx="11" hasCustomPrompt="1"/>
          </p:nvPr>
        </p:nvSpPr>
        <p:spPr>
          <a:xfrm>
            <a:off x="6180000" y="4518000"/>
            <a:ext cx="6012000" cy="2340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Click to add picture here</a:t>
            </a:r>
            <a:endParaRPr lang="ko-KR" altLang="en-US" dirty="0"/>
          </a:p>
        </p:txBody>
      </p:sp>
      <p:sp>
        <p:nvSpPr>
          <p:cNvPr id="5" name="Picture Placeholder 2">
            <a:extLst>
              <a:ext uri="{FF2B5EF4-FFF2-40B4-BE49-F238E27FC236}">
                <a16:creationId xmlns:a16="http://schemas.microsoft.com/office/drawing/2014/main" id="{8B4B88FF-BF61-4A31-A10A-22C74AA09DDC}"/>
              </a:ext>
            </a:extLst>
          </p:cNvPr>
          <p:cNvSpPr>
            <a:spLocks noGrp="1"/>
          </p:cNvSpPr>
          <p:nvPr>
            <p:ph type="pic" idx="12" hasCustomPrompt="1"/>
          </p:nvPr>
        </p:nvSpPr>
        <p:spPr>
          <a:xfrm>
            <a:off x="0" y="4518000"/>
            <a:ext cx="6012000" cy="2340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Click to add picture here</a:t>
            </a:r>
            <a:endParaRPr lang="ko-KR" altLang="en-US" dirty="0"/>
          </a:p>
        </p:txBody>
      </p:sp>
      <p:sp>
        <p:nvSpPr>
          <p:cNvPr id="6" name="Picture Placeholder 2">
            <a:extLst>
              <a:ext uri="{FF2B5EF4-FFF2-40B4-BE49-F238E27FC236}">
                <a16:creationId xmlns:a16="http://schemas.microsoft.com/office/drawing/2014/main" id="{F4127C7C-D60D-4223-BA6F-BAB82B3E9D66}"/>
              </a:ext>
            </a:extLst>
          </p:cNvPr>
          <p:cNvSpPr>
            <a:spLocks noGrp="1"/>
          </p:cNvSpPr>
          <p:nvPr>
            <p:ph type="pic" idx="13" hasCustomPrompt="1"/>
          </p:nvPr>
        </p:nvSpPr>
        <p:spPr>
          <a:xfrm>
            <a:off x="6180000" y="0"/>
            <a:ext cx="6012000" cy="2340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Click to add picture here</a:t>
            </a:r>
            <a:endParaRPr lang="ko-KR" altLang="en-US" dirty="0"/>
          </a:p>
        </p:txBody>
      </p:sp>
      <p:sp>
        <p:nvSpPr>
          <p:cNvPr id="7" name="Picture Placeholder 2">
            <a:extLst>
              <a:ext uri="{FF2B5EF4-FFF2-40B4-BE49-F238E27FC236}">
                <a16:creationId xmlns:a16="http://schemas.microsoft.com/office/drawing/2014/main" id="{45AAC7E4-4C37-48B7-B9BB-A7E380FC49D4}"/>
              </a:ext>
            </a:extLst>
          </p:cNvPr>
          <p:cNvSpPr>
            <a:spLocks noGrp="1"/>
          </p:cNvSpPr>
          <p:nvPr>
            <p:ph type="pic" idx="14" hasCustomPrompt="1"/>
          </p:nvPr>
        </p:nvSpPr>
        <p:spPr>
          <a:xfrm>
            <a:off x="0" y="0"/>
            <a:ext cx="6012000" cy="2340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Click to add picture here</a:t>
            </a:r>
            <a:endParaRPr lang="ko-KR" altLang="en-US" dirty="0"/>
          </a:p>
        </p:txBody>
      </p:sp>
      <p:sp>
        <p:nvSpPr>
          <p:cNvPr id="9" name="Rectangle 8">
            <a:extLst>
              <a:ext uri="{FF2B5EF4-FFF2-40B4-BE49-F238E27FC236}">
                <a16:creationId xmlns:a16="http://schemas.microsoft.com/office/drawing/2014/main" id="{465FEC47-C04E-4401-BF36-A50D6F923E0E}"/>
              </a:ext>
            </a:extLst>
          </p:cNvPr>
          <p:cNvSpPr/>
          <p:nvPr/>
        </p:nvSpPr>
        <p:spPr>
          <a:xfrm>
            <a:off x="226423" y="2528900"/>
            <a:ext cx="11739154" cy="1800200"/>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tx1"/>
              </a:solidFill>
            </a:endParaRPr>
          </a:p>
        </p:txBody>
      </p:sp>
    </p:spTree>
    <p:extLst>
      <p:ext uri="{BB962C8B-B14F-4D97-AF65-F5344CB8AC3E}">
        <p14:creationId xmlns:p14="http://schemas.microsoft.com/office/powerpoint/2010/main" val="2966320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losing slide 1">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BC42BC-23B3-4E4E-B254-49816D3196AC}"/>
              </a:ext>
            </a:extLst>
          </p:cNvPr>
          <p:cNvSpPr txBox="1"/>
          <p:nvPr/>
        </p:nvSpPr>
        <p:spPr>
          <a:xfrm>
            <a:off x="3803073" y="2964873"/>
            <a:ext cx="4585855" cy="928254"/>
          </a:xfrm>
          <a:prstGeom prst="rect">
            <a:avLst/>
          </a:prstGeom>
          <a:noFill/>
        </p:spPr>
        <p:txBody>
          <a:bodyPr wrap="square" lIns="45720" rIns="45720" rtlCol="0">
            <a:noAutofit/>
          </a:bodyPr>
          <a:lstStyle/>
          <a:p>
            <a:pPr algn="ctr"/>
            <a:r>
              <a:rPr lang="en-US" sz="6000" b="1" dirty="0"/>
              <a:t>Questions?</a:t>
            </a:r>
          </a:p>
        </p:txBody>
      </p:sp>
    </p:spTree>
    <p:extLst>
      <p:ext uri="{BB962C8B-B14F-4D97-AF65-F5344CB8AC3E}">
        <p14:creationId xmlns:p14="http://schemas.microsoft.com/office/powerpoint/2010/main" val="5098048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losing slide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E199C2-E858-4517-81E8-FDF1E17D254F}"/>
              </a:ext>
            </a:extLst>
          </p:cNvPr>
          <p:cNvSpPr/>
          <p:nvPr/>
        </p:nvSpPr>
        <p:spPr>
          <a:xfrm>
            <a:off x="623455" y="6277320"/>
            <a:ext cx="2271776" cy="276999"/>
          </a:xfrm>
          <a:prstGeom prst="rect">
            <a:avLst/>
          </a:prstGeom>
        </p:spPr>
        <p:txBody>
          <a:bodyPr wrap="none">
            <a:spAutoFit/>
          </a:bodyPr>
          <a:lstStyle/>
          <a:p>
            <a:r>
              <a:rPr lang="en-US" sz="1200" b="0" i="0" dirty="0">
                <a:solidFill>
                  <a:schemeClr val="accent1"/>
                </a:solidFill>
                <a:effectLst/>
                <a:latin typeface="+mn-lt"/>
                <a:hlinkClick r:id="rId2">
                  <a:extLst>
                    <a:ext uri="{A12FA001-AC4F-418D-AE19-62706E023703}">
                      <ahyp:hlinkClr xmlns:ahyp="http://schemas.microsoft.com/office/drawing/2018/hyperlinkcolor" val="tx"/>
                    </a:ext>
                  </a:extLst>
                </a:hlinkClick>
              </a:rPr>
              <a:t>admin@villgrokenya.or.ke</a:t>
            </a:r>
            <a:r>
              <a:rPr lang="en-US" sz="1200" b="0" i="0" dirty="0">
                <a:solidFill>
                  <a:schemeClr val="accent1"/>
                </a:solidFill>
                <a:effectLst/>
                <a:latin typeface="+mn-lt"/>
              </a:rPr>
              <a:t>  </a:t>
            </a:r>
            <a:endParaRPr lang="en-US" sz="1200" b="0" dirty="0">
              <a:solidFill>
                <a:schemeClr val="accent1"/>
              </a:solidFill>
              <a:latin typeface="+mn-lt"/>
            </a:endParaRPr>
          </a:p>
        </p:txBody>
      </p:sp>
      <p:sp>
        <p:nvSpPr>
          <p:cNvPr id="7" name="Rectangle 6">
            <a:extLst>
              <a:ext uri="{FF2B5EF4-FFF2-40B4-BE49-F238E27FC236}">
                <a16:creationId xmlns:a16="http://schemas.microsoft.com/office/drawing/2014/main" id="{38D87B42-3440-44C8-ADF2-C6C0F97D7618}"/>
              </a:ext>
            </a:extLst>
          </p:cNvPr>
          <p:cNvSpPr/>
          <p:nvPr/>
        </p:nvSpPr>
        <p:spPr>
          <a:xfrm>
            <a:off x="4166245" y="6277320"/>
            <a:ext cx="4129847" cy="276999"/>
          </a:xfrm>
          <a:prstGeom prst="rect">
            <a:avLst/>
          </a:prstGeom>
        </p:spPr>
        <p:txBody>
          <a:bodyPr wrap="square">
            <a:noAutofit/>
          </a:bodyPr>
          <a:lstStyle/>
          <a:p>
            <a:pPr algn="l" fontAlgn="ctr"/>
            <a:r>
              <a:rPr lang="en-US" sz="1200" b="0" i="0" dirty="0">
                <a:solidFill>
                  <a:schemeClr val="accent1"/>
                </a:solidFill>
                <a:effectLst/>
                <a:latin typeface="+mn-lt"/>
              </a:rPr>
              <a:t>Bishop Magua Centre | UG Unit 6 | Off Ngong Road</a:t>
            </a:r>
          </a:p>
        </p:txBody>
      </p:sp>
      <p:sp>
        <p:nvSpPr>
          <p:cNvPr id="8" name="Rectangle 7">
            <a:extLst>
              <a:ext uri="{FF2B5EF4-FFF2-40B4-BE49-F238E27FC236}">
                <a16:creationId xmlns:a16="http://schemas.microsoft.com/office/drawing/2014/main" id="{0B37E8EF-682C-4176-A171-F3045C50925A}"/>
              </a:ext>
            </a:extLst>
          </p:cNvPr>
          <p:cNvSpPr/>
          <p:nvPr/>
        </p:nvSpPr>
        <p:spPr>
          <a:xfrm>
            <a:off x="9567105" y="6277320"/>
            <a:ext cx="2015295" cy="276999"/>
          </a:xfrm>
          <a:prstGeom prst="rect">
            <a:avLst/>
          </a:prstGeom>
        </p:spPr>
        <p:txBody>
          <a:bodyPr wrap="none">
            <a:spAutoFit/>
          </a:bodyPr>
          <a:lstStyle/>
          <a:p>
            <a:r>
              <a:rPr lang="en-US" sz="1200" b="0" dirty="0">
                <a:solidFill>
                  <a:schemeClr val="accent1"/>
                </a:solidFill>
                <a:latin typeface="+mn-lt"/>
                <a:hlinkClick r:id="rId3">
                  <a:extLst>
                    <a:ext uri="{A12FA001-AC4F-418D-AE19-62706E023703}">
                      <ahyp:hlinkClr xmlns:ahyp="http://schemas.microsoft.com/office/drawing/2018/hyperlinkcolor" val="tx"/>
                    </a:ext>
                  </a:extLst>
                </a:hlinkClick>
              </a:rPr>
              <a:t>www.villgrokenya.or.ke/</a:t>
            </a:r>
            <a:endParaRPr lang="en-US" sz="1200" b="0" dirty="0">
              <a:solidFill>
                <a:schemeClr val="accent1"/>
              </a:solidFill>
              <a:latin typeface="+mn-lt"/>
            </a:endParaRPr>
          </a:p>
        </p:txBody>
      </p:sp>
      <p:sp>
        <p:nvSpPr>
          <p:cNvPr id="2" name="TextBox 1">
            <a:extLst>
              <a:ext uri="{FF2B5EF4-FFF2-40B4-BE49-F238E27FC236}">
                <a16:creationId xmlns:a16="http://schemas.microsoft.com/office/drawing/2014/main" id="{76BC42BC-23B3-4E4E-B254-49816D3196AC}"/>
              </a:ext>
            </a:extLst>
          </p:cNvPr>
          <p:cNvSpPr txBox="1"/>
          <p:nvPr/>
        </p:nvSpPr>
        <p:spPr>
          <a:xfrm>
            <a:off x="3803072" y="2964873"/>
            <a:ext cx="4585855" cy="928254"/>
          </a:xfrm>
          <a:prstGeom prst="rect">
            <a:avLst/>
          </a:prstGeom>
          <a:noFill/>
        </p:spPr>
        <p:txBody>
          <a:bodyPr wrap="square" lIns="45720" rIns="45720" rtlCol="0">
            <a:noAutofit/>
          </a:bodyPr>
          <a:lstStyle/>
          <a:p>
            <a:pPr algn="l"/>
            <a:r>
              <a:rPr lang="en-US" sz="6000" b="1" dirty="0"/>
              <a:t>Thank you!</a:t>
            </a:r>
          </a:p>
        </p:txBody>
      </p:sp>
    </p:spTree>
    <p:extLst>
      <p:ext uri="{BB962C8B-B14F-4D97-AF65-F5344CB8AC3E}">
        <p14:creationId xmlns:p14="http://schemas.microsoft.com/office/powerpoint/2010/main" val="32539554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losing slide 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E199C2-E858-4517-81E8-FDF1E17D254F}"/>
              </a:ext>
            </a:extLst>
          </p:cNvPr>
          <p:cNvSpPr/>
          <p:nvPr/>
        </p:nvSpPr>
        <p:spPr>
          <a:xfrm>
            <a:off x="623455" y="6277320"/>
            <a:ext cx="1771639" cy="276999"/>
          </a:xfrm>
          <a:prstGeom prst="rect">
            <a:avLst/>
          </a:prstGeom>
        </p:spPr>
        <p:txBody>
          <a:bodyPr wrap="none">
            <a:spAutoFit/>
          </a:bodyPr>
          <a:lstStyle/>
          <a:p>
            <a:r>
              <a:rPr lang="en-US" sz="1200" b="0" i="0" dirty="0">
                <a:solidFill>
                  <a:schemeClr val="accent1"/>
                </a:solidFill>
                <a:effectLst/>
                <a:latin typeface="+mn-lt"/>
                <a:hlinkClick r:id="rId2">
                  <a:extLst>
                    <a:ext uri="{A12FA001-AC4F-418D-AE19-62706E023703}">
                      <ahyp:hlinkClr xmlns:ahyp="http://schemas.microsoft.com/office/drawing/2018/hyperlinkcolor" val="tx"/>
                    </a:ext>
                  </a:extLst>
                </a:hlinkClick>
              </a:rPr>
              <a:t>admin@villgroafrica.org</a:t>
            </a:r>
            <a:r>
              <a:rPr lang="en-US" sz="1200" b="0" i="0" dirty="0">
                <a:solidFill>
                  <a:schemeClr val="accent1"/>
                </a:solidFill>
                <a:effectLst/>
                <a:latin typeface="+mn-lt"/>
              </a:rPr>
              <a:t> </a:t>
            </a:r>
            <a:endParaRPr lang="en-US" sz="1200" b="0" dirty="0">
              <a:solidFill>
                <a:schemeClr val="accent1"/>
              </a:solidFill>
              <a:latin typeface="+mn-lt"/>
            </a:endParaRPr>
          </a:p>
        </p:txBody>
      </p:sp>
      <p:sp>
        <p:nvSpPr>
          <p:cNvPr id="7" name="Rectangle 6">
            <a:extLst>
              <a:ext uri="{FF2B5EF4-FFF2-40B4-BE49-F238E27FC236}">
                <a16:creationId xmlns:a16="http://schemas.microsoft.com/office/drawing/2014/main" id="{38D87B42-3440-44C8-ADF2-C6C0F97D7618}"/>
              </a:ext>
            </a:extLst>
          </p:cNvPr>
          <p:cNvSpPr/>
          <p:nvPr/>
        </p:nvSpPr>
        <p:spPr>
          <a:xfrm>
            <a:off x="4484988" y="6277320"/>
            <a:ext cx="3338839" cy="276999"/>
          </a:xfrm>
          <a:prstGeom prst="rect">
            <a:avLst/>
          </a:prstGeom>
        </p:spPr>
        <p:txBody>
          <a:bodyPr wrap="square">
            <a:noAutofit/>
          </a:bodyPr>
          <a:lstStyle/>
          <a:p>
            <a:pPr algn="l" fontAlgn="ctr"/>
            <a:r>
              <a:rPr lang="en-US" sz="1200" b="0" i="0" dirty="0">
                <a:solidFill>
                  <a:schemeClr val="accent1"/>
                </a:solidFill>
                <a:effectLst/>
                <a:latin typeface="+mn-lt"/>
              </a:rPr>
              <a:t>Bishop Magua Centre | UG Unit 6 | Off Ngong Road</a:t>
            </a:r>
          </a:p>
        </p:txBody>
      </p:sp>
      <p:sp>
        <p:nvSpPr>
          <p:cNvPr id="8" name="Rectangle 7">
            <a:extLst>
              <a:ext uri="{FF2B5EF4-FFF2-40B4-BE49-F238E27FC236}">
                <a16:creationId xmlns:a16="http://schemas.microsoft.com/office/drawing/2014/main" id="{0B37E8EF-682C-4176-A171-F3045C50925A}"/>
              </a:ext>
            </a:extLst>
          </p:cNvPr>
          <p:cNvSpPr/>
          <p:nvPr/>
        </p:nvSpPr>
        <p:spPr>
          <a:xfrm>
            <a:off x="9944177" y="6277320"/>
            <a:ext cx="1622560" cy="276999"/>
          </a:xfrm>
          <a:prstGeom prst="rect">
            <a:avLst/>
          </a:prstGeom>
        </p:spPr>
        <p:txBody>
          <a:bodyPr wrap="none">
            <a:spAutoFit/>
          </a:bodyPr>
          <a:lstStyle/>
          <a:p>
            <a:r>
              <a:rPr lang="en-US" sz="1200" b="0" dirty="0">
                <a:solidFill>
                  <a:schemeClr val="accent1"/>
                </a:solidFill>
                <a:latin typeface="+mn-lt"/>
                <a:hlinkClick r:id="rId3">
                  <a:extLst>
                    <a:ext uri="{A12FA001-AC4F-418D-AE19-62706E023703}">
                      <ahyp:hlinkClr xmlns:ahyp="http://schemas.microsoft.com/office/drawing/2018/hyperlinkcolor" val="tx"/>
                    </a:ext>
                  </a:extLst>
                </a:hlinkClick>
              </a:rPr>
              <a:t>www.villgroafrica.org</a:t>
            </a:r>
            <a:endParaRPr lang="en-US" sz="1200" b="0" dirty="0">
              <a:solidFill>
                <a:schemeClr val="accent1"/>
              </a:solidFill>
              <a:latin typeface="+mn-lt"/>
            </a:endParaRPr>
          </a:p>
        </p:txBody>
      </p:sp>
      <p:pic>
        <p:nvPicPr>
          <p:cNvPr id="2" name="Picture 1" descr="Logo&#10;&#10;Description automatically generated">
            <a:extLst>
              <a:ext uri="{FF2B5EF4-FFF2-40B4-BE49-F238E27FC236}">
                <a16:creationId xmlns:a16="http://schemas.microsoft.com/office/drawing/2014/main" id="{443D32BD-BA86-4149-AFC4-2A06132567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2530" y="2399673"/>
            <a:ext cx="5026940" cy="2058654"/>
          </a:xfrm>
          <a:prstGeom prst="rect">
            <a:avLst/>
          </a:prstGeom>
        </p:spPr>
      </p:pic>
    </p:spTree>
    <p:extLst>
      <p:ext uri="{BB962C8B-B14F-4D97-AF65-F5344CB8AC3E}">
        <p14:creationId xmlns:p14="http://schemas.microsoft.com/office/powerpoint/2010/main" val="2063028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losing slide 5">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379159D-607A-4F16-896E-B4645956A171}"/>
              </a:ext>
            </a:extLst>
          </p:cNvPr>
          <p:cNvSpPr/>
          <p:nvPr/>
        </p:nvSpPr>
        <p:spPr>
          <a:xfrm>
            <a:off x="623455" y="6277320"/>
            <a:ext cx="1771639" cy="276999"/>
          </a:xfrm>
          <a:prstGeom prst="rect">
            <a:avLst/>
          </a:prstGeom>
        </p:spPr>
        <p:txBody>
          <a:bodyPr wrap="none">
            <a:spAutoFit/>
          </a:bodyPr>
          <a:lstStyle/>
          <a:p>
            <a:r>
              <a:rPr lang="en-US" sz="1200" b="0" i="0" dirty="0">
                <a:solidFill>
                  <a:schemeClr val="tx1"/>
                </a:solidFill>
                <a:effectLst/>
                <a:latin typeface="+mn-lt"/>
                <a:hlinkClick r:id="rId2">
                  <a:extLst>
                    <a:ext uri="{A12FA001-AC4F-418D-AE19-62706E023703}">
                      <ahyp:hlinkClr xmlns:ahyp="http://schemas.microsoft.com/office/drawing/2018/hyperlinkcolor" val="tx"/>
                    </a:ext>
                  </a:extLst>
                </a:hlinkClick>
              </a:rPr>
              <a:t>admin@villgroafrica.org</a:t>
            </a:r>
            <a:r>
              <a:rPr lang="en-US" sz="1200" b="0" i="0" dirty="0">
                <a:solidFill>
                  <a:schemeClr val="tx1"/>
                </a:solidFill>
                <a:effectLst/>
                <a:latin typeface="+mn-lt"/>
              </a:rPr>
              <a:t> </a:t>
            </a:r>
            <a:endParaRPr lang="en-US" sz="1200" b="0" dirty="0">
              <a:solidFill>
                <a:schemeClr val="tx1"/>
              </a:solidFill>
              <a:latin typeface="+mn-lt"/>
            </a:endParaRPr>
          </a:p>
        </p:txBody>
      </p:sp>
      <p:sp>
        <p:nvSpPr>
          <p:cNvPr id="10" name="Rectangle 9">
            <a:extLst>
              <a:ext uri="{FF2B5EF4-FFF2-40B4-BE49-F238E27FC236}">
                <a16:creationId xmlns:a16="http://schemas.microsoft.com/office/drawing/2014/main" id="{3834154F-43A0-4D90-9D99-1C25A63661BC}"/>
              </a:ext>
            </a:extLst>
          </p:cNvPr>
          <p:cNvSpPr/>
          <p:nvPr/>
        </p:nvSpPr>
        <p:spPr>
          <a:xfrm>
            <a:off x="4484988" y="6277320"/>
            <a:ext cx="3338839" cy="276999"/>
          </a:xfrm>
          <a:prstGeom prst="rect">
            <a:avLst/>
          </a:prstGeom>
        </p:spPr>
        <p:txBody>
          <a:bodyPr wrap="square">
            <a:noAutofit/>
          </a:bodyPr>
          <a:lstStyle/>
          <a:p>
            <a:pPr algn="l" fontAlgn="ctr"/>
            <a:r>
              <a:rPr lang="en-US" sz="1200" b="0" i="0" dirty="0">
                <a:solidFill>
                  <a:schemeClr val="tx1"/>
                </a:solidFill>
                <a:effectLst/>
                <a:latin typeface="+mn-lt"/>
              </a:rPr>
              <a:t>Bishop Magua Centre | UG Unit 6 | Off Ngong Road</a:t>
            </a:r>
          </a:p>
        </p:txBody>
      </p:sp>
      <p:sp>
        <p:nvSpPr>
          <p:cNvPr id="11" name="Rectangle 10">
            <a:extLst>
              <a:ext uri="{FF2B5EF4-FFF2-40B4-BE49-F238E27FC236}">
                <a16:creationId xmlns:a16="http://schemas.microsoft.com/office/drawing/2014/main" id="{96295377-B65A-490E-9830-C62806BD7340}"/>
              </a:ext>
            </a:extLst>
          </p:cNvPr>
          <p:cNvSpPr/>
          <p:nvPr/>
        </p:nvSpPr>
        <p:spPr>
          <a:xfrm>
            <a:off x="9944177" y="6277320"/>
            <a:ext cx="1622560" cy="276999"/>
          </a:xfrm>
          <a:prstGeom prst="rect">
            <a:avLst/>
          </a:prstGeom>
        </p:spPr>
        <p:txBody>
          <a:bodyPr wrap="none">
            <a:spAutoFit/>
          </a:bodyPr>
          <a:lstStyle/>
          <a:p>
            <a:r>
              <a:rPr lang="en-US" sz="1200" b="0" dirty="0">
                <a:solidFill>
                  <a:schemeClr val="tx1"/>
                </a:solidFill>
                <a:latin typeface="+mn-lt"/>
                <a:hlinkClick r:id="rId3">
                  <a:extLst>
                    <a:ext uri="{A12FA001-AC4F-418D-AE19-62706E023703}">
                      <ahyp:hlinkClr xmlns:ahyp="http://schemas.microsoft.com/office/drawing/2018/hyperlinkcolor" val="tx"/>
                    </a:ext>
                  </a:extLst>
                </a:hlinkClick>
              </a:rPr>
              <a:t>www.villgroafrica.org</a:t>
            </a:r>
            <a:endParaRPr lang="en-US" sz="1200" b="0" dirty="0">
              <a:solidFill>
                <a:schemeClr val="tx1"/>
              </a:solidFill>
              <a:latin typeface="+mn-lt"/>
            </a:endParaRPr>
          </a:p>
        </p:txBody>
      </p:sp>
      <p:pic>
        <p:nvPicPr>
          <p:cNvPr id="12" name="Picture 11" descr="Logo&#10;&#10;Description automatically generated">
            <a:extLst>
              <a:ext uri="{FF2B5EF4-FFF2-40B4-BE49-F238E27FC236}">
                <a16:creationId xmlns:a16="http://schemas.microsoft.com/office/drawing/2014/main" id="{E633DFEF-C5DE-48FB-BDC5-D8C244348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2530" y="2399673"/>
            <a:ext cx="5026940" cy="2058654"/>
          </a:xfrm>
          <a:prstGeom prst="rect">
            <a:avLst/>
          </a:prstGeom>
        </p:spPr>
      </p:pic>
    </p:spTree>
    <p:extLst>
      <p:ext uri="{BB962C8B-B14F-4D97-AF65-F5344CB8AC3E}">
        <p14:creationId xmlns:p14="http://schemas.microsoft.com/office/powerpoint/2010/main" val="16073372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Company overview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0E0F-B29B-440D-9283-D8598F0CB403}"/>
              </a:ext>
            </a:extLst>
          </p:cNvPr>
          <p:cNvSpPr>
            <a:spLocks noGrp="1"/>
          </p:cNvSpPr>
          <p:nvPr>
            <p:ph type="title"/>
          </p:nvPr>
        </p:nvSpPr>
        <p:spPr>
          <a:xfrm>
            <a:off x="371475" y="372519"/>
            <a:ext cx="10515600" cy="535531"/>
          </a:xfrm>
        </p:spPr>
        <p:txBody>
          <a:bodyPr lIns="90000">
            <a:spAutoFit/>
          </a:bodyPr>
          <a:lstStyle>
            <a:lvl1pPr>
              <a:defRPr sz="3200">
                <a:solidFill>
                  <a:schemeClr val="tx2"/>
                </a:solidFill>
              </a:defRPr>
            </a:lvl1pPr>
          </a:lstStyle>
          <a:p>
            <a:r>
              <a:rPr lang="en-US"/>
              <a:t>Click to edit Master title style</a:t>
            </a:r>
            <a:endParaRPr lang="en-CA" dirty="0"/>
          </a:p>
        </p:txBody>
      </p:sp>
      <p:cxnSp>
        <p:nvCxnSpPr>
          <p:cNvPr id="7" name="Straight Connector 6">
            <a:extLst>
              <a:ext uri="{FF2B5EF4-FFF2-40B4-BE49-F238E27FC236}">
                <a16:creationId xmlns:a16="http://schemas.microsoft.com/office/drawing/2014/main" id="{17B2665D-B01D-4753-A2DA-D4F8395326EB}"/>
              </a:ext>
            </a:extLst>
          </p:cNvPr>
          <p:cNvCxnSpPr/>
          <p:nvPr/>
        </p:nvCxnSpPr>
        <p:spPr>
          <a:xfrm flipV="1">
            <a:off x="0" y="908050"/>
            <a:ext cx="1440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80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870F632-2A12-43DE-B8A5-E4FE9CC6576C}"/>
              </a:ext>
            </a:extLst>
          </p:cNvPr>
          <p:cNvSpPr>
            <a:spLocks noGrp="1"/>
          </p:cNvSpPr>
          <p:nvPr>
            <p:ph type="sldNum" sz="quarter" idx="12"/>
          </p:nvPr>
        </p:nvSpPr>
        <p:spPr>
          <a:xfrm>
            <a:off x="163286" y="6395740"/>
            <a:ext cx="446314" cy="410934"/>
          </a:xfrm>
          <a:prstGeom prst="rect">
            <a:avLst/>
          </a:prstGeom>
        </p:spPr>
        <p:txBody>
          <a:bodyPr/>
          <a:lstStyle>
            <a:lvl1pPr>
              <a:defRPr sz="800"/>
            </a:lvl1p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7" name="Text Placeholder 2">
            <a:extLst>
              <a:ext uri="{FF2B5EF4-FFF2-40B4-BE49-F238E27FC236}">
                <a16:creationId xmlns:a16="http://schemas.microsoft.com/office/drawing/2014/main" id="{54ADD696-3774-4587-A0A3-83169196FAC1}"/>
              </a:ext>
            </a:extLst>
          </p:cNvPr>
          <p:cNvSpPr>
            <a:spLocks noGrp="1"/>
          </p:cNvSpPr>
          <p:nvPr>
            <p:ph idx="1" hasCustomPrompt="1"/>
          </p:nvPr>
        </p:nvSpPr>
        <p:spPr>
          <a:xfrm>
            <a:off x="627017" y="1441450"/>
            <a:ext cx="10961917" cy="4578351"/>
          </a:xfrm>
          <a:prstGeom prst="rect">
            <a:avLst/>
          </a:prstGeom>
        </p:spPr>
        <p:txBody>
          <a:bodyPr vert="horz" lIns="91440" tIns="45720" rIns="91440" bIns="45720" rtlCol="0">
            <a:normAutofit/>
          </a:bodyPr>
          <a:lstStyle>
            <a:lvl1pPr>
              <a:defRPr sz="1400"/>
            </a:lvl1pPr>
            <a:lvl2pPr>
              <a:defRPr sz="1400"/>
            </a:lvl2pPr>
            <a:lvl3pPr>
              <a:defRPr sz="14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F4CF3206-8496-47AB-9307-B5E660EC566A}"/>
              </a:ext>
            </a:extLst>
          </p:cNvPr>
          <p:cNvSpPr>
            <a:spLocks noGrp="1"/>
          </p:cNvSpPr>
          <p:nvPr>
            <p:ph type="body" sz="quarter" idx="13" hasCustomPrompt="1"/>
          </p:nvPr>
        </p:nvSpPr>
        <p:spPr>
          <a:xfrm>
            <a:off x="609600" y="6392807"/>
            <a:ext cx="10096500" cy="410934"/>
          </a:xfrm>
        </p:spPr>
        <p:txBody>
          <a:bodyPr>
            <a:normAutofit/>
          </a:bodyPr>
          <a:lstStyle>
            <a:lvl1pPr>
              <a:defRPr sz="800" b="0" i="1">
                <a:latin typeface="+mn-lt"/>
              </a:defRPr>
            </a:lvl1pPr>
          </a:lstStyle>
          <a:p>
            <a:pPr lvl="0"/>
            <a:r>
              <a:rPr lang="en-US" dirty="0"/>
              <a:t>Source/footnotes</a:t>
            </a:r>
          </a:p>
        </p:txBody>
      </p:sp>
      <p:sp>
        <p:nvSpPr>
          <p:cNvPr id="8" name="Text Placeholder 7">
            <a:extLst>
              <a:ext uri="{FF2B5EF4-FFF2-40B4-BE49-F238E27FC236}">
                <a16:creationId xmlns:a16="http://schemas.microsoft.com/office/drawing/2014/main" id="{45C2F4AC-0A83-4E8E-94D7-149CE2BFC3A7}"/>
              </a:ext>
            </a:extLst>
          </p:cNvPr>
          <p:cNvSpPr>
            <a:spLocks noGrp="1"/>
          </p:cNvSpPr>
          <p:nvPr>
            <p:ph type="body" sz="quarter" idx="11" hasCustomPrompt="1"/>
          </p:nvPr>
        </p:nvSpPr>
        <p:spPr>
          <a:xfrm>
            <a:off x="626921" y="360214"/>
            <a:ext cx="10955479" cy="805113"/>
          </a:xfrm>
          <a:prstGeom prst="rect">
            <a:avLst/>
          </a:prstGeom>
        </p:spPr>
        <p:txBody>
          <a:bodyPr lIns="0" tIns="0" rIns="0" bIns="0">
            <a:noAutofit/>
          </a:bodyPr>
          <a:lstStyle>
            <a:lvl1pPr marL="0" indent="0">
              <a:lnSpc>
                <a:spcPct val="100000"/>
              </a:lnSpc>
              <a:buNone/>
              <a:defRPr sz="2500" b="1" i="0">
                <a:solidFill>
                  <a:schemeClr val="tx1"/>
                </a:solidFill>
                <a:latin typeface="+mj-lt"/>
                <a:cs typeface="Segoe UI" panose="020B0502040204020203" pitchFamily="34" charset="0"/>
              </a:defRPr>
            </a:lvl1pPr>
          </a:lstStyle>
          <a:p>
            <a:pPr lvl="0"/>
            <a:r>
              <a:rPr lang="en-US" dirty="0"/>
              <a:t>Title placeholder</a:t>
            </a:r>
          </a:p>
        </p:txBody>
      </p:sp>
    </p:spTree>
    <p:extLst>
      <p:ext uri="{BB962C8B-B14F-4D97-AF65-F5344CB8AC3E}">
        <p14:creationId xmlns:p14="http://schemas.microsoft.com/office/powerpoint/2010/main" val="7849759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9970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870F632-2A12-43DE-B8A5-E4FE9CC6576C}"/>
              </a:ext>
            </a:extLst>
          </p:cNvPr>
          <p:cNvSpPr>
            <a:spLocks noGrp="1"/>
          </p:cNvSpPr>
          <p:nvPr>
            <p:ph type="sldNum" sz="quarter" idx="12"/>
          </p:nvPr>
        </p:nvSpPr>
        <p:spPr>
          <a:xfrm>
            <a:off x="11130643" y="6310427"/>
            <a:ext cx="446315"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7" name="Text Placeholder 2">
            <a:extLst>
              <a:ext uri="{FF2B5EF4-FFF2-40B4-BE49-F238E27FC236}">
                <a16:creationId xmlns:a16="http://schemas.microsoft.com/office/drawing/2014/main" id="{54ADD696-3774-4587-A0A3-83169196FAC1}"/>
              </a:ext>
            </a:extLst>
          </p:cNvPr>
          <p:cNvSpPr>
            <a:spLocks noGrp="1"/>
          </p:cNvSpPr>
          <p:nvPr>
            <p:ph idx="1" hasCustomPrompt="1"/>
          </p:nvPr>
        </p:nvSpPr>
        <p:spPr>
          <a:xfrm>
            <a:off x="627018" y="1825627"/>
            <a:ext cx="10961917" cy="4194175"/>
          </a:xfrm>
          <a:prstGeom prst="rect">
            <a:avLst/>
          </a:prstGeom>
        </p:spPr>
        <p:txBody>
          <a:bodyPr vert="horz" lIns="91440" tIns="45720" rIns="91440" bIns="45720" rtlCol="0">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F4CF3206-8496-47AB-9307-B5E660EC566A}"/>
              </a:ext>
            </a:extLst>
          </p:cNvPr>
          <p:cNvSpPr>
            <a:spLocks noGrp="1"/>
          </p:cNvSpPr>
          <p:nvPr>
            <p:ph type="body" sz="quarter" idx="13" hasCustomPrompt="1"/>
          </p:nvPr>
        </p:nvSpPr>
        <p:spPr>
          <a:xfrm>
            <a:off x="609601" y="6310427"/>
            <a:ext cx="10096500" cy="410934"/>
          </a:xfrm>
        </p:spPr>
        <p:txBody>
          <a:bodyPr>
            <a:normAutofit/>
          </a:bodyPr>
          <a:lstStyle>
            <a:lvl1pPr>
              <a:defRPr sz="675" b="0" i="1">
                <a:latin typeface="+mn-lt"/>
              </a:defRPr>
            </a:lvl1pPr>
          </a:lstStyle>
          <a:p>
            <a:pPr lvl="0"/>
            <a:r>
              <a:rPr lang="en-US" dirty="0"/>
              <a:t>Source/footnotes</a:t>
            </a:r>
          </a:p>
        </p:txBody>
      </p:sp>
      <p:sp>
        <p:nvSpPr>
          <p:cNvPr id="8" name="Text Placeholder 7">
            <a:extLst>
              <a:ext uri="{FF2B5EF4-FFF2-40B4-BE49-F238E27FC236}">
                <a16:creationId xmlns:a16="http://schemas.microsoft.com/office/drawing/2014/main" id="{45C2F4AC-0A83-4E8E-94D7-149CE2BFC3A7}"/>
              </a:ext>
            </a:extLst>
          </p:cNvPr>
          <p:cNvSpPr>
            <a:spLocks noGrp="1"/>
          </p:cNvSpPr>
          <p:nvPr>
            <p:ph type="body" sz="quarter" idx="11" hasCustomPrompt="1"/>
          </p:nvPr>
        </p:nvSpPr>
        <p:spPr>
          <a:xfrm>
            <a:off x="626921" y="360216"/>
            <a:ext cx="9639299" cy="805113"/>
          </a:xfrm>
          <a:prstGeom prst="rect">
            <a:avLst/>
          </a:prstGeom>
        </p:spPr>
        <p:txBody>
          <a:bodyPr lIns="0" tIns="0" rIns="0" bIns="0">
            <a:noAutofit/>
          </a:bodyPr>
          <a:lstStyle>
            <a:lvl1pPr marL="0" indent="0">
              <a:lnSpc>
                <a:spcPct val="100000"/>
              </a:lnSpc>
              <a:buNone/>
              <a:defRPr sz="2100" b="1" i="0">
                <a:solidFill>
                  <a:schemeClr val="tx1"/>
                </a:solidFill>
                <a:latin typeface="+mj-lt"/>
                <a:cs typeface="Segoe UI" panose="020B0502040204020203" pitchFamily="34" charset="0"/>
              </a:defRPr>
            </a:lvl1pPr>
          </a:lstStyle>
          <a:p>
            <a:pPr lvl="0"/>
            <a:r>
              <a:rPr lang="en-US" dirty="0"/>
              <a:t>Title placeholder</a:t>
            </a:r>
          </a:p>
        </p:txBody>
      </p:sp>
    </p:spTree>
    <p:extLst>
      <p:ext uri="{BB962C8B-B14F-4D97-AF65-F5344CB8AC3E}">
        <p14:creationId xmlns:p14="http://schemas.microsoft.com/office/powerpoint/2010/main" val="17573689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Agenda slide 1">
  <p:cSld name="Agenda slide 1">
    <p:spTree>
      <p:nvGrpSpPr>
        <p:cNvPr id="1" name="Shape 35"/>
        <p:cNvGrpSpPr/>
        <p:nvPr/>
      </p:nvGrpSpPr>
      <p:grpSpPr>
        <a:xfrm>
          <a:off x="0" y="0"/>
          <a:ext cx="0" cy="0"/>
          <a:chOff x="0" y="0"/>
          <a:chExt cx="0" cy="0"/>
        </a:xfrm>
      </p:grpSpPr>
      <p:sp>
        <p:nvSpPr>
          <p:cNvPr id="36" name="Google Shape;36;p15"/>
          <p:cNvSpPr txBox="1">
            <a:spLocks noGrp="1"/>
          </p:cNvSpPr>
          <p:nvPr>
            <p:ph type="body" idx="1"/>
          </p:nvPr>
        </p:nvSpPr>
        <p:spPr>
          <a:xfrm>
            <a:off x="5199757" y="920889"/>
            <a:ext cx="6420744" cy="5011595"/>
          </a:xfrm>
          <a:prstGeom prst="rect">
            <a:avLst/>
          </a:prstGeom>
          <a:noFill/>
          <a:ln>
            <a:noFill/>
          </a:ln>
        </p:spPr>
        <p:txBody>
          <a:bodyPr spcFirstLastPara="1" wrap="square" lIns="0" tIns="45700" rIns="0" bIns="4570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1" i="0" u="none" strike="noStrike" cap="none">
                <a:solidFill>
                  <a:schemeClr val="dk1"/>
                </a:solidFill>
                <a:latin typeface="Quattrocento Sans"/>
                <a:ea typeface="Quattrocento Sans"/>
                <a:cs typeface="Quattrocento Sans"/>
                <a:sym typeface="Quattrocento Sans"/>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Quattrocento Sans"/>
                <a:ea typeface="Quattrocento Sans"/>
                <a:cs typeface="Quattrocento Sans"/>
                <a:sym typeface="Quattrocento Sans"/>
              </a:defRPr>
            </a:lvl2pPr>
            <a:lvl3pPr marL="1371600" marR="0" lvl="2" indent="-330200" algn="l" rtl="0">
              <a:lnSpc>
                <a:spcPct val="100000"/>
              </a:lnSpc>
              <a:spcBef>
                <a:spcPts val="0"/>
              </a:spcBef>
              <a:spcAft>
                <a:spcPts val="0"/>
              </a:spcAft>
              <a:buClr>
                <a:schemeClr val="dk1"/>
              </a:buClr>
              <a:buSzPts val="1600"/>
              <a:buFont typeface="Quattrocento San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30200" algn="l" rtl="0">
              <a:lnSpc>
                <a:spcPct val="100000"/>
              </a:lnSpc>
              <a:spcBef>
                <a:spcPts val="0"/>
              </a:spcBef>
              <a:spcAft>
                <a:spcPts val="0"/>
              </a:spcAft>
              <a:buClr>
                <a:schemeClr val="dk1"/>
              </a:buClr>
              <a:buSzPts val="1600"/>
              <a:buFont typeface="Quattrocento Sans"/>
              <a:buChar char="»"/>
              <a:defRPr sz="1600" b="0" i="0" u="none" strike="noStrike" cap="none">
                <a:solidFill>
                  <a:schemeClr val="dk1"/>
                </a:solidFill>
                <a:latin typeface="Quattrocento Sans"/>
                <a:ea typeface="Quattrocento Sans"/>
                <a:cs typeface="Quattrocento Sans"/>
                <a:sym typeface="Quattrocento Sans"/>
              </a:defRPr>
            </a:lvl4pPr>
            <a:lvl5pPr marL="2286000" marR="0" lvl="4" indent="-330200" algn="l" rtl="0">
              <a:lnSpc>
                <a:spcPct val="100000"/>
              </a:lnSpc>
              <a:spcBef>
                <a:spcPts val="0"/>
              </a:spcBef>
              <a:spcAft>
                <a:spcPts val="0"/>
              </a:spcAft>
              <a:buClr>
                <a:schemeClr val="dk1"/>
              </a:buClr>
              <a:buSzPts val="1600"/>
              <a:buFont typeface="Courier New"/>
              <a:buChar char="o"/>
              <a:defRPr sz="16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7" name="Google Shape;37;p15"/>
          <p:cNvSpPr/>
          <p:nvPr/>
        </p:nvSpPr>
        <p:spPr>
          <a:xfrm>
            <a:off x="1" y="1"/>
            <a:ext cx="4041057" cy="678894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a:solidFill>
                <a:schemeClr val="dk1"/>
              </a:solidFill>
              <a:latin typeface="Quattrocento Sans"/>
              <a:ea typeface="Quattrocento Sans"/>
              <a:cs typeface="Quattrocento Sans"/>
              <a:sym typeface="Quattrocento Sans"/>
            </a:endParaRPr>
          </a:p>
        </p:txBody>
      </p:sp>
      <p:sp>
        <p:nvSpPr>
          <p:cNvPr id="38" name="Google Shape;38;p15"/>
          <p:cNvSpPr txBox="1">
            <a:spLocks noGrp="1"/>
          </p:cNvSpPr>
          <p:nvPr>
            <p:ph type="body" idx="2"/>
          </p:nvPr>
        </p:nvSpPr>
        <p:spPr>
          <a:xfrm>
            <a:off x="547147" y="3019872"/>
            <a:ext cx="2946763" cy="813627"/>
          </a:xfrm>
          <a:prstGeom prst="rect">
            <a:avLst/>
          </a:prstGeom>
          <a:noFill/>
          <a:ln>
            <a:noFill/>
          </a:ln>
        </p:spPr>
        <p:txBody>
          <a:bodyPr spcFirstLastPara="1" wrap="square" lIns="0" tIns="45700" rIns="0" bIns="45700" anchor="ctr" anchorCtr="0">
            <a:noAutofit/>
          </a:bodyPr>
          <a:lstStyle>
            <a:lvl1pPr marL="457200" marR="0" lvl="0" indent="-228600" algn="ct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 name="Google Shape;39;p15"/>
          <p:cNvSpPr/>
          <p:nvPr/>
        </p:nvSpPr>
        <p:spPr>
          <a:xfrm>
            <a:off x="1" y="1"/>
            <a:ext cx="4041057" cy="678894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a:solidFill>
                <a:schemeClr val="dk1"/>
              </a:solidFill>
              <a:latin typeface="Quattrocento Sans"/>
              <a:ea typeface="Quattrocento Sans"/>
              <a:cs typeface="Quattrocento Sans"/>
              <a:sym typeface="Quattrocento Sans"/>
            </a:endParaRPr>
          </a:p>
        </p:txBody>
      </p:sp>
      <p:sp>
        <p:nvSpPr>
          <p:cNvPr id="40" name="Google Shape;40;p15"/>
          <p:cNvSpPr/>
          <p:nvPr/>
        </p:nvSpPr>
        <p:spPr>
          <a:xfrm>
            <a:off x="1" y="1"/>
            <a:ext cx="4041057" cy="678894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1601274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tandard content ">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709791352"/>
              </p:ext>
            </p:extLst>
          </p:nvPr>
        </p:nvGraphicFramePr>
        <p:xfrm>
          <a:off x="2119" y="2118"/>
          <a:ext cx="2116" cy="2116"/>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 y="2118"/>
                        <a:ext cx="2116" cy="2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hidden="1"/>
          <p:cNvSpPr/>
          <p:nvPr userDrawn="1">
            <p:custDataLst>
              <p:tags r:id="rId2"/>
            </p:custDataLst>
          </p:nvPr>
        </p:nvSpPr>
        <p:spPr bwMode="auto">
          <a:xfrm>
            <a:off x="0" y="0"/>
            <a:ext cx="195385" cy="158750"/>
          </a:xfrm>
          <a:prstGeom prst="rect">
            <a:avLst/>
          </a:prstGeom>
          <a:solidFill>
            <a:srgbClr val="FF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00" rtl="0" eaLnBrk="1" latinLnBrk="0" hangingPunct="1">
              <a:lnSpc>
                <a:spcPct val="100000"/>
              </a:lnSpc>
              <a:spcBef>
                <a:spcPct val="0"/>
              </a:spcBef>
              <a:spcAft>
                <a:spcPct val="0"/>
              </a:spcAft>
              <a:buNone/>
            </a:pPr>
            <a:endParaRPr lang="en-GB" sz="1400" b="0" i="0" kern="1200" baseline="0">
              <a:solidFill>
                <a:schemeClr val="tx1"/>
              </a:solidFill>
              <a:latin typeface="Lato"/>
              <a:ea typeface="+mn-ea"/>
              <a:cs typeface="+mn-cs"/>
              <a:sym typeface="Lato"/>
            </a:endParaRPr>
          </a:p>
        </p:txBody>
      </p:sp>
      <p:sp>
        <p:nvSpPr>
          <p:cNvPr id="11" name="Title 1"/>
          <p:cNvSpPr>
            <a:spLocks noGrp="1"/>
          </p:cNvSpPr>
          <p:nvPr>
            <p:ph type="title" hasCustomPrompt="1"/>
          </p:nvPr>
        </p:nvSpPr>
        <p:spPr>
          <a:xfrm>
            <a:off x="943688" y="122740"/>
            <a:ext cx="10621127" cy="738664"/>
          </a:xfrm>
        </p:spPr>
        <p:txBody>
          <a:bodyPr vert="horz" wrap="square" anchor="ctr">
            <a:spAutoFit/>
          </a:bodyPr>
          <a:lstStyle>
            <a:lvl1pPr rtl="0">
              <a:defRPr sz="2400" baseline="0">
                <a:solidFill>
                  <a:srgbClr val="881946"/>
                </a:solidFill>
                <a:latin typeface="+mj-lt"/>
              </a:defRPr>
            </a:lvl1pPr>
          </a:lstStyle>
          <a:p>
            <a:r>
              <a:rPr lang="en-GB"/>
              <a:t>Title of the slide in Lato 26 points.</a:t>
            </a:r>
            <a:br>
              <a:rPr lang="en-GB"/>
            </a:br>
            <a:r>
              <a:rPr lang="en-GB"/>
              <a:t>Max 2 lines</a:t>
            </a:r>
          </a:p>
        </p:txBody>
      </p:sp>
      <p:sp>
        <p:nvSpPr>
          <p:cNvPr id="18" name="Text Placeholder 2"/>
          <p:cNvSpPr>
            <a:spLocks noGrp="1"/>
          </p:cNvSpPr>
          <p:nvPr>
            <p:ph idx="1" hasCustomPrompt="1"/>
          </p:nvPr>
        </p:nvSpPr>
        <p:spPr bwMode="gray">
          <a:xfrm>
            <a:off x="943689" y="1257300"/>
            <a:ext cx="10621127" cy="5067300"/>
          </a:xfrm>
          <a:prstGeom prst="rect">
            <a:avLst/>
          </a:prstGeom>
        </p:spPr>
        <p:txBody>
          <a:bodyPr vert="horz" wrap="square" lIns="0" tIns="0" rIns="0" bIns="0" rtlCol="0">
            <a:noAutofit/>
          </a:bodyPr>
          <a:lstStyle>
            <a:lvl1pPr rtl="0">
              <a:defRPr>
                <a:solidFill>
                  <a:srgbClr val="606060"/>
                </a:solidFill>
              </a:defRPr>
            </a:lvl1pPr>
            <a:lvl2pPr rtl="0">
              <a:defRPr>
                <a:solidFill>
                  <a:srgbClr val="606060"/>
                </a:solidFill>
              </a:defRPr>
            </a:lvl2pPr>
            <a:lvl3pPr rtl="0">
              <a:defRPr>
                <a:solidFill>
                  <a:srgbClr val="606060"/>
                </a:solidFill>
              </a:defRPr>
            </a:lvl3pPr>
            <a:lvl4pPr rtl="0">
              <a:defRPr>
                <a:solidFill>
                  <a:srgbClr val="606060"/>
                </a:solidFill>
              </a:defRPr>
            </a:lvl4pPr>
            <a:lvl5pPr rtl="0">
              <a:defRPr>
                <a:solidFill>
                  <a:srgbClr val="606060"/>
                </a:solidFill>
              </a:defRPr>
            </a:lvl5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pic>
        <p:nvPicPr>
          <p:cNvPr id="21" name="Picture 20"/>
          <p:cNvPicPr>
            <a:picLocks/>
          </p:cNvPicPr>
          <p:nvPr userDrawn="1"/>
        </p:nvPicPr>
        <p:blipFill>
          <a:blip r:embed="rId6" cstate="email">
            <a:extLst>
              <a:ext uri="{28A0092B-C50C-407E-A947-70E740481C1C}">
                <a14:useLocalDpi xmlns:a14="http://schemas.microsoft.com/office/drawing/2010/main" val="0"/>
              </a:ext>
            </a:extLst>
          </a:blip>
          <a:stretch>
            <a:fillRect/>
          </a:stretch>
        </p:blipFill>
        <p:spPr>
          <a:xfrm>
            <a:off x="9658005" y="6481275"/>
            <a:ext cx="908574" cy="256161"/>
          </a:xfrm>
          <a:prstGeom prst="rect">
            <a:avLst/>
          </a:prstGeom>
        </p:spPr>
      </p:pic>
      <p:sp>
        <p:nvSpPr>
          <p:cNvPr id="15" name="Text Placeholder 6">
            <a:extLst>
              <a:ext uri="{FF2B5EF4-FFF2-40B4-BE49-F238E27FC236}">
                <a16:creationId xmlns:a16="http://schemas.microsoft.com/office/drawing/2014/main" id="{4A2B38C2-8EBF-44D9-AADD-9BEE9D9CD227}"/>
              </a:ext>
            </a:extLst>
          </p:cNvPr>
          <p:cNvSpPr>
            <a:spLocks noGrp="1"/>
          </p:cNvSpPr>
          <p:nvPr>
            <p:ph type="body" sz="quarter" idx="14" hasCustomPrompt="1"/>
          </p:nvPr>
        </p:nvSpPr>
        <p:spPr>
          <a:xfrm>
            <a:off x="943689" y="6642926"/>
            <a:ext cx="9622890" cy="123111"/>
          </a:xfrm>
        </p:spPr>
        <p:txBody>
          <a:bodyPr wrap="square" anchor="b">
            <a:spAutoFit/>
          </a:bodyPr>
          <a:lstStyle>
            <a:lvl1pPr marL="0" indent="0" rtl="0">
              <a:buNone/>
              <a:defRPr sz="800" baseline="0">
                <a:solidFill>
                  <a:srgbClr val="606060"/>
                </a:solidFill>
              </a:defRPr>
            </a:lvl1pPr>
          </a:lstStyle>
          <a:p>
            <a:pPr lvl="0"/>
            <a:r>
              <a:rPr lang="en-GB"/>
              <a:t>This space is reserved for footnotes and sources only, and cannot be expanded beyond its current size.                                        Source: [Author/Publisher Name], [Report Name], [Year]</a:t>
            </a:r>
          </a:p>
        </p:txBody>
      </p:sp>
      <p:sp>
        <p:nvSpPr>
          <p:cNvPr id="20" name="Text Placeholder 6">
            <a:extLst>
              <a:ext uri="{FF2B5EF4-FFF2-40B4-BE49-F238E27FC236}">
                <a16:creationId xmlns:a16="http://schemas.microsoft.com/office/drawing/2014/main" id="{12FB7793-89EE-4C02-98F1-096468043838}"/>
              </a:ext>
            </a:extLst>
          </p:cNvPr>
          <p:cNvSpPr>
            <a:spLocks noGrp="1"/>
          </p:cNvSpPr>
          <p:nvPr>
            <p:ph type="body" sz="quarter" idx="17" hasCustomPrompt="1"/>
          </p:nvPr>
        </p:nvSpPr>
        <p:spPr>
          <a:xfrm>
            <a:off x="80276" y="399738"/>
            <a:ext cx="468922" cy="184666"/>
          </a:xfrm>
        </p:spPr>
        <p:txBody>
          <a:bodyPr wrap="square" anchor="ctr">
            <a:spAutoFit/>
          </a:bodyPr>
          <a:lstStyle>
            <a:lvl1pPr marL="0" indent="0" algn="ctr" rtl="0">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GB"/>
              <a:t>Text</a:t>
            </a:r>
          </a:p>
        </p:txBody>
      </p:sp>
      <p:sp>
        <p:nvSpPr>
          <p:cNvPr id="22" name="Slide Number Placeholder 5">
            <a:extLst>
              <a:ext uri="{FF2B5EF4-FFF2-40B4-BE49-F238E27FC236}">
                <a16:creationId xmlns:a16="http://schemas.microsoft.com/office/drawing/2014/main" id="{63C9505D-B686-4DE6-95DF-7AD3105F898F}"/>
              </a:ext>
            </a:extLst>
          </p:cNvPr>
          <p:cNvSpPr>
            <a:spLocks noGrp="1"/>
          </p:cNvSpPr>
          <p:nvPr>
            <p:ph type="sldNum" sz="quarter" idx="4"/>
          </p:nvPr>
        </p:nvSpPr>
        <p:spPr bwMode="gray">
          <a:xfrm>
            <a:off x="11743978" y="6529864"/>
            <a:ext cx="280034" cy="153888"/>
          </a:xfrm>
          <a:prstGeom prst="rect">
            <a:avLst/>
          </a:prstGeom>
          <a:noFill/>
        </p:spPr>
        <p:txBody>
          <a:bodyPr vert="horz" wrap="square" lIns="0" tIns="0" rIns="0" bIns="0" rtlCol="0" anchor="ctr">
            <a:spAutoFit/>
          </a:bodyPr>
          <a:lstStyle>
            <a:lvl1pPr algn="ctr" rtl="0">
              <a:defRPr sz="1000">
                <a:solidFill>
                  <a:schemeClr val="bg1"/>
                </a:solidFill>
                <a:latin typeface="Lato" panose="020F0502020204030203" pitchFamily="34" charset="0"/>
                <a:cs typeface="Arial" pitchFamily="34" charset="0"/>
              </a:defRPr>
            </a:lvl1pPr>
          </a:lstStyle>
          <a:p>
            <a:fld id="{A90607E6-BCED-4FC1-A345-AB2A307AB80F}" type="slidenum">
              <a:rPr lang="en-GB" smtClean="0"/>
              <a:pPr/>
              <a:t>‹#›</a:t>
            </a:fld>
            <a:endParaRPr lang="en-GB"/>
          </a:p>
        </p:txBody>
      </p:sp>
    </p:spTree>
    <p:extLst>
      <p:ext uri="{BB962C8B-B14F-4D97-AF65-F5344CB8AC3E}">
        <p14:creationId xmlns:p14="http://schemas.microsoft.com/office/powerpoint/2010/main" val="310545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lank slide with titl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F7EAD7-A8BD-4C12-89C5-D69B8E7E8D4E}"/>
              </a:ext>
            </a:extLst>
          </p:cNvPr>
          <p:cNvSpPr>
            <a:spLocks noGrp="1"/>
          </p:cNvSpPr>
          <p:nvPr>
            <p:ph type="sldNum" sz="quarter" idx="10"/>
          </p:nvPr>
        </p:nvSpPr>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4" name="Text Placeholder 7">
            <a:extLst>
              <a:ext uri="{FF2B5EF4-FFF2-40B4-BE49-F238E27FC236}">
                <a16:creationId xmlns:a16="http://schemas.microsoft.com/office/drawing/2014/main" id="{415C400C-4C6C-428F-8FC4-FB069525114E}"/>
              </a:ext>
            </a:extLst>
          </p:cNvPr>
          <p:cNvSpPr>
            <a:spLocks noGrp="1"/>
          </p:cNvSpPr>
          <p:nvPr>
            <p:ph type="body" sz="quarter" idx="11" hasCustomPrompt="1"/>
          </p:nvPr>
        </p:nvSpPr>
        <p:spPr>
          <a:xfrm>
            <a:off x="626921" y="360214"/>
            <a:ext cx="9639299" cy="805113"/>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Tree>
    <p:extLst>
      <p:ext uri="{BB962C8B-B14F-4D97-AF65-F5344CB8AC3E}">
        <p14:creationId xmlns:p14="http://schemas.microsoft.com/office/powerpoint/2010/main" val="167751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wo panel layout">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CEB38543-77A8-41CB-BC09-0F5B482504B1}"/>
              </a:ext>
            </a:extLst>
          </p:cNvPr>
          <p:cNvSpPr>
            <a:spLocks noGrp="1"/>
          </p:cNvSpPr>
          <p:nvPr>
            <p:ph sz="quarter" idx="15" hasCustomPrompt="1"/>
          </p:nvPr>
        </p:nvSpPr>
        <p:spPr>
          <a:xfrm>
            <a:off x="6272717" y="1621542"/>
            <a:ext cx="5303520" cy="365760"/>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5" name="Content Placeholder 2">
            <a:extLst>
              <a:ext uri="{FF2B5EF4-FFF2-40B4-BE49-F238E27FC236}">
                <a16:creationId xmlns:a16="http://schemas.microsoft.com/office/drawing/2014/main" id="{91621DA6-4F37-4E0D-96D9-9309A944DCF1}"/>
              </a:ext>
            </a:extLst>
          </p:cNvPr>
          <p:cNvSpPr>
            <a:spLocks noGrp="1"/>
          </p:cNvSpPr>
          <p:nvPr>
            <p:ph sz="quarter" idx="17" hasCustomPrompt="1"/>
          </p:nvPr>
        </p:nvSpPr>
        <p:spPr>
          <a:xfrm>
            <a:off x="626885" y="1621545"/>
            <a:ext cx="5303520" cy="365757"/>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14" name="Text Placeholder 7">
            <a:extLst>
              <a:ext uri="{FF2B5EF4-FFF2-40B4-BE49-F238E27FC236}">
                <a16:creationId xmlns:a16="http://schemas.microsoft.com/office/drawing/2014/main" id="{C0E0C602-79A4-4A9B-AE6C-7D2D15781A9D}"/>
              </a:ext>
            </a:extLst>
          </p:cNvPr>
          <p:cNvSpPr>
            <a:spLocks noGrp="1"/>
          </p:cNvSpPr>
          <p:nvPr>
            <p:ph type="body" sz="quarter" idx="39"/>
          </p:nvPr>
        </p:nvSpPr>
        <p:spPr>
          <a:xfrm>
            <a:off x="626885" y="2026887"/>
            <a:ext cx="5303520" cy="3992913"/>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7">
            <a:extLst>
              <a:ext uri="{FF2B5EF4-FFF2-40B4-BE49-F238E27FC236}">
                <a16:creationId xmlns:a16="http://schemas.microsoft.com/office/drawing/2014/main" id="{0E5C1727-D853-4ACA-8702-826331DD5D04}"/>
              </a:ext>
            </a:extLst>
          </p:cNvPr>
          <p:cNvSpPr>
            <a:spLocks noGrp="1"/>
          </p:cNvSpPr>
          <p:nvPr>
            <p:ph type="body" sz="quarter" idx="40"/>
          </p:nvPr>
        </p:nvSpPr>
        <p:spPr>
          <a:xfrm>
            <a:off x="6272717" y="2026887"/>
            <a:ext cx="5303520" cy="3992913"/>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a:extLst>
              <a:ext uri="{FF2B5EF4-FFF2-40B4-BE49-F238E27FC236}">
                <a16:creationId xmlns:a16="http://schemas.microsoft.com/office/drawing/2014/main" id="{F560372A-58B5-45D0-8A4C-CC750CCD3CD3}"/>
              </a:ext>
            </a:extLst>
          </p:cNvPr>
          <p:cNvSpPr>
            <a:spLocks noGrp="1"/>
          </p:cNvSpPr>
          <p:nvPr>
            <p:ph type="sldNum" sz="quarter" idx="12"/>
          </p:nvPr>
        </p:nvSpPr>
        <p:spPr>
          <a:xfrm>
            <a:off x="163286"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11" name="Text Placeholder 8">
            <a:extLst>
              <a:ext uri="{FF2B5EF4-FFF2-40B4-BE49-F238E27FC236}">
                <a16:creationId xmlns:a16="http://schemas.microsoft.com/office/drawing/2014/main" id="{9655C9CF-82E0-43BB-B158-DEBB8AF6589A}"/>
              </a:ext>
            </a:extLst>
          </p:cNvPr>
          <p:cNvSpPr>
            <a:spLocks noGrp="1"/>
          </p:cNvSpPr>
          <p:nvPr>
            <p:ph type="body" sz="quarter" idx="13" hasCustomPrompt="1"/>
          </p:nvPr>
        </p:nvSpPr>
        <p:spPr>
          <a:xfrm>
            <a:off x="609600" y="6310427"/>
            <a:ext cx="10096500" cy="410934"/>
          </a:xfrm>
        </p:spPr>
        <p:txBody>
          <a:bodyPr>
            <a:normAutofit/>
          </a:bodyPr>
          <a:lstStyle>
            <a:lvl1pPr>
              <a:defRPr sz="900" b="0" i="1">
                <a:latin typeface="+mn-lt"/>
              </a:defRPr>
            </a:lvl1pPr>
          </a:lstStyle>
          <a:p>
            <a:pPr lvl="0"/>
            <a:r>
              <a:rPr lang="en-US" dirty="0"/>
              <a:t>Source/footnotes</a:t>
            </a:r>
          </a:p>
        </p:txBody>
      </p:sp>
      <p:sp>
        <p:nvSpPr>
          <p:cNvPr id="13" name="Text Placeholder 7">
            <a:extLst>
              <a:ext uri="{FF2B5EF4-FFF2-40B4-BE49-F238E27FC236}">
                <a16:creationId xmlns:a16="http://schemas.microsoft.com/office/drawing/2014/main" id="{DF8151C0-8925-4F85-A10B-4969858A7856}"/>
              </a:ext>
            </a:extLst>
          </p:cNvPr>
          <p:cNvSpPr>
            <a:spLocks noGrp="1"/>
          </p:cNvSpPr>
          <p:nvPr>
            <p:ph type="body" sz="quarter" idx="11" hasCustomPrompt="1"/>
          </p:nvPr>
        </p:nvSpPr>
        <p:spPr>
          <a:xfrm>
            <a:off x="626921" y="360214"/>
            <a:ext cx="9639299" cy="805113"/>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Tree>
    <p:extLst>
      <p:ext uri="{BB962C8B-B14F-4D97-AF65-F5344CB8AC3E}">
        <p14:creationId xmlns:p14="http://schemas.microsoft.com/office/powerpoint/2010/main" val="6593391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Four panel layout">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E5706F8A-B8A7-4154-BF54-7642E80409F6}"/>
              </a:ext>
            </a:extLst>
          </p:cNvPr>
          <p:cNvSpPr>
            <a:spLocks noGrp="1"/>
          </p:cNvSpPr>
          <p:nvPr>
            <p:ph sz="quarter" idx="17" hasCustomPrompt="1"/>
          </p:nvPr>
        </p:nvSpPr>
        <p:spPr>
          <a:xfrm>
            <a:off x="621774" y="1621544"/>
            <a:ext cx="5274129" cy="365757"/>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20" name="Content Placeholder 1">
            <a:extLst>
              <a:ext uri="{FF2B5EF4-FFF2-40B4-BE49-F238E27FC236}">
                <a16:creationId xmlns:a16="http://schemas.microsoft.com/office/drawing/2014/main" id="{70E777A0-13EB-45D8-9D0F-630E66AE08EB}"/>
              </a:ext>
            </a:extLst>
          </p:cNvPr>
          <p:cNvSpPr>
            <a:spLocks noGrp="1"/>
          </p:cNvSpPr>
          <p:nvPr>
            <p:ph sz="quarter" idx="15" hasCustomPrompt="1"/>
          </p:nvPr>
        </p:nvSpPr>
        <p:spPr>
          <a:xfrm>
            <a:off x="6280561" y="1621541"/>
            <a:ext cx="5303520" cy="365760"/>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24" name="Text Placeholder 7">
            <a:extLst>
              <a:ext uri="{FF2B5EF4-FFF2-40B4-BE49-F238E27FC236}">
                <a16:creationId xmlns:a16="http://schemas.microsoft.com/office/drawing/2014/main" id="{41BA3D07-2343-47FF-BE88-80C80B122D27}"/>
              </a:ext>
            </a:extLst>
          </p:cNvPr>
          <p:cNvSpPr>
            <a:spLocks noGrp="1"/>
          </p:cNvSpPr>
          <p:nvPr>
            <p:ph type="body" sz="quarter" idx="40"/>
          </p:nvPr>
        </p:nvSpPr>
        <p:spPr>
          <a:xfrm>
            <a:off x="6280561" y="2026886"/>
            <a:ext cx="5303520" cy="1649241"/>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
            <a:extLst>
              <a:ext uri="{FF2B5EF4-FFF2-40B4-BE49-F238E27FC236}">
                <a16:creationId xmlns:a16="http://schemas.microsoft.com/office/drawing/2014/main" id="{AF9B5A0D-8FF4-4AAA-96B2-4BADD438BE73}"/>
              </a:ext>
            </a:extLst>
          </p:cNvPr>
          <p:cNvSpPr>
            <a:spLocks noGrp="1"/>
          </p:cNvSpPr>
          <p:nvPr>
            <p:ph sz="quarter" idx="42" hasCustomPrompt="1"/>
          </p:nvPr>
        </p:nvSpPr>
        <p:spPr>
          <a:xfrm>
            <a:off x="6280561" y="4005686"/>
            <a:ext cx="5303520" cy="365760"/>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27" name="Text Placeholder 7">
            <a:extLst>
              <a:ext uri="{FF2B5EF4-FFF2-40B4-BE49-F238E27FC236}">
                <a16:creationId xmlns:a16="http://schemas.microsoft.com/office/drawing/2014/main" id="{1922D196-25EB-414E-94FB-6441C57BEAF7}"/>
              </a:ext>
            </a:extLst>
          </p:cNvPr>
          <p:cNvSpPr>
            <a:spLocks noGrp="1"/>
          </p:cNvSpPr>
          <p:nvPr>
            <p:ph type="body" sz="quarter" idx="43"/>
          </p:nvPr>
        </p:nvSpPr>
        <p:spPr>
          <a:xfrm>
            <a:off x="6280561" y="4396475"/>
            <a:ext cx="5303520" cy="1623324"/>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7">
            <a:extLst>
              <a:ext uri="{FF2B5EF4-FFF2-40B4-BE49-F238E27FC236}">
                <a16:creationId xmlns:a16="http://schemas.microsoft.com/office/drawing/2014/main" id="{BDA51B44-1E5E-4525-9FF8-19ED83C25F9D}"/>
              </a:ext>
            </a:extLst>
          </p:cNvPr>
          <p:cNvSpPr>
            <a:spLocks noGrp="1"/>
          </p:cNvSpPr>
          <p:nvPr>
            <p:ph type="body" sz="quarter" idx="39"/>
          </p:nvPr>
        </p:nvSpPr>
        <p:spPr>
          <a:xfrm>
            <a:off x="621774" y="2026885"/>
            <a:ext cx="5274129" cy="1649242"/>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Content Placeholder 1">
            <a:extLst>
              <a:ext uri="{FF2B5EF4-FFF2-40B4-BE49-F238E27FC236}">
                <a16:creationId xmlns:a16="http://schemas.microsoft.com/office/drawing/2014/main" id="{B2E32B86-C0FC-4B0D-AEB8-5AE147E361AA}"/>
              </a:ext>
            </a:extLst>
          </p:cNvPr>
          <p:cNvSpPr>
            <a:spLocks noGrp="1"/>
          </p:cNvSpPr>
          <p:nvPr>
            <p:ph sz="quarter" idx="44" hasCustomPrompt="1"/>
          </p:nvPr>
        </p:nvSpPr>
        <p:spPr>
          <a:xfrm>
            <a:off x="621774" y="4005687"/>
            <a:ext cx="5303520" cy="365760"/>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35" name="Text Placeholder 7">
            <a:extLst>
              <a:ext uri="{FF2B5EF4-FFF2-40B4-BE49-F238E27FC236}">
                <a16:creationId xmlns:a16="http://schemas.microsoft.com/office/drawing/2014/main" id="{D84FCC82-0B73-4223-98DF-E1AD8521D36A}"/>
              </a:ext>
            </a:extLst>
          </p:cNvPr>
          <p:cNvSpPr>
            <a:spLocks noGrp="1"/>
          </p:cNvSpPr>
          <p:nvPr>
            <p:ph type="body" sz="quarter" idx="45"/>
          </p:nvPr>
        </p:nvSpPr>
        <p:spPr>
          <a:xfrm>
            <a:off x="621774" y="4396476"/>
            <a:ext cx="5303520" cy="1623324"/>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lide Number Placeholder 5">
            <a:extLst>
              <a:ext uri="{FF2B5EF4-FFF2-40B4-BE49-F238E27FC236}">
                <a16:creationId xmlns:a16="http://schemas.microsoft.com/office/drawing/2014/main" id="{98B93D92-BA1B-49A4-A26B-998C079E2E72}"/>
              </a:ext>
            </a:extLst>
          </p:cNvPr>
          <p:cNvSpPr>
            <a:spLocks noGrp="1"/>
          </p:cNvSpPr>
          <p:nvPr>
            <p:ph type="sldNum" sz="quarter" idx="12"/>
          </p:nvPr>
        </p:nvSpPr>
        <p:spPr>
          <a:xfrm>
            <a:off x="163286" y="6313360"/>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14" name="Text Placeholder 8">
            <a:extLst>
              <a:ext uri="{FF2B5EF4-FFF2-40B4-BE49-F238E27FC236}">
                <a16:creationId xmlns:a16="http://schemas.microsoft.com/office/drawing/2014/main" id="{F5EE3E76-C5BB-44D1-B2F6-CC054DFBE1CA}"/>
              </a:ext>
            </a:extLst>
          </p:cNvPr>
          <p:cNvSpPr>
            <a:spLocks noGrp="1"/>
          </p:cNvSpPr>
          <p:nvPr>
            <p:ph type="body" sz="quarter" idx="13" hasCustomPrompt="1"/>
          </p:nvPr>
        </p:nvSpPr>
        <p:spPr>
          <a:xfrm>
            <a:off x="609600" y="6310427"/>
            <a:ext cx="10096500" cy="410934"/>
          </a:xfrm>
        </p:spPr>
        <p:txBody>
          <a:bodyPr>
            <a:normAutofit/>
          </a:bodyPr>
          <a:lstStyle>
            <a:lvl1pPr>
              <a:defRPr sz="900" b="0" i="1">
                <a:latin typeface="+mn-lt"/>
              </a:defRPr>
            </a:lvl1pPr>
          </a:lstStyle>
          <a:p>
            <a:pPr lvl="0"/>
            <a:r>
              <a:rPr lang="en-US" dirty="0"/>
              <a:t>Source/footnotes</a:t>
            </a:r>
          </a:p>
        </p:txBody>
      </p:sp>
      <p:sp>
        <p:nvSpPr>
          <p:cNvPr id="16" name="Text Placeholder 7">
            <a:extLst>
              <a:ext uri="{FF2B5EF4-FFF2-40B4-BE49-F238E27FC236}">
                <a16:creationId xmlns:a16="http://schemas.microsoft.com/office/drawing/2014/main" id="{2D97503F-0736-47CB-844B-9A06E0E617F4}"/>
              </a:ext>
            </a:extLst>
          </p:cNvPr>
          <p:cNvSpPr>
            <a:spLocks noGrp="1"/>
          </p:cNvSpPr>
          <p:nvPr>
            <p:ph type="body" sz="quarter" idx="11" hasCustomPrompt="1"/>
          </p:nvPr>
        </p:nvSpPr>
        <p:spPr>
          <a:xfrm>
            <a:off x="626921" y="360214"/>
            <a:ext cx="9639299" cy="805113"/>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Tree>
    <p:extLst>
      <p:ext uri="{BB962C8B-B14F-4D97-AF65-F5344CB8AC3E}">
        <p14:creationId xmlns:p14="http://schemas.microsoft.com/office/powerpoint/2010/main" val="211605897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hree panel layout_3">
    <p:spTree>
      <p:nvGrpSpPr>
        <p:cNvPr id="1" name=""/>
        <p:cNvGrpSpPr/>
        <p:nvPr/>
      </p:nvGrpSpPr>
      <p:grpSpPr>
        <a:xfrm>
          <a:off x="0" y="0"/>
          <a:ext cx="0" cy="0"/>
          <a:chOff x="0" y="0"/>
          <a:chExt cx="0" cy="0"/>
        </a:xfrm>
      </p:grpSpPr>
      <p:sp>
        <p:nvSpPr>
          <p:cNvPr id="20" name="Content Placeholder 2">
            <a:extLst>
              <a:ext uri="{FF2B5EF4-FFF2-40B4-BE49-F238E27FC236}">
                <a16:creationId xmlns:a16="http://schemas.microsoft.com/office/drawing/2014/main" id="{28D94D82-5EF1-48B7-8050-F3A1E44247A8}"/>
              </a:ext>
            </a:extLst>
          </p:cNvPr>
          <p:cNvSpPr>
            <a:spLocks noGrp="1"/>
          </p:cNvSpPr>
          <p:nvPr>
            <p:ph sz="quarter" idx="17" hasCustomPrompt="1"/>
          </p:nvPr>
        </p:nvSpPr>
        <p:spPr>
          <a:xfrm>
            <a:off x="619604" y="1621544"/>
            <a:ext cx="3389612" cy="365757"/>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25" name="Content Placeholder 2">
            <a:extLst>
              <a:ext uri="{FF2B5EF4-FFF2-40B4-BE49-F238E27FC236}">
                <a16:creationId xmlns:a16="http://schemas.microsoft.com/office/drawing/2014/main" id="{B67A1E31-1214-4FC8-8C06-698754D10D73}"/>
              </a:ext>
            </a:extLst>
          </p:cNvPr>
          <p:cNvSpPr>
            <a:spLocks noGrp="1"/>
          </p:cNvSpPr>
          <p:nvPr>
            <p:ph sz="quarter" idx="40" hasCustomPrompt="1"/>
          </p:nvPr>
        </p:nvSpPr>
        <p:spPr>
          <a:xfrm>
            <a:off x="4403474" y="1621544"/>
            <a:ext cx="3389612" cy="365757"/>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27" name="Content Placeholder 2">
            <a:extLst>
              <a:ext uri="{FF2B5EF4-FFF2-40B4-BE49-F238E27FC236}">
                <a16:creationId xmlns:a16="http://schemas.microsoft.com/office/drawing/2014/main" id="{95BE5190-4855-4774-88AA-1968A97409D7}"/>
              </a:ext>
            </a:extLst>
          </p:cNvPr>
          <p:cNvSpPr>
            <a:spLocks noGrp="1"/>
          </p:cNvSpPr>
          <p:nvPr>
            <p:ph sz="quarter" idx="42" hasCustomPrompt="1"/>
          </p:nvPr>
        </p:nvSpPr>
        <p:spPr>
          <a:xfrm>
            <a:off x="8187345" y="1621544"/>
            <a:ext cx="3389612" cy="365757"/>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29" name="Text Placeholder 7">
            <a:extLst>
              <a:ext uri="{FF2B5EF4-FFF2-40B4-BE49-F238E27FC236}">
                <a16:creationId xmlns:a16="http://schemas.microsoft.com/office/drawing/2014/main" id="{F2F0BC14-33DE-490E-AFD9-6D4A7706605B}"/>
              </a:ext>
            </a:extLst>
          </p:cNvPr>
          <p:cNvSpPr>
            <a:spLocks noGrp="1"/>
          </p:cNvSpPr>
          <p:nvPr>
            <p:ph type="body" sz="quarter" idx="39"/>
          </p:nvPr>
        </p:nvSpPr>
        <p:spPr>
          <a:xfrm>
            <a:off x="619604" y="2020260"/>
            <a:ext cx="3389612" cy="3954445"/>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ext Placeholder 7">
            <a:extLst>
              <a:ext uri="{FF2B5EF4-FFF2-40B4-BE49-F238E27FC236}">
                <a16:creationId xmlns:a16="http://schemas.microsoft.com/office/drawing/2014/main" id="{FA5A8141-0646-442F-8DE2-A3596DD0FE20}"/>
              </a:ext>
            </a:extLst>
          </p:cNvPr>
          <p:cNvSpPr>
            <a:spLocks noGrp="1"/>
          </p:cNvSpPr>
          <p:nvPr>
            <p:ph type="body" sz="quarter" idx="44"/>
          </p:nvPr>
        </p:nvSpPr>
        <p:spPr>
          <a:xfrm>
            <a:off x="4405266" y="2020260"/>
            <a:ext cx="3389612" cy="3954445"/>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7">
            <a:extLst>
              <a:ext uri="{FF2B5EF4-FFF2-40B4-BE49-F238E27FC236}">
                <a16:creationId xmlns:a16="http://schemas.microsoft.com/office/drawing/2014/main" id="{3FF12E9B-C90F-4EE9-AF32-B7E46FB0195D}"/>
              </a:ext>
            </a:extLst>
          </p:cNvPr>
          <p:cNvSpPr>
            <a:spLocks noGrp="1"/>
          </p:cNvSpPr>
          <p:nvPr>
            <p:ph type="body" sz="quarter" idx="45"/>
          </p:nvPr>
        </p:nvSpPr>
        <p:spPr>
          <a:xfrm>
            <a:off x="8187345" y="2020260"/>
            <a:ext cx="3389612" cy="3954445"/>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7">
            <a:extLst>
              <a:ext uri="{FF2B5EF4-FFF2-40B4-BE49-F238E27FC236}">
                <a16:creationId xmlns:a16="http://schemas.microsoft.com/office/drawing/2014/main" id="{DF7FC69B-069C-46B7-AA88-7BB91E75F8B5}"/>
              </a:ext>
            </a:extLst>
          </p:cNvPr>
          <p:cNvSpPr>
            <a:spLocks noGrp="1"/>
          </p:cNvSpPr>
          <p:nvPr>
            <p:ph type="body" sz="quarter" idx="11" hasCustomPrompt="1"/>
          </p:nvPr>
        </p:nvSpPr>
        <p:spPr>
          <a:xfrm>
            <a:off x="626921" y="360214"/>
            <a:ext cx="9639299" cy="805113"/>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
        <p:nvSpPr>
          <p:cNvPr id="11" name="Slide Number Placeholder 5">
            <a:extLst>
              <a:ext uri="{FF2B5EF4-FFF2-40B4-BE49-F238E27FC236}">
                <a16:creationId xmlns:a16="http://schemas.microsoft.com/office/drawing/2014/main" id="{B1E04F6B-966B-4DBA-9F7D-D0DD76AFAAF2}"/>
              </a:ext>
            </a:extLst>
          </p:cNvPr>
          <p:cNvSpPr>
            <a:spLocks noGrp="1"/>
          </p:cNvSpPr>
          <p:nvPr>
            <p:ph type="sldNum" sz="quarter" idx="12"/>
          </p:nvPr>
        </p:nvSpPr>
        <p:spPr>
          <a:xfrm>
            <a:off x="163286" y="6304030"/>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12" name="Text Placeholder 8">
            <a:extLst>
              <a:ext uri="{FF2B5EF4-FFF2-40B4-BE49-F238E27FC236}">
                <a16:creationId xmlns:a16="http://schemas.microsoft.com/office/drawing/2014/main" id="{71382DA1-16DB-4C51-99FD-F063E7AD61E8}"/>
              </a:ext>
            </a:extLst>
          </p:cNvPr>
          <p:cNvSpPr>
            <a:spLocks noGrp="1"/>
          </p:cNvSpPr>
          <p:nvPr>
            <p:ph type="body" sz="quarter" idx="13" hasCustomPrompt="1"/>
          </p:nvPr>
        </p:nvSpPr>
        <p:spPr>
          <a:xfrm>
            <a:off x="609600" y="6310427"/>
            <a:ext cx="10096500"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164266393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wo panel_Image+Text">
    <p:spTree>
      <p:nvGrpSpPr>
        <p:cNvPr id="1" name=""/>
        <p:cNvGrpSpPr/>
        <p:nvPr/>
      </p:nvGrpSpPr>
      <p:grpSpPr>
        <a:xfrm>
          <a:off x="0" y="0"/>
          <a:ext cx="0" cy="0"/>
          <a:chOff x="0" y="0"/>
          <a:chExt cx="0" cy="0"/>
        </a:xfrm>
      </p:grpSpPr>
      <p:sp>
        <p:nvSpPr>
          <p:cNvPr id="5" name="Picture Placeholder 11">
            <a:extLst>
              <a:ext uri="{FF2B5EF4-FFF2-40B4-BE49-F238E27FC236}">
                <a16:creationId xmlns:a16="http://schemas.microsoft.com/office/drawing/2014/main" id="{981608D7-E1AE-AC4E-84F9-8484DFB39887}"/>
              </a:ext>
            </a:extLst>
          </p:cNvPr>
          <p:cNvSpPr>
            <a:spLocks noGrp="1"/>
          </p:cNvSpPr>
          <p:nvPr>
            <p:ph type="pic" sz="quarter" idx="10"/>
          </p:nvPr>
        </p:nvSpPr>
        <p:spPr>
          <a:xfrm>
            <a:off x="623625" y="1625583"/>
            <a:ext cx="3575524" cy="4394217"/>
          </a:xfrm>
          <a:prstGeom prst="rect">
            <a:avLst/>
          </a:prstGeom>
        </p:spPr>
        <p:txBody>
          <a:bodyPr anchor="ctr">
            <a:normAutofit/>
          </a:bodyPr>
          <a:lstStyle>
            <a:lvl1pPr marL="0" indent="0" algn="ctr">
              <a:lnSpc>
                <a:spcPct val="100000"/>
              </a:lnSpc>
              <a:buNone/>
              <a:defRPr sz="2000">
                <a:solidFill>
                  <a:schemeClr val="tx1"/>
                </a:solidFill>
                <a:latin typeface="+mj-lt"/>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6AB405AD-4117-1440-9A61-01E68EC37EDE}"/>
              </a:ext>
            </a:extLst>
          </p:cNvPr>
          <p:cNvSpPr>
            <a:spLocks noGrp="1"/>
          </p:cNvSpPr>
          <p:nvPr>
            <p:ph type="body" sz="quarter" idx="15" hasCustomPrompt="1"/>
          </p:nvPr>
        </p:nvSpPr>
        <p:spPr>
          <a:xfrm>
            <a:off x="4467210" y="1625583"/>
            <a:ext cx="7109746" cy="341280"/>
          </a:xfrm>
          <a:prstGeom prst="rect">
            <a:avLst/>
          </a:prstGeom>
        </p:spPr>
        <p:txBody>
          <a:bodyPr lIns="0" rIns="0">
            <a:normAutofit/>
          </a:bodyPr>
          <a:lstStyle>
            <a:lvl1pPr marL="0" indent="0">
              <a:lnSpc>
                <a:spcPct val="100000"/>
              </a:lnSpc>
              <a:spcBef>
                <a:spcPts val="0"/>
              </a:spcBef>
              <a:buNone/>
              <a:defRPr sz="1600" b="1" i="0">
                <a:solidFill>
                  <a:schemeClr val="tx1"/>
                </a:solidFill>
                <a:latin typeface="+mj-lt"/>
                <a:cs typeface="Segoe UI" panose="020B0502040204020203" pitchFamily="34" charset="0"/>
              </a:defRPr>
            </a:lvl1pPr>
          </a:lstStyle>
          <a:p>
            <a:pPr lvl="0"/>
            <a:r>
              <a:rPr lang="en-US" dirty="0"/>
              <a:t>Subtitle</a:t>
            </a:r>
          </a:p>
        </p:txBody>
      </p:sp>
      <p:sp>
        <p:nvSpPr>
          <p:cNvPr id="14" name="Text Placeholder 7">
            <a:extLst>
              <a:ext uri="{FF2B5EF4-FFF2-40B4-BE49-F238E27FC236}">
                <a16:creationId xmlns:a16="http://schemas.microsoft.com/office/drawing/2014/main" id="{2E65F054-E0EE-47A3-AD39-D320253CD3EB}"/>
              </a:ext>
            </a:extLst>
          </p:cNvPr>
          <p:cNvSpPr>
            <a:spLocks noGrp="1"/>
          </p:cNvSpPr>
          <p:nvPr>
            <p:ph type="body" sz="quarter" idx="40"/>
          </p:nvPr>
        </p:nvSpPr>
        <p:spPr>
          <a:xfrm>
            <a:off x="4467211" y="2026887"/>
            <a:ext cx="7109746" cy="4019771"/>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a:ext uri="{FF2B5EF4-FFF2-40B4-BE49-F238E27FC236}">
                <a16:creationId xmlns:a16="http://schemas.microsoft.com/office/drawing/2014/main" id="{E37C0C93-D47C-44FD-8F8E-6A2C9101C786}"/>
              </a:ext>
            </a:extLst>
          </p:cNvPr>
          <p:cNvSpPr>
            <a:spLocks noGrp="1"/>
          </p:cNvSpPr>
          <p:nvPr>
            <p:ph type="body" sz="quarter" idx="11" hasCustomPrompt="1"/>
          </p:nvPr>
        </p:nvSpPr>
        <p:spPr>
          <a:xfrm>
            <a:off x="626921" y="360214"/>
            <a:ext cx="9667008" cy="935186"/>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
        <p:nvSpPr>
          <p:cNvPr id="8" name="Slide Number Placeholder 5">
            <a:extLst>
              <a:ext uri="{FF2B5EF4-FFF2-40B4-BE49-F238E27FC236}">
                <a16:creationId xmlns:a16="http://schemas.microsoft.com/office/drawing/2014/main" id="{33D0810F-BE7E-4AED-880B-1499207878B2}"/>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9" name="Text Placeholder 8">
            <a:extLst>
              <a:ext uri="{FF2B5EF4-FFF2-40B4-BE49-F238E27FC236}">
                <a16:creationId xmlns:a16="http://schemas.microsoft.com/office/drawing/2014/main" id="{85A28357-D6E9-4CE4-9469-D67EA6E5CE76}"/>
              </a:ext>
            </a:extLst>
          </p:cNvPr>
          <p:cNvSpPr>
            <a:spLocks noGrp="1"/>
          </p:cNvSpPr>
          <p:nvPr>
            <p:ph type="body" sz="quarter" idx="13" hasCustomPrompt="1"/>
          </p:nvPr>
        </p:nvSpPr>
        <p:spPr>
          <a:xfrm>
            <a:off x="609600" y="6310427"/>
            <a:ext cx="10096500"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3359759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eam Page ">
    <p:spTree>
      <p:nvGrpSpPr>
        <p:cNvPr id="1" name=""/>
        <p:cNvGrpSpPr/>
        <p:nvPr/>
      </p:nvGrpSpPr>
      <p:grpSpPr>
        <a:xfrm>
          <a:off x="0" y="0"/>
          <a:ext cx="0" cy="0"/>
          <a:chOff x="0" y="0"/>
          <a:chExt cx="0" cy="0"/>
        </a:xfrm>
      </p:grpSpPr>
      <p:sp>
        <p:nvSpPr>
          <p:cNvPr id="5" name="Picture Placeholder 11">
            <a:extLst>
              <a:ext uri="{FF2B5EF4-FFF2-40B4-BE49-F238E27FC236}">
                <a16:creationId xmlns:a16="http://schemas.microsoft.com/office/drawing/2014/main" id="{981608D7-E1AE-AC4E-84F9-8484DFB39887}"/>
              </a:ext>
            </a:extLst>
          </p:cNvPr>
          <p:cNvSpPr>
            <a:spLocks noGrp="1"/>
          </p:cNvSpPr>
          <p:nvPr>
            <p:ph type="pic" sz="quarter" idx="10"/>
          </p:nvPr>
        </p:nvSpPr>
        <p:spPr>
          <a:xfrm>
            <a:off x="623624" y="1621615"/>
            <a:ext cx="2259250" cy="2117474"/>
          </a:xfrm>
          <a:prstGeom prst="rect">
            <a:avLst/>
          </a:prstGeom>
        </p:spPr>
        <p:txBody>
          <a:bodyPr anchor="ctr">
            <a:normAutofit/>
          </a:bodyPr>
          <a:lstStyle>
            <a:lvl1pPr marL="0" indent="0" algn="ctr">
              <a:lnSpc>
                <a:spcPct val="100000"/>
              </a:lnSpc>
              <a:buNone/>
              <a:defRPr sz="2000">
                <a:solidFill>
                  <a:schemeClr val="tx1"/>
                </a:solidFill>
                <a:latin typeface="+mj-lt"/>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6AB405AD-4117-1440-9A61-01E68EC37EDE}"/>
              </a:ext>
            </a:extLst>
          </p:cNvPr>
          <p:cNvSpPr>
            <a:spLocks noGrp="1"/>
          </p:cNvSpPr>
          <p:nvPr>
            <p:ph type="body" sz="quarter" idx="15" hasCustomPrompt="1"/>
          </p:nvPr>
        </p:nvSpPr>
        <p:spPr>
          <a:xfrm>
            <a:off x="3046131" y="1625582"/>
            <a:ext cx="2255435" cy="365760"/>
          </a:xfrm>
          <a:prstGeom prst="rect">
            <a:avLst/>
          </a:prstGeom>
        </p:spPr>
        <p:txBody>
          <a:bodyPr lIns="0" rIns="0">
            <a:normAutofit/>
          </a:bodyPr>
          <a:lstStyle>
            <a:lvl1pPr marL="0" indent="0">
              <a:lnSpc>
                <a:spcPct val="100000"/>
              </a:lnSpc>
              <a:spcBef>
                <a:spcPts val="0"/>
              </a:spcBef>
              <a:buNone/>
              <a:defRPr sz="1600" b="1" i="0">
                <a:solidFill>
                  <a:schemeClr val="tx1"/>
                </a:solidFill>
                <a:latin typeface="+mj-lt"/>
                <a:cs typeface="Segoe UI" panose="020B0502040204020203" pitchFamily="34" charset="0"/>
              </a:defRPr>
            </a:lvl1pPr>
          </a:lstStyle>
          <a:p>
            <a:pPr lvl="0"/>
            <a:r>
              <a:rPr lang="en-US" dirty="0"/>
              <a:t>Subtitle</a:t>
            </a:r>
          </a:p>
        </p:txBody>
      </p:sp>
      <p:sp>
        <p:nvSpPr>
          <p:cNvPr id="41" name="Picture Placeholder 11">
            <a:extLst>
              <a:ext uri="{FF2B5EF4-FFF2-40B4-BE49-F238E27FC236}">
                <a16:creationId xmlns:a16="http://schemas.microsoft.com/office/drawing/2014/main" id="{DCEE8F8C-4583-4B45-B3BF-CF8A50649996}"/>
              </a:ext>
            </a:extLst>
          </p:cNvPr>
          <p:cNvSpPr>
            <a:spLocks noGrp="1"/>
          </p:cNvSpPr>
          <p:nvPr>
            <p:ph type="pic" sz="quarter" idx="31"/>
          </p:nvPr>
        </p:nvSpPr>
        <p:spPr>
          <a:xfrm>
            <a:off x="623624" y="3913351"/>
            <a:ext cx="2259250" cy="2117474"/>
          </a:xfrm>
          <a:prstGeom prst="rect">
            <a:avLst/>
          </a:prstGeom>
        </p:spPr>
        <p:txBody>
          <a:bodyPr anchor="ctr">
            <a:normAutofit/>
          </a:bodyPr>
          <a:lstStyle>
            <a:lvl1pPr marL="0" indent="0" algn="ctr">
              <a:lnSpc>
                <a:spcPct val="100000"/>
              </a:lnSpc>
              <a:buNone/>
              <a:defRPr sz="2000">
                <a:solidFill>
                  <a:schemeClr val="tx1"/>
                </a:solidFill>
                <a:latin typeface="+mj-lt"/>
              </a:defRPr>
            </a:lvl1pPr>
          </a:lstStyle>
          <a:p>
            <a:r>
              <a:rPr lang="en-US"/>
              <a:t>Click icon to add picture</a:t>
            </a:r>
            <a:endParaRPr lang="en-US" dirty="0"/>
          </a:p>
        </p:txBody>
      </p:sp>
      <p:sp>
        <p:nvSpPr>
          <p:cNvPr id="42" name="Text Placeholder 2">
            <a:extLst>
              <a:ext uri="{FF2B5EF4-FFF2-40B4-BE49-F238E27FC236}">
                <a16:creationId xmlns:a16="http://schemas.microsoft.com/office/drawing/2014/main" id="{C481A0F4-3BD6-E84E-AF14-9A0D208F1546}"/>
              </a:ext>
            </a:extLst>
          </p:cNvPr>
          <p:cNvSpPr>
            <a:spLocks noGrp="1"/>
          </p:cNvSpPr>
          <p:nvPr>
            <p:ph type="body" sz="quarter" idx="32" hasCustomPrompt="1"/>
          </p:nvPr>
        </p:nvSpPr>
        <p:spPr>
          <a:xfrm>
            <a:off x="3046131" y="3913352"/>
            <a:ext cx="2255435" cy="363542"/>
          </a:xfrm>
          <a:prstGeom prst="rect">
            <a:avLst/>
          </a:prstGeom>
        </p:spPr>
        <p:txBody>
          <a:bodyPr lIns="0" rIns="0">
            <a:normAutofit/>
          </a:bodyPr>
          <a:lstStyle>
            <a:lvl1pPr marL="0" indent="0">
              <a:lnSpc>
                <a:spcPct val="100000"/>
              </a:lnSpc>
              <a:spcBef>
                <a:spcPts val="0"/>
              </a:spcBef>
              <a:buNone/>
              <a:defRPr sz="1600" b="1" i="0">
                <a:solidFill>
                  <a:schemeClr val="tx1"/>
                </a:solidFill>
                <a:latin typeface="+mj-lt"/>
                <a:cs typeface="Segoe UI" panose="020B0502040204020203" pitchFamily="34" charset="0"/>
              </a:defRPr>
            </a:lvl1pPr>
          </a:lstStyle>
          <a:p>
            <a:pPr lvl="0"/>
            <a:r>
              <a:rPr lang="en-US" dirty="0"/>
              <a:t>Subtitle</a:t>
            </a:r>
          </a:p>
        </p:txBody>
      </p:sp>
      <p:sp>
        <p:nvSpPr>
          <p:cNvPr id="16" name="Text Placeholder 7">
            <a:extLst>
              <a:ext uri="{FF2B5EF4-FFF2-40B4-BE49-F238E27FC236}">
                <a16:creationId xmlns:a16="http://schemas.microsoft.com/office/drawing/2014/main" id="{660ACEF1-BD5D-4610-8844-1FC0C9925C9D}"/>
              </a:ext>
            </a:extLst>
          </p:cNvPr>
          <p:cNvSpPr>
            <a:spLocks noGrp="1"/>
          </p:cNvSpPr>
          <p:nvPr>
            <p:ph type="body" sz="quarter" idx="40"/>
          </p:nvPr>
        </p:nvSpPr>
        <p:spPr>
          <a:xfrm>
            <a:off x="3046130" y="2026887"/>
            <a:ext cx="8536303" cy="1712202"/>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7">
            <a:extLst>
              <a:ext uri="{FF2B5EF4-FFF2-40B4-BE49-F238E27FC236}">
                <a16:creationId xmlns:a16="http://schemas.microsoft.com/office/drawing/2014/main" id="{F8D3BFCE-9E93-45A7-913C-D16B5348B36D}"/>
              </a:ext>
            </a:extLst>
          </p:cNvPr>
          <p:cNvSpPr>
            <a:spLocks noGrp="1"/>
          </p:cNvSpPr>
          <p:nvPr>
            <p:ph type="body" sz="quarter" idx="41"/>
          </p:nvPr>
        </p:nvSpPr>
        <p:spPr>
          <a:xfrm>
            <a:off x="3042416" y="4318623"/>
            <a:ext cx="8539984" cy="1712202"/>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E9F7D7DB-8BB3-4EEB-A830-BF3462B563FA}"/>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12" name="Text Placeholder 8">
            <a:extLst>
              <a:ext uri="{FF2B5EF4-FFF2-40B4-BE49-F238E27FC236}">
                <a16:creationId xmlns:a16="http://schemas.microsoft.com/office/drawing/2014/main" id="{83EAABFD-AC7B-4719-BDF0-36DD2FB6C15A}"/>
              </a:ext>
            </a:extLst>
          </p:cNvPr>
          <p:cNvSpPr>
            <a:spLocks noGrp="1"/>
          </p:cNvSpPr>
          <p:nvPr>
            <p:ph type="body" sz="quarter" idx="13" hasCustomPrompt="1"/>
          </p:nvPr>
        </p:nvSpPr>
        <p:spPr>
          <a:xfrm>
            <a:off x="609600" y="6310427"/>
            <a:ext cx="10096500" cy="410934"/>
          </a:xfrm>
        </p:spPr>
        <p:txBody>
          <a:bodyPr>
            <a:normAutofit/>
          </a:bodyPr>
          <a:lstStyle>
            <a:lvl1pPr>
              <a:defRPr sz="900" b="0" i="1">
                <a:latin typeface="+mn-lt"/>
              </a:defRPr>
            </a:lvl1pPr>
          </a:lstStyle>
          <a:p>
            <a:pPr lvl="0"/>
            <a:r>
              <a:rPr lang="en-US" dirty="0"/>
              <a:t>Source/footnotes</a:t>
            </a:r>
          </a:p>
        </p:txBody>
      </p:sp>
      <p:sp>
        <p:nvSpPr>
          <p:cNvPr id="13" name="Text Placeholder 7">
            <a:extLst>
              <a:ext uri="{FF2B5EF4-FFF2-40B4-BE49-F238E27FC236}">
                <a16:creationId xmlns:a16="http://schemas.microsoft.com/office/drawing/2014/main" id="{413800EF-F19A-4C13-A147-22AFC388185C}"/>
              </a:ext>
            </a:extLst>
          </p:cNvPr>
          <p:cNvSpPr>
            <a:spLocks noGrp="1"/>
          </p:cNvSpPr>
          <p:nvPr>
            <p:ph type="body" sz="quarter" idx="11" hasCustomPrompt="1"/>
          </p:nvPr>
        </p:nvSpPr>
        <p:spPr>
          <a:xfrm>
            <a:off x="626921" y="360214"/>
            <a:ext cx="9639299" cy="805113"/>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Tree>
    <p:extLst>
      <p:ext uri="{BB962C8B-B14F-4D97-AF65-F5344CB8AC3E}">
        <p14:creationId xmlns:p14="http://schemas.microsoft.com/office/powerpoint/2010/main" val="88349839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4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D42F7B-CD48-4159-8E63-B816774F3518}"/>
              </a:ext>
            </a:extLst>
          </p:cNvPr>
          <p:cNvSpPr>
            <a:spLocks noGrp="1"/>
          </p:cNvSpPr>
          <p:nvPr>
            <p:ph type="title"/>
          </p:nvPr>
        </p:nvSpPr>
        <p:spPr>
          <a:xfrm>
            <a:off x="627016" y="356096"/>
            <a:ext cx="10955384" cy="950324"/>
          </a:xfrm>
          <a:prstGeom prst="rect">
            <a:avLst/>
          </a:prstGeom>
        </p:spPr>
        <p:txBody>
          <a:bodyPr vert="horz" lIns="91440" tIns="45720" rIns="91440" bIns="45720" rtlCol="0" anchor="t">
            <a:normAutofit/>
          </a:bodyPr>
          <a:lstStyle/>
          <a:p>
            <a:r>
              <a:rPr lang="en-US" dirty="0"/>
              <a:t>Click to add master title</a:t>
            </a:r>
          </a:p>
        </p:txBody>
      </p:sp>
      <p:sp>
        <p:nvSpPr>
          <p:cNvPr id="3" name="Text Placeholder 2">
            <a:extLst>
              <a:ext uri="{FF2B5EF4-FFF2-40B4-BE49-F238E27FC236}">
                <a16:creationId xmlns:a16="http://schemas.microsoft.com/office/drawing/2014/main" id="{75362D28-7CF9-4B96-B4F3-3169A5E97B8F}"/>
              </a:ext>
            </a:extLst>
          </p:cNvPr>
          <p:cNvSpPr>
            <a:spLocks noGrp="1"/>
          </p:cNvSpPr>
          <p:nvPr>
            <p:ph type="body" idx="1"/>
          </p:nvPr>
        </p:nvSpPr>
        <p:spPr>
          <a:xfrm>
            <a:off x="627017" y="1825625"/>
            <a:ext cx="10961917" cy="4194175"/>
          </a:xfrm>
          <a:prstGeom prst="rect">
            <a:avLst/>
          </a:prstGeom>
        </p:spPr>
        <p:txBody>
          <a:bodyPr vert="horz" lIns="91440" tIns="45720" rIns="91440" bIns="45720" rtlCol="0">
            <a:normAutofit/>
          </a:body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EDB4617B-8EA2-48BE-A526-4DE3E2AA92BE}"/>
              </a:ext>
            </a:extLst>
          </p:cNvPr>
          <p:cNvSpPr>
            <a:spLocks noGrp="1"/>
          </p:cNvSpPr>
          <p:nvPr>
            <p:ph type="sldNum" sz="quarter" idx="4"/>
          </p:nvPr>
        </p:nvSpPr>
        <p:spPr>
          <a:xfrm>
            <a:off x="163286" y="6338650"/>
            <a:ext cx="446314" cy="410934"/>
          </a:xfrm>
          <a:prstGeom prst="rect">
            <a:avLst/>
          </a:prstGeom>
        </p:spPr>
        <p:txBody>
          <a:bodyPr anchor="ctr"/>
          <a:lstStyle>
            <a:lvl1pPr algn="ctr">
              <a:defRPr sz="900"/>
            </a:lvl1p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98475786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 id="2147483745" r:id="rId28"/>
    <p:sldLayoutId id="2147483746" r:id="rId29"/>
    <p:sldLayoutId id="2147483747" r:id="rId30"/>
    <p:sldLayoutId id="2147483748" r:id="rId31"/>
    <p:sldLayoutId id="2147483749" r:id="rId32"/>
    <p:sldLayoutId id="2147483751" r:id="rId33"/>
  </p:sldLayoutIdLst>
  <p:hf hdr="0" ftr="0" dt="0"/>
  <p:txStyles>
    <p:titleStyle>
      <a:lvl1pPr algn="l" defTabSz="914400" rtl="0" eaLnBrk="1" latinLnBrk="0" hangingPunct="1">
        <a:lnSpc>
          <a:spcPct val="90000"/>
        </a:lnSpc>
        <a:spcBef>
          <a:spcPct val="0"/>
        </a:spcBef>
        <a:buNone/>
        <a:defRPr sz="3000" b="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tx1"/>
          </a:solidFill>
          <a:latin typeface="+mn-lt"/>
          <a:ea typeface="+mn-ea"/>
          <a:cs typeface="+mn-cs"/>
        </a:defRPr>
      </a:lvl1pPr>
      <a:lvl2pPr marL="548640" indent="-228600" algn="l" defTabSz="914400" rtl="0" eaLnBrk="1" latinLnBrk="0" hangingPunct="1">
        <a:lnSpc>
          <a:spcPct val="90000"/>
        </a:lnSpc>
        <a:spcBef>
          <a:spcPts val="500"/>
        </a:spcBef>
        <a:buSzPct val="120000"/>
        <a:buFont typeface="Arial" panose="020B0604020202020204" pitchFamily="34" charset="0"/>
        <a:buChar char="•"/>
        <a:defRPr sz="1800" kern="1200">
          <a:solidFill>
            <a:schemeClr val="tx1"/>
          </a:solidFill>
          <a:latin typeface="+mn-lt"/>
          <a:ea typeface="+mn-ea"/>
          <a:cs typeface="+mn-cs"/>
        </a:defRPr>
      </a:lvl2pPr>
      <a:lvl3pPr marL="1097280" indent="-228600" algn="l" defTabSz="914400" rtl="0" eaLnBrk="1" latinLnBrk="0" hangingPunct="1">
        <a:lnSpc>
          <a:spcPct val="90000"/>
        </a:lnSpc>
        <a:spcBef>
          <a:spcPts val="500"/>
        </a:spcBef>
        <a:buFont typeface="Montserrat" panose="00000500000000000000" pitchFamily="2" charset="0"/>
        <a:buChar char="−"/>
        <a:defRPr sz="1800" kern="1200">
          <a:solidFill>
            <a:schemeClr val="tx1"/>
          </a:solidFill>
          <a:latin typeface="+mn-lt"/>
          <a:ea typeface="+mn-ea"/>
          <a:cs typeface="+mn-cs"/>
        </a:defRPr>
      </a:lvl3pPr>
      <a:lvl4pPr marL="1645920" indent="-228600" algn="l" defTabSz="914400" rtl="0" eaLnBrk="1" latinLnBrk="0" hangingPunct="1">
        <a:lnSpc>
          <a:spcPct val="90000"/>
        </a:lnSpc>
        <a:spcBef>
          <a:spcPts val="500"/>
        </a:spcBef>
        <a:buFont typeface="Montserrat" panose="00000500000000000000" pitchFamily="2" charset="0"/>
        <a:buChar char="»"/>
        <a:defRPr sz="1800" kern="1200">
          <a:solidFill>
            <a:schemeClr val="tx1"/>
          </a:solidFill>
          <a:latin typeface="+mn-lt"/>
          <a:ea typeface="+mn-ea"/>
          <a:cs typeface="+mn-cs"/>
        </a:defRPr>
      </a:lvl4pPr>
      <a:lvl5pPr marL="219456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59">
          <p15:clr>
            <a:srgbClr val="F26B43"/>
          </p15:clr>
        </p15:guide>
        <p15:guide id="2" pos="3840">
          <p15:clr>
            <a:srgbClr val="F26B43"/>
          </p15:clr>
        </p15:guide>
        <p15:guide id="5" orient="horz" pos="908">
          <p15:clr>
            <a:srgbClr val="F26B43"/>
          </p15:clr>
        </p15:guide>
        <p15:guide id="7" pos="7296">
          <p15:clr>
            <a:srgbClr val="F26B43"/>
          </p15:clr>
        </p15:guide>
        <p15:guide id="8" pos="384">
          <p15:clr>
            <a:srgbClr val="F26B43"/>
          </p15:clr>
        </p15:guide>
        <p15:guide id="9" orient="horz" pos="2160" userDrawn="1">
          <p15:clr>
            <a:srgbClr val="F26B43"/>
          </p15:clr>
        </p15:guide>
        <p15:guide id="10" pos="5120" userDrawn="1">
          <p15:clr>
            <a:srgbClr val="F26B43"/>
          </p15:clr>
        </p15:guide>
        <p15:guide id="11" orient="horz" pos="816" userDrawn="1">
          <p15:clr>
            <a:srgbClr val="F26B43"/>
          </p15:clr>
        </p15:guide>
        <p15:guide id="12" orient="horz" pos="216" userDrawn="1">
          <p15:clr>
            <a:srgbClr val="F26B43"/>
          </p15:clr>
        </p15:guide>
        <p15:guide id="13" orient="horz" pos="1008" userDrawn="1">
          <p15:clr>
            <a:srgbClr val="F26B43"/>
          </p15:clr>
        </p15:guide>
        <p15:guide id="14" orient="horz" pos="3792" userDrawn="1">
          <p15:clr>
            <a:srgbClr val="F26B43"/>
          </p15:clr>
        </p15:guide>
        <p15:guide id="15" pos="9728" userDrawn="1">
          <p15:clr>
            <a:srgbClr val="F26B43"/>
          </p15:clr>
        </p15:guide>
        <p15:guide id="16" pos="51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ctrTitle"/>
          </p:nvPr>
        </p:nvSpPr>
        <p:spPr>
          <a:xfrm>
            <a:off x="-78570" y="3157538"/>
            <a:ext cx="5763491" cy="1033894"/>
          </a:xfrm>
        </p:spPr>
        <p:txBody>
          <a:bodyPr/>
          <a:lstStyle/>
          <a:p>
            <a:pPr algn="ctr"/>
            <a:r>
              <a:rPr lang="en-US" dirty="0">
                <a:sym typeface="Calibri"/>
              </a:rPr>
              <a:t> </a:t>
            </a:r>
            <a:r>
              <a:rPr lang="en-US" dirty="0"/>
              <a:t>Transforming Homes, Elevating Values</a:t>
            </a:r>
            <a:endParaRPr lang="en-US" dirty="0">
              <a:sym typeface="Calibri"/>
            </a:endParaRPr>
          </a:p>
        </p:txBody>
      </p:sp>
      <p:sp>
        <p:nvSpPr>
          <p:cNvPr id="12" name="Rectangle 11">
            <a:extLst>
              <a:ext uri="{FF2B5EF4-FFF2-40B4-BE49-F238E27FC236}">
                <a16:creationId xmlns:a16="http://schemas.microsoft.com/office/drawing/2014/main" id="{2EC7DC5F-2B35-42BA-A8B7-477FC7343A89}"/>
              </a:ext>
            </a:extLst>
          </p:cNvPr>
          <p:cNvSpPr/>
          <p:nvPr/>
        </p:nvSpPr>
        <p:spPr>
          <a:xfrm>
            <a:off x="142874" y="154397"/>
            <a:ext cx="11906251" cy="6549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pic>
        <p:nvPicPr>
          <p:cNvPr id="3" name="Picture 2" descr="A row of houses with a path and a tree&#10;&#10;Description automatically generated">
            <a:extLst>
              <a:ext uri="{FF2B5EF4-FFF2-40B4-BE49-F238E27FC236}">
                <a16:creationId xmlns:a16="http://schemas.microsoft.com/office/drawing/2014/main" id="{51F07E13-D674-BD62-1ABD-8593CD0B1D08}"/>
              </a:ext>
            </a:extLst>
          </p:cNvPr>
          <p:cNvPicPr>
            <a:picLocks noChangeAspect="1"/>
          </p:cNvPicPr>
          <p:nvPr/>
        </p:nvPicPr>
        <p:blipFill>
          <a:blip r:embed="rId3"/>
          <a:stretch>
            <a:fillRect/>
          </a:stretch>
        </p:blipFill>
        <p:spPr>
          <a:xfrm>
            <a:off x="5703592" y="1712686"/>
            <a:ext cx="6340294" cy="34253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
            <a:extLst>
              <a:ext uri="{FF2B5EF4-FFF2-40B4-BE49-F238E27FC236}">
                <a16:creationId xmlns:a16="http://schemas.microsoft.com/office/drawing/2014/main" id="{9994653D-FFF7-1E01-6AA9-95A5C4B7381A}"/>
              </a:ext>
            </a:extLst>
          </p:cNvPr>
          <p:cNvSpPr/>
          <p:nvPr/>
        </p:nvSpPr>
        <p:spPr>
          <a:xfrm>
            <a:off x="-2975" y="-3"/>
            <a:ext cx="2559907" cy="220136"/>
          </a:xfrm>
          <a:custGeom>
            <a:avLst/>
            <a:gdLst>
              <a:gd name="connsiteX0" fmla="*/ 0 w 2025732"/>
              <a:gd name="connsiteY0" fmla="*/ 0 h 189651"/>
              <a:gd name="connsiteX1" fmla="*/ 2025732 w 2025732"/>
              <a:gd name="connsiteY1" fmla="*/ 0 h 189651"/>
              <a:gd name="connsiteX2" fmla="*/ 2025732 w 2025732"/>
              <a:gd name="connsiteY2" fmla="*/ 189651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75797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89651 h 189651"/>
              <a:gd name="connsiteX3" fmla="*/ 0 w 2025732"/>
              <a:gd name="connsiteY3" fmla="*/ 189651 h 189651"/>
              <a:gd name="connsiteX4" fmla="*/ 0 w 2025732"/>
              <a:gd name="connsiteY4" fmla="*/ 0 h 189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5732" h="189651">
                <a:moveTo>
                  <a:pt x="0" y="0"/>
                </a:moveTo>
                <a:lnTo>
                  <a:pt x="2025732" y="0"/>
                </a:lnTo>
                <a:lnTo>
                  <a:pt x="1651659" y="189651"/>
                </a:lnTo>
                <a:lnTo>
                  <a:pt x="0" y="1896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 sum up</a:t>
            </a:r>
            <a:endParaRPr lang="en-KE" b="1" dirty="0"/>
          </a:p>
        </p:txBody>
      </p:sp>
      <p:sp>
        <p:nvSpPr>
          <p:cNvPr id="23" name="Text Placeholder 2">
            <a:extLst>
              <a:ext uri="{FF2B5EF4-FFF2-40B4-BE49-F238E27FC236}">
                <a16:creationId xmlns:a16="http://schemas.microsoft.com/office/drawing/2014/main" id="{50DD6E3F-0F84-A0A7-B44F-2E1FC4624F32}"/>
              </a:ext>
            </a:extLst>
          </p:cNvPr>
          <p:cNvSpPr txBox="1">
            <a:spLocks/>
          </p:cNvSpPr>
          <p:nvPr/>
        </p:nvSpPr>
        <p:spPr>
          <a:xfrm>
            <a:off x="1233055" y="397832"/>
            <a:ext cx="9223699" cy="4611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i="0" kern="1200">
                <a:solidFill>
                  <a:schemeClr val="tx1"/>
                </a:solidFill>
                <a:latin typeface="+mj-lt"/>
                <a:ea typeface="+mn-ea"/>
                <a:cs typeface="Segoe UI" panose="020B0502040204020203" pitchFamily="34" charset="0"/>
              </a:defRPr>
            </a:lvl1pPr>
            <a:lvl2pPr marL="548640" indent="-228600" algn="l" defTabSz="914400" rtl="0" eaLnBrk="1" latinLnBrk="0" hangingPunct="1">
              <a:lnSpc>
                <a:spcPct val="90000"/>
              </a:lnSpc>
              <a:spcBef>
                <a:spcPts val="500"/>
              </a:spcBef>
              <a:buSzPct val="120000"/>
              <a:buFont typeface="Arial" panose="020B0604020202020204" pitchFamily="34" charset="0"/>
              <a:buChar char="•"/>
              <a:defRPr sz="1600" kern="1200">
                <a:solidFill>
                  <a:schemeClr val="tx1"/>
                </a:solidFill>
                <a:latin typeface="+mn-lt"/>
                <a:ea typeface="+mn-ea"/>
                <a:cs typeface="+mn-cs"/>
              </a:defRPr>
            </a:lvl2pPr>
            <a:lvl3pPr marL="109728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3pPr>
            <a:lvl4pPr marL="164592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4pPr>
            <a:lvl5pPr marL="219456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00" dirty="0">
                <a:latin typeface="+mn-lt"/>
              </a:rPr>
              <a:t>Recommendations and Conclusion</a:t>
            </a:r>
            <a:endParaRPr lang="en-KE" sz="2400" dirty="0">
              <a:latin typeface="+mn-lt"/>
            </a:endParaRPr>
          </a:p>
        </p:txBody>
      </p:sp>
      <p:graphicFrame>
        <p:nvGraphicFramePr>
          <p:cNvPr id="6" name="Table 5">
            <a:extLst>
              <a:ext uri="{FF2B5EF4-FFF2-40B4-BE49-F238E27FC236}">
                <a16:creationId xmlns:a16="http://schemas.microsoft.com/office/drawing/2014/main" id="{D3D7CB3A-DEF5-33AC-E83C-2FA5E6C1E894}"/>
              </a:ext>
            </a:extLst>
          </p:cNvPr>
          <p:cNvGraphicFramePr>
            <a:graphicFrameLocks noGrp="1"/>
          </p:cNvGraphicFramePr>
          <p:nvPr>
            <p:extLst>
              <p:ext uri="{D42A27DB-BD31-4B8C-83A1-F6EECF244321}">
                <p14:modId xmlns:p14="http://schemas.microsoft.com/office/powerpoint/2010/main" val="3698499190"/>
              </p:ext>
            </p:extLst>
          </p:nvPr>
        </p:nvGraphicFramePr>
        <p:xfrm>
          <a:off x="319454" y="939802"/>
          <a:ext cx="11553092" cy="4548242"/>
        </p:xfrm>
        <a:graphic>
          <a:graphicData uri="http://schemas.openxmlformats.org/drawingml/2006/table">
            <a:tbl>
              <a:tblPr firstRow="1" bandRow="1">
                <a:tableStyleId>{320C94D0-B2B0-4564-B0FF-546262F563B2}</a:tableStyleId>
              </a:tblPr>
              <a:tblGrid>
                <a:gridCol w="5776546">
                  <a:extLst>
                    <a:ext uri="{9D8B030D-6E8A-4147-A177-3AD203B41FA5}">
                      <a16:colId xmlns:a16="http://schemas.microsoft.com/office/drawing/2014/main" val="3009692540"/>
                    </a:ext>
                  </a:extLst>
                </a:gridCol>
                <a:gridCol w="5776546">
                  <a:extLst>
                    <a:ext uri="{9D8B030D-6E8A-4147-A177-3AD203B41FA5}">
                      <a16:colId xmlns:a16="http://schemas.microsoft.com/office/drawing/2014/main" val="152473874"/>
                    </a:ext>
                  </a:extLst>
                </a:gridCol>
              </a:tblGrid>
              <a:tr h="302898">
                <a:tc>
                  <a:txBody>
                    <a:bodyPr/>
                    <a:lstStyle/>
                    <a:p>
                      <a:pPr algn="ctr"/>
                      <a:r>
                        <a:rPr lang="en-US" dirty="0"/>
                        <a:t>Recommendations </a:t>
                      </a:r>
                      <a:endParaRPr lang="en-KE" dirty="0"/>
                    </a:p>
                  </a:txBody>
                  <a:tcPr/>
                </a:tc>
                <a:tc>
                  <a:txBody>
                    <a:bodyPr/>
                    <a:lstStyle/>
                    <a:p>
                      <a:pPr algn="ctr"/>
                      <a:r>
                        <a:rPr lang="en-US" dirty="0"/>
                        <a:t>conclusion</a:t>
                      </a:r>
                      <a:endParaRPr lang="en-KE" dirty="0"/>
                    </a:p>
                  </a:txBody>
                  <a:tcPr/>
                </a:tc>
                <a:extLst>
                  <a:ext uri="{0D108BD9-81ED-4DB2-BD59-A6C34878D82A}">
                    <a16:rowId xmlns:a16="http://schemas.microsoft.com/office/drawing/2014/main" val="2535095377"/>
                  </a:ext>
                </a:extLst>
              </a:tr>
              <a:tr h="746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KE" sz="1800" kern="1200" dirty="0">
                        <a:solidFill>
                          <a:schemeClr val="tx1"/>
                        </a:solidFill>
                        <a:latin typeface="+mn-lt"/>
                        <a:ea typeface="+mn-ea"/>
                        <a:cs typeface="+mn-cs"/>
                      </a:endParaRPr>
                    </a:p>
                  </a:txBody>
                  <a:tcPr/>
                </a:tc>
                <a:extLst>
                  <a:ext uri="{0D108BD9-81ED-4DB2-BD59-A6C34878D82A}">
                    <a16:rowId xmlns:a16="http://schemas.microsoft.com/office/drawing/2014/main" val="734675235"/>
                  </a:ext>
                </a:extLst>
              </a:tr>
              <a:tr h="970933">
                <a:tc>
                  <a:txBody>
                    <a:bodyPr/>
                    <a:lstStyle/>
                    <a:p>
                      <a:endParaRPr lang="en-KE" sz="1800" kern="1200" dirty="0">
                        <a:solidFill>
                          <a:schemeClr val="tx1"/>
                        </a:solidFill>
                        <a:latin typeface="+mn-lt"/>
                        <a:ea typeface="+mn-ea"/>
                        <a:cs typeface="+mn-cs"/>
                      </a:endParaRPr>
                    </a:p>
                  </a:txBody>
                  <a:tcPr/>
                </a:tc>
                <a:tc>
                  <a:txBody>
                    <a:bodyPr/>
                    <a:lstStyle/>
                    <a:p>
                      <a:r>
                        <a:rPr lang="en-KE" sz="1800" kern="1200" dirty="0">
                          <a:solidFill>
                            <a:schemeClr val="tx1"/>
                          </a:solidFill>
                          <a:latin typeface="+mn-lt"/>
                          <a:ea typeface="+mn-ea"/>
                          <a:cs typeface="+mn-cs"/>
                        </a:rPr>
                        <a:t> </a:t>
                      </a:r>
                    </a:p>
                  </a:txBody>
                  <a:tcPr/>
                </a:tc>
                <a:extLst>
                  <a:ext uri="{0D108BD9-81ED-4DB2-BD59-A6C34878D82A}">
                    <a16:rowId xmlns:a16="http://schemas.microsoft.com/office/drawing/2014/main" val="3156248168"/>
                  </a:ext>
                </a:extLst>
              </a:tr>
              <a:tr h="746872">
                <a:tc>
                  <a:txBody>
                    <a:bodyPr/>
                    <a:lstStyle/>
                    <a:p>
                      <a:endParaRPr lang="en-KE" sz="1800" kern="1200" dirty="0">
                        <a:solidFill>
                          <a:schemeClr val="tx1"/>
                        </a:solidFill>
                        <a:latin typeface="+mn-lt"/>
                        <a:ea typeface="+mn-ea"/>
                        <a:cs typeface="+mn-cs"/>
                      </a:endParaRPr>
                    </a:p>
                  </a:txBody>
                  <a:tcPr/>
                </a:tc>
                <a:tc>
                  <a:txBody>
                    <a:bodyPr/>
                    <a:lstStyle/>
                    <a:p>
                      <a:endParaRPr lang="en-KE" sz="1800" kern="1200" dirty="0">
                        <a:solidFill>
                          <a:schemeClr val="tx1"/>
                        </a:solidFill>
                        <a:latin typeface="+mn-lt"/>
                        <a:ea typeface="+mn-ea"/>
                        <a:cs typeface="+mn-cs"/>
                      </a:endParaRPr>
                    </a:p>
                  </a:txBody>
                  <a:tcPr/>
                </a:tc>
                <a:extLst>
                  <a:ext uri="{0D108BD9-81ED-4DB2-BD59-A6C34878D82A}">
                    <a16:rowId xmlns:a16="http://schemas.microsoft.com/office/drawing/2014/main" val="2360483538"/>
                  </a:ext>
                </a:extLst>
              </a:tr>
              <a:tr h="746872">
                <a:tc>
                  <a:txBody>
                    <a:bodyPr/>
                    <a:lstStyle/>
                    <a:p>
                      <a:endParaRPr lang="en-KE" sz="1800" kern="1200" dirty="0">
                        <a:solidFill>
                          <a:schemeClr val="tx1"/>
                        </a:solidFill>
                        <a:latin typeface="+mn-lt"/>
                        <a:ea typeface="+mn-ea"/>
                        <a:cs typeface="+mn-cs"/>
                      </a:endParaRPr>
                    </a:p>
                  </a:txBody>
                  <a:tcPr/>
                </a:tc>
                <a:tc>
                  <a:txBody>
                    <a:bodyPr/>
                    <a:lstStyle/>
                    <a:p>
                      <a:endParaRPr lang="en-KE" sz="1800" kern="1200" dirty="0">
                        <a:solidFill>
                          <a:schemeClr val="tx1"/>
                        </a:solidFill>
                        <a:latin typeface="+mn-lt"/>
                        <a:ea typeface="+mn-ea"/>
                        <a:cs typeface="+mn-cs"/>
                      </a:endParaRPr>
                    </a:p>
                  </a:txBody>
                  <a:tcPr/>
                </a:tc>
                <a:extLst>
                  <a:ext uri="{0D108BD9-81ED-4DB2-BD59-A6C34878D82A}">
                    <a16:rowId xmlns:a16="http://schemas.microsoft.com/office/drawing/2014/main" val="486162775"/>
                  </a:ext>
                </a:extLst>
              </a:tr>
              <a:tr h="970933">
                <a:tc>
                  <a:txBody>
                    <a:bodyPr/>
                    <a:lstStyle/>
                    <a:p>
                      <a:endParaRPr lang="en-KE" sz="18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KE" sz="1800" kern="1200" dirty="0">
                        <a:solidFill>
                          <a:schemeClr val="tx1"/>
                        </a:solidFill>
                        <a:latin typeface="+mn-lt"/>
                        <a:ea typeface="+mn-ea"/>
                        <a:cs typeface="+mn-cs"/>
                      </a:endParaRPr>
                    </a:p>
                  </a:txBody>
                  <a:tcPr/>
                </a:tc>
                <a:extLst>
                  <a:ext uri="{0D108BD9-81ED-4DB2-BD59-A6C34878D82A}">
                    <a16:rowId xmlns:a16="http://schemas.microsoft.com/office/drawing/2014/main" val="236995971"/>
                  </a:ext>
                </a:extLst>
              </a:tr>
            </a:tbl>
          </a:graphicData>
        </a:graphic>
      </p:graphicFrame>
    </p:spTree>
    <p:extLst>
      <p:ext uri="{BB962C8B-B14F-4D97-AF65-F5344CB8AC3E}">
        <p14:creationId xmlns:p14="http://schemas.microsoft.com/office/powerpoint/2010/main" val="2043589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
            <a:extLst>
              <a:ext uri="{FF2B5EF4-FFF2-40B4-BE49-F238E27FC236}">
                <a16:creationId xmlns:a16="http://schemas.microsoft.com/office/drawing/2014/main" id="{9994653D-FFF7-1E01-6AA9-95A5C4B7381A}"/>
              </a:ext>
            </a:extLst>
          </p:cNvPr>
          <p:cNvSpPr/>
          <p:nvPr/>
        </p:nvSpPr>
        <p:spPr>
          <a:xfrm>
            <a:off x="-2975" y="-3"/>
            <a:ext cx="2559907" cy="220136"/>
          </a:xfrm>
          <a:custGeom>
            <a:avLst/>
            <a:gdLst>
              <a:gd name="connsiteX0" fmla="*/ 0 w 2025732"/>
              <a:gd name="connsiteY0" fmla="*/ 0 h 189651"/>
              <a:gd name="connsiteX1" fmla="*/ 2025732 w 2025732"/>
              <a:gd name="connsiteY1" fmla="*/ 0 h 189651"/>
              <a:gd name="connsiteX2" fmla="*/ 2025732 w 2025732"/>
              <a:gd name="connsiteY2" fmla="*/ 189651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75797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89651 h 189651"/>
              <a:gd name="connsiteX3" fmla="*/ 0 w 2025732"/>
              <a:gd name="connsiteY3" fmla="*/ 189651 h 189651"/>
              <a:gd name="connsiteX4" fmla="*/ 0 w 2025732"/>
              <a:gd name="connsiteY4" fmla="*/ 0 h 189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5732" h="189651">
                <a:moveTo>
                  <a:pt x="0" y="0"/>
                </a:moveTo>
                <a:lnTo>
                  <a:pt x="2025732" y="0"/>
                </a:lnTo>
                <a:lnTo>
                  <a:pt x="1651659" y="189651"/>
                </a:lnTo>
                <a:lnTo>
                  <a:pt x="0" y="1896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Recommendation</a:t>
            </a:r>
            <a:endParaRPr lang="en-KE" b="1" dirty="0"/>
          </a:p>
        </p:txBody>
      </p:sp>
      <p:sp>
        <p:nvSpPr>
          <p:cNvPr id="23" name="Text Placeholder 2">
            <a:extLst>
              <a:ext uri="{FF2B5EF4-FFF2-40B4-BE49-F238E27FC236}">
                <a16:creationId xmlns:a16="http://schemas.microsoft.com/office/drawing/2014/main" id="{50DD6E3F-0F84-A0A7-B44F-2E1FC4624F32}"/>
              </a:ext>
            </a:extLst>
          </p:cNvPr>
          <p:cNvSpPr txBox="1">
            <a:spLocks/>
          </p:cNvSpPr>
          <p:nvPr/>
        </p:nvSpPr>
        <p:spPr>
          <a:xfrm>
            <a:off x="1233055" y="397832"/>
            <a:ext cx="9223699" cy="4611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i="0" kern="1200">
                <a:solidFill>
                  <a:schemeClr val="tx1"/>
                </a:solidFill>
                <a:latin typeface="+mj-lt"/>
                <a:ea typeface="+mn-ea"/>
                <a:cs typeface="Segoe UI" panose="020B0502040204020203" pitchFamily="34" charset="0"/>
              </a:defRPr>
            </a:lvl1pPr>
            <a:lvl2pPr marL="548640" indent="-228600" algn="l" defTabSz="914400" rtl="0" eaLnBrk="1" latinLnBrk="0" hangingPunct="1">
              <a:lnSpc>
                <a:spcPct val="90000"/>
              </a:lnSpc>
              <a:spcBef>
                <a:spcPts val="500"/>
              </a:spcBef>
              <a:buSzPct val="120000"/>
              <a:buFont typeface="Arial" panose="020B0604020202020204" pitchFamily="34" charset="0"/>
              <a:buChar char="•"/>
              <a:defRPr sz="1600" kern="1200">
                <a:solidFill>
                  <a:schemeClr val="tx1"/>
                </a:solidFill>
                <a:latin typeface="+mn-lt"/>
                <a:ea typeface="+mn-ea"/>
                <a:cs typeface="+mn-cs"/>
              </a:defRPr>
            </a:lvl2pPr>
            <a:lvl3pPr marL="109728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3pPr>
            <a:lvl4pPr marL="164592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4pPr>
            <a:lvl5pPr marL="219456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00" dirty="0">
                <a:latin typeface="+mn-lt"/>
              </a:rPr>
              <a:t>Recommendations and Conclusions</a:t>
            </a:r>
            <a:endParaRPr lang="en-KE" sz="2400" dirty="0">
              <a:latin typeface="+mn-lt"/>
            </a:endParaRPr>
          </a:p>
        </p:txBody>
      </p:sp>
      <p:graphicFrame>
        <p:nvGraphicFramePr>
          <p:cNvPr id="6" name="Table 5">
            <a:extLst>
              <a:ext uri="{FF2B5EF4-FFF2-40B4-BE49-F238E27FC236}">
                <a16:creationId xmlns:a16="http://schemas.microsoft.com/office/drawing/2014/main" id="{D3D7CB3A-DEF5-33AC-E83C-2FA5E6C1E894}"/>
              </a:ext>
            </a:extLst>
          </p:cNvPr>
          <p:cNvGraphicFramePr>
            <a:graphicFrameLocks noGrp="1"/>
          </p:cNvGraphicFramePr>
          <p:nvPr>
            <p:extLst>
              <p:ext uri="{D42A27DB-BD31-4B8C-83A1-F6EECF244321}">
                <p14:modId xmlns:p14="http://schemas.microsoft.com/office/powerpoint/2010/main" val="295483592"/>
              </p:ext>
            </p:extLst>
          </p:nvPr>
        </p:nvGraphicFramePr>
        <p:xfrm>
          <a:off x="319454" y="939802"/>
          <a:ext cx="11553092" cy="4548242"/>
        </p:xfrm>
        <a:graphic>
          <a:graphicData uri="http://schemas.openxmlformats.org/drawingml/2006/table">
            <a:tbl>
              <a:tblPr firstRow="1" bandRow="1">
                <a:tableStyleId>{320C94D0-B2B0-4564-B0FF-546262F563B2}</a:tableStyleId>
              </a:tblPr>
              <a:tblGrid>
                <a:gridCol w="5776546">
                  <a:extLst>
                    <a:ext uri="{9D8B030D-6E8A-4147-A177-3AD203B41FA5}">
                      <a16:colId xmlns:a16="http://schemas.microsoft.com/office/drawing/2014/main" val="3009692540"/>
                    </a:ext>
                  </a:extLst>
                </a:gridCol>
                <a:gridCol w="5776546">
                  <a:extLst>
                    <a:ext uri="{9D8B030D-6E8A-4147-A177-3AD203B41FA5}">
                      <a16:colId xmlns:a16="http://schemas.microsoft.com/office/drawing/2014/main" val="152473874"/>
                    </a:ext>
                  </a:extLst>
                </a:gridCol>
              </a:tblGrid>
              <a:tr h="302898">
                <a:tc>
                  <a:txBody>
                    <a:bodyPr/>
                    <a:lstStyle/>
                    <a:p>
                      <a:pPr algn="ctr"/>
                      <a:r>
                        <a:rPr lang="en-US" dirty="0"/>
                        <a:t>Recommendations </a:t>
                      </a:r>
                      <a:endParaRPr lang="en-KE" dirty="0"/>
                    </a:p>
                  </a:txBody>
                  <a:tcPr/>
                </a:tc>
                <a:tc>
                  <a:txBody>
                    <a:bodyPr/>
                    <a:lstStyle/>
                    <a:p>
                      <a:pPr algn="ctr"/>
                      <a:r>
                        <a:rPr lang="en-US" dirty="0"/>
                        <a:t>Conclusion </a:t>
                      </a:r>
                      <a:endParaRPr lang="en-KE" dirty="0"/>
                    </a:p>
                  </a:txBody>
                  <a:tcPr/>
                </a:tc>
                <a:extLst>
                  <a:ext uri="{0D108BD9-81ED-4DB2-BD59-A6C34878D82A}">
                    <a16:rowId xmlns:a16="http://schemas.microsoft.com/office/drawing/2014/main" val="2535095377"/>
                  </a:ext>
                </a:extLst>
              </a:tr>
              <a:tr h="746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KE" sz="1800" kern="1200" dirty="0">
                        <a:solidFill>
                          <a:schemeClr val="tx1"/>
                        </a:solidFill>
                        <a:latin typeface="+mn-lt"/>
                        <a:ea typeface="+mn-ea"/>
                        <a:cs typeface="+mn-cs"/>
                      </a:endParaRPr>
                    </a:p>
                  </a:txBody>
                  <a:tcPr/>
                </a:tc>
                <a:extLst>
                  <a:ext uri="{0D108BD9-81ED-4DB2-BD59-A6C34878D82A}">
                    <a16:rowId xmlns:a16="http://schemas.microsoft.com/office/drawing/2014/main" val="734675235"/>
                  </a:ext>
                </a:extLst>
              </a:tr>
              <a:tr h="970933">
                <a:tc>
                  <a:txBody>
                    <a:bodyPr/>
                    <a:lstStyle/>
                    <a:p>
                      <a:endParaRPr lang="en-KE" sz="1800" kern="1200" dirty="0">
                        <a:solidFill>
                          <a:schemeClr val="tx1"/>
                        </a:solidFill>
                        <a:latin typeface="+mn-lt"/>
                        <a:ea typeface="+mn-ea"/>
                        <a:cs typeface="+mn-cs"/>
                      </a:endParaRPr>
                    </a:p>
                  </a:txBody>
                  <a:tcPr/>
                </a:tc>
                <a:tc>
                  <a:txBody>
                    <a:bodyPr/>
                    <a:lstStyle/>
                    <a:p>
                      <a:r>
                        <a:rPr lang="en-KE" sz="1800" kern="1200" dirty="0">
                          <a:solidFill>
                            <a:schemeClr val="tx1"/>
                          </a:solidFill>
                          <a:latin typeface="+mn-lt"/>
                          <a:ea typeface="+mn-ea"/>
                          <a:cs typeface="+mn-cs"/>
                        </a:rPr>
                        <a:t> </a:t>
                      </a:r>
                    </a:p>
                  </a:txBody>
                  <a:tcPr/>
                </a:tc>
                <a:extLst>
                  <a:ext uri="{0D108BD9-81ED-4DB2-BD59-A6C34878D82A}">
                    <a16:rowId xmlns:a16="http://schemas.microsoft.com/office/drawing/2014/main" val="3156248168"/>
                  </a:ext>
                </a:extLst>
              </a:tr>
              <a:tr h="746872">
                <a:tc>
                  <a:txBody>
                    <a:bodyPr/>
                    <a:lstStyle/>
                    <a:p>
                      <a:endParaRPr lang="en-KE" sz="1800" kern="1200" dirty="0">
                        <a:solidFill>
                          <a:schemeClr val="tx1"/>
                        </a:solidFill>
                        <a:latin typeface="+mn-lt"/>
                        <a:ea typeface="+mn-ea"/>
                        <a:cs typeface="+mn-cs"/>
                      </a:endParaRPr>
                    </a:p>
                  </a:txBody>
                  <a:tcPr/>
                </a:tc>
                <a:tc>
                  <a:txBody>
                    <a:bodyPr/>
                    <a:lstStyle/>
                    <a:p>
                      <a:endParaRPr lang="en-KE" sz="1800" kern="1200" dirty="0">
                        <a:solidFill>
                          <a:schemeClr val="tx1"/>
                        </a:solidFill>
                        <a:latin typeface="+mn-lt"/>
                        <a:ea typeface="+mn-ea"/>
                        <a:cs typeface="+mn-cs"/>
                      </a:endParaRPr>
                    </a:p>
                  </a:txBody>
                  <a:tcPr/>
                </a:tc>
                <a:extLst>
                  <a:ext uri="{0D108BD9-81ED-4DB2-BD59-A6C34878D82A}">
                    <a16:rowId xmlns:a16="http://schemas.microsoft.com/office/drawing/2014/main" val="2360483538"/>
                  </a:ext>
                </a:extLst>
              </a:tr>
              <a:tr h="746872">
                <a:tc>
                  <a:txBody>
                    <a:bodyPr/>
                    <a:lstStyle/>
                    <a:p>
                      <a:endParaRPr lang="en-KE" sz="1800" kern="1200" dirty="0">
                        <a:solidFill>
                          <a:schemeClr val="tx1"/>
                        </a:solidFill>
                        <a:latin typeface="+mn-lt"/>
                        <a:ea typeface="+mn-ea"/>
                        <a:cs typeface="+mn-cs"/>
                      </a:endParaRPr>
                    </a:p>
                  </a:txBody>
                  <a:tcPr/>
                </a:tc>
                <a:tc>
                  <a:txBody>
                    <a:bodyPr/>
                    <a:lstStyle/>
                    <a:p>
                      <a:endParaRPr lang="en-KE" sz="1800" kern="1200" dirty="0">
                        <a:solidFill>
                          <a:schemeClr val="tx1"/>
                        </a:solidFill>
                        <a:latin typeface="+mn-lt"/>
                        <a:ea typeface="+mn-ea"/>
                        <a:cs typeface="+mn-cs"/>
                      </a:endParaRPr>
                    </a:p>
                  </a:txBody>
                  <a:tcPr/>
                </a:tc>
                <a:extLst>
                  <a:ext uri="{0D108BD9-81ED-4DB2-BD59-A6C34878D82A}">
                    <a16:rowId xmlns:a16="http://schemas.microsoft.com/office/drawing/2014/main" val="486162775"/>
                  </a:ext>
                </a:extLst>
              </a:tr>
              <a:tr h="970933">
                <a:tc>
                  <a:txBody>
                    <a:bodyPr/>
                    <a:lstStyle/>
                    <a:p>
                      <a:endParaRPr lang="en-KE" sz="18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KE" sz="1800" kern="1200" dirty="0">
                        <a:solidFill>
                          <a:schemeClr val="tx1"/>
                        </a:solidFill>
                        <a:latin typeface="+mn-lt"/>
                        <a:ea typeface="+mn-ea"/>
                        <a:cs typeface="+mn-cs"/>
                      </a:endParaRPr>
                    </a:p>
                  </a:txBody>
                  <a:tcPr/>
                </a:tc>
                <a:extLst>
                  <a:ext uri="{0D108BD9-81ED-4DB2-BD59-A6C34878D82A}">
                    <a16:rowId xmlns:a16="http://schemas.microsoft.com/office/drawing/2014/main" val="236995971"/>
                  </a:ext>
                </a:extLst>
              </a:tr>
            </a:tbl>
          </a:graphicData>
        </a:graphic>
      </p:graphicFrame>
    </p:spTree>
    <p:extLst>
      <p:ext uri="{BB962C8B-B14F-4D97-AF65-F5344CB8AC3E}">
        <p14:creationId xmlns:p14="http://schemas.microsoft.com/office/powerpoint/2010/main" val="1120549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4BAEB6B2-F607-4078-38DA-EA53804CCABD}"/>
              </a:ext>
            </a:extLst>
          </p:cNvPr>
          <p:cNvSpPr>
            <a:spLocks noGrp="1"/>
          </p:cNvSpPr>
          <p:nvPr>
            <p:ph type="body" sz="quarter" idx="11"/>
          </p:nvPr>
        </p:nvSpPr>
        <p:spPr>
          <a:xfrm>
            <a:off x="581025" y="2521381"/>
            <a:ext cx="3329124" cy="1815237"/>
          </a:xfrm>
        </p:spPr>
        <p:txBody>
          <a:bodyPr/>
          <a:lstStyle/>
          <a:p>
            <a:pPr algn="ctr"/>
            <a:r>
              <a:rPr lang="en-US" b="1" dirty="0">
                <a:solidFill>
                  <a:schemeClr val="bg1"/>
                </a:solidFill>
                <a:latin typeface="Segoe UI" panose="020B0502040204020203" pitchFamily="34" charset="0"/>
                <a:cs typeface="Segoe UI" panose="020B0502040204020203" pitchFamily="34" charset="0"/>
              </a:rPr>
              <a:t>Next steps</a:t>
            </a:r>
            <a:endParaRPr lang="en-KE" dirty="0">
              <a:solidFill>
                <a:schemeClr val="bg1"/>
              </a:solidFill>
            </a:endParaRPr>
          </a:p>
        </p:txBody>
      </p:sp>
      <p:grpSp>
        <p:nvGrpSpPr>
          <p:cNvPr id="8" name="Group 7">
            <a:extLst>
              <a:ext uri="{FF2B5EF4-FFF2-40B4-BE49-F238E27FC236}">
                <a16:creationId xmlns:a16="http://schemas.microsoft.com/office/drawing/2014/main" id="{69F2F253-D53E-3A59-DD14-1A4795491FCA}"/>
              </a:ext>
            </a:extLst>
          </p:cNvPr>
          <p:cNvGrpSpPr/>
          <p:nvPr/>
        </p:nvGrpSpPr>
        <p:grpSpPr>
          <a:xfrm>
            <a:off x="4711765" y="2456892"/>
            <a:ext cx="6015305" cy="1944216"/>
            <a:chOff x="4711765" y="2128937"/>
            <a:chExt cx="6015305" cy="1944216"/>
          </a:xfrm>
        </p:grpSpPr>
        <p:sp>
          <p:nvSpPr>
            <p:cNvPr id="3" name="Oval 2">
              <a:extLst>
                <a:ext uri="{FF2B5EF4-FFF2-40B4-BE49-F238E27FC236}">
                  <a16:creationId xmlns:a16="http://schemas.microsoft.com/office/drawing/2014/main" id="{E36D1064-C2BF-BF43-E31F-46590F17A37B}"/>
                </a:ext>
              </a:extLst>
            </p:cNvPr>
            <p:cNvSpPr/>
            <p:nvPr/>
          </p:nvSpPr>
          <p:spPr>
            <a:xfrm>
              <a:off x="4711765" y="3179787"/>
              <a:ext cx="327600" cy="32778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solidFill>
                  <a:latin typeface="Segoe UI" panose="020B0502040204020203" pitchFamily="34" charset="0"/>
                  <a:cs typeface="Segoe UI" panose="020B0502040204020203" pitchFamily="34" charset="0"/>
                </a:rPr>
                <a:t>3</a:t>
              </a:r>
              <a:endParaRPr lang="en-KE" sz="1400" b="1" dirty="0">
                <a:solidFill>
                  <a:schemeClr val="accent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E0E6C3A4-FC56-D32E-CFF3-C9924A0474E6}"/>
                </a:ext>
              </a:extLst>
            </p:cNvPr>
            <p:cNvSpPr txBox="1"/>
            <p:nvPr/>
          </p:nvSpPr>
          <p:spPr>
            <a:xfrm>
              <a:off x="5181049" y="3190873"/>
              <a:ext cx="5528531" cy="300531"/>
            </a:xfrm>
            <a:prstGeom prst="rect">
              <a:avLst/>
            </a:prstGeom>
            <a:noFill/>
          </p:spPr>
          <p:txBody>
            <a:bodyPr wrap="square" lIns="45720" rIns="45720" rtlCol="0">
              <a:noAutofit/>
            </a:bodyPr>
            <a:lstStyle/>
            <a:p>
              <a:endParaRPr lang="en-US" sz="1700" b="1" dirty="0">
                <a:latin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6FBB9B10-804B-3137-BEC0-B120529E5999}"/>
                </a:ext>
              </a:extLst>
            </p:cNvPr>
            <p:cNvSpPr/>
            <p:nvPr/>
          </p:nvSpPr>
          <p:spPr>
            <a:xfrm>
              <a:off x="4711765" y="3745371"/>
              <a:ext cx="327600" cy="32778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solidFill>
                  <a:latin typeface="Segoe UI" panose="020B0502040204020203" pitchFamily="34" charset="0"/>
                  <a:cs typeface="Segoe UI" panose="020B0502040204020203" pitchFamily="34" charset="0"/>
                </a:rPr>
                <a:t>4</a:t>
              </a:r>
              <a:endParaRPr lang="en-KE" sz="1400" b="1" dirty="0">
                <a:solidFill>
                  <a:schemeClr val="accent1"/>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8BB9D5FA-928B-BC89-7CF3-981426387BB0}"/>
                </a:ext>
              </a:extLst>
            </p:cNvPr>
            <p:cNvSpPr txBox="1"/>
            <p:nvPr/>
          </p:nvSpPr>
          <p:spPr>
            <a:xfrm>
              <a:off x="5181049" y="3721841"/>
              <a:ext cx="5528531" cy="300531"/>
            </a:xfrm>
            <a:prstGeom prst="rect">
              <a:avLst/>
            </a:prstGeom>
            <a:noFill/>
          </p:spPr>
          <p:txBody>
            <a:bodyPr wrap="square" lIns="45720" rIns="45720" rtlCol="0">
              <a:noAutofit/>
            </a:bodyPr>
            <a:lstStyle/>
            <a:p>
              <a:endParaRPr lang="en-US" sz="1700" b="1" dirty="0">
                <a:latin typeface="Segoe UI" panose="020B0502040204020203" pitchFamily="34" charset="0"/>
                <a:cs typeface="Segoe UI" panose="020B0502040204020203" pitchFamily="34" charset="0"/>
              </a:endParaRPr>
            </a:p>
          </p:txBody>
        </p:sp>
        <p:sp>
          <p:nvSpPr>
            <p:cNvPr id="13" name="Oval 12">
              <a:extLst>
                <a:ext uri="{FF2B5EF4-FFF2-40B4-BE49-F238E27FC236}">
                  <a16:creationId xmlns:a16="http://schemas.microsoft.com/office/drawing/2014/main" id="{C8137333-0D05-0FAB-FF6A-2D61743FCEFF}"/>
                </a:ext>
              </a:extLst>
            </p:cNvPr>
            <p:cNvSpPr/>
            <p:nvPr/>
          </p:nvSpPr>
          <p:spPr>
            <a:xfrm>
              <a:off x="4711765" y="2654362"/>
              <a:ext cx="327600" cy="32778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solidFill>
                  <a:latin typeface="Segoe UI" panose="020B0502040204020203" pitchFamily="34" charset="0"/>
                  <a:cs typeface="Segoe UI" panose="020B0502040204020203" pitchFamily="34" charset="0"/>
                </a:rPr>
                <a:t>2</a:t>
              </a:r>
              <a:endParaRPr lang="en-KE" sz="1400" b="1" dirty="0">
                <a:solidFill>
                  <a:schemeClr val="accent1"/>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07ED9CC5-CBAB-38F3-4D63-66CF9A37DB76}"/>
                </a:ext>
              </a:extLst>
            </p:cNvPr>
            <p:cNvSpPr txBox="1"/>
            <p:nvPr/>
          </p:nvSpPr>
          <p:spPr>
            <a:xfrm>
              <a:off x="5181049" y="2659905"/>
              <a:ext cx="5528531" cy="300531"/>
            </a:xfrm>
            <a:prstGeom prst="rect">
              <a:avLst/>
            </a:prstGeom>
            <a:noFill/>
          </p:spPr>
          <p:txBody>
            <a:bodyPr wrap="square" lIns="45720" rIns="45720" rtlCol="0">
              <a:noAutofit/>
            </a:bodyPr>
            <a:lstStyle/>
            <a:p>
              <a:endParaRPr lang="en-US" sz="1700" b="1" dirty="0">
                <a:latin typeface="Segoe UI" panose="020B0502040204020203" pitchFamily="34" charset="0"/>
                <a:cs typeface="Segoe UI" panose="020B0502040204020203" pitchFamily="34" charset="0"/>
              </a:endParaRPr>
            </a:p>
          </p:txBody>
        </p:sp>
        <p:sp>
          <p:nvSpPr>
            <p:cNvPr id="15" name="Oval 14">
              <a:extLst>
                <a:ext uri="{FF2B5EF4-FFF2-40B4-BE49-F238E27FC236}">
                  <a16:creationId xmlns:a16="http://schemas.microsoft.com/office/drawing/2014/main" id="{4FA96EF7-3036-176A-4201-7DEA72881DDD}"/>
                </a:ext>
              </a:extLst>
            </p:cNvPr>
            <p:cNvSpPr/>
            <p:nvPr/>
          </p:nvSpPr>
          <p:spPr>
            <a:xfrm>
              <a:off x="4711765" y="2128937"/>
              <a:ext cx="327600" cy="32778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solidFill>
                  <a:latin typeface="Segoe UI" panose="020B0502040204020203" pitchFamily="34" charset="0"/>
                  <a:cs typeface="Segoe UI" panose="020B0502040204020203" pitchFamily="34" charset="0"/>
                </a:rPr>
                <a:t>1</a:t>
              </a:r>
              <a:endParaRPr lang="en-KE" sz="1400" b="1" dirty="0">
                <a:solidFill>
                  <a:schemeClr val="accent1"/>
                </a:solidFill>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3D6C2D63-B722-4A48-0407-60575DFE45FC}"/>
                </a:ext>
              </a:extLst>
            </p:cNvPr>
            <p:cNvSpPr txBox="1"/>
            <p:nvPr/>
          </p:nvSpPr>
          <p:spPr>
            <a:xfrm>
              <a:off x="5198539" y="2128937"/>
              <a:ext cx="5528531" cy="300531"/>
            </a:xfrm>
            <a:prstGeom prst="rect">
              <a:avLst/>
            </a:prstGeom>
            <a:noFill/>
          </p:spPr>
          <p:txBody>
            <a:bodyPr wrap="square" lIns="45720" rIns="45720" rtlCol="0">
              <a:noAutofit/>
            </a:bodyPr>
            <a:lstStyle/>
            <a:p>
              <a:endParaRPr lang="en-US" sz="1700" b="1" dirty="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933852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03E470-906E-D275-4069-44F5BAE013B0}"/>
              </a:ext>
            </a:extLst>
          </p:cNvPr>
          <p:cNvSpPr/>
          <p:nvPr/>
        </p:nvSpPr>
        <p:spPr>
          <a:xfrm>
            <a:off x="-2975" y="-3"/>
            <a:ext cx="2559907" cy="220136"/>
          </a:xfrm>
          <a:custGeom>
            <a:avLst/>
            <a:gdLst>
              <a:gd name="connsiteX0" fmla="*/ 0 w 2025732"/>
              <a:gd name="connsiteY0" fmla="*/ 0 h 189651"/>
              <a:gd name="connsiteX1" fmla="*/ 2025732 w 2025732"/>
              <a:gd name="connsiteY1" fmla="*/ 0 h 189651"/>
              <a:gd name="connsiteX2" fmla="*/ 2025732 w 2025732"/>
              <a:gd name="connsiteY2" fmla="*/ 189651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75797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89651 h 189651"/>
              <a:gd name="connsiteX3" fmla="*/ 0 w 2025732"/>
              <a:gd name="connsiteY3" fmla="*/ 189651 h 189651"/>
              <a:gd name="connsiteX4" fmla="*/ 0 w 2025732"/>
              <a:gd name="connsiteY4" fmla="*/ 0 h 189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5732" h="189651">
                <a:moveTo>
                  <a:pt x="0" y="0"/>
                </a:moveTo>
                <a:lnTo>
                  <a:pt x="2025732" y="0"/>
                </a:lnTo>
                <a:lnTo>
                  <a:pt x="1651659" y="189651"/>
                </a:lnTo>
                <a:lnTo>
                  <a:pt x="0" y="1896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Q&amp;A</a:t>
            </a:r>
            <a:endParaRPr lang="en-KE" b="1" dirty="0"/>
          </a:p>
        </p:txBody>
      </p:sp>
    </p:spTree>
    <p:extLst>
      <p:ext uri="{BB962C8B-B14F-4D97-AF65-F5344CB8AC3E}">
        <p14:creationId xmlns:p14="http://schemas.microsoft.com/office/powerpoint/2010/main" val="50109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62">
            <a:extLst>
              <a:ext uri="{FF2B5EF4-FFF2-40B4-BE49-F238E27FC236}">
                <a16:creationId xmlns:a16="http://schemas.microsoft.com/office/drawing/2014/main" id="{4275A428-87FA-25A6-AAAC-7D97356EF0E5}"/>
              </a:ext>
            </a:extLst>
          </p:cNvPr>
          <p:cNvSpPr>
            <a:spLocks noGrp="1"/>
          </p:cNvSpPr>
          <p:nvPr>
            <p:ph type="sldNum" sz="quarter" idx="10"/>
          </p:nvPr>
        </p:nvSpPr>
        <p:spPr/>
        <p:txBody>
          <a:bodyPr/>
          <a:lstStyle/>
          <a:p>
            <a:fld id="{FF166E5C-5C2C-4E3B-86CE-CE06FC7F5C6C}" type="slidenum">
              <a:rPr lang="en-KE" smtClean="0"/>
              <a:pPr/>
              <a:t>2</a:t>
            </a:fld>
            <a:endParaRPr lang="en-KE" dirty="0"/>
          </a:p>
        </p:txBody>
      </p:sp>
      <p:sp>
        <p:nvSpPr>
          <p:cNvPr id="102" name="Text Placeholder 101">
            <a:extLst>
              <a:ext uri="{FF2B5EF4-FFF2-40B4-BE49-F238E27FC236}">
                <a16:creationId xmlns:a16="http://schemas.microsoft.com/office/drawing/2014/main" id="{60813685-A136-E05B-9484-986476744B7F}"/>
              </a:ext>
            </a:extLst>
          </p:cNvPr>
          <p:cNvSpPr>
            <a:spLocks noGrp="1"/>
          </p:cNvSpPr>
          <p:nvPr>
            <p:ph type="body" sz="quarter" idx="4294967295"/>
          </p:nvPr>
        </p:nvSpPr>
        <p:spPr>
          <a:xfrm>
            <a:off x="623454" y="422107"/>
            <a:ext cx="9992817" cy="507831"/>
          </a:xfrm>
        </p:spPr>
        <p:txBody>
          <a:bodyPr wrap="square" lIns="0" rIns="0">
            <a:spAutoFit/>
          </a:bodyPr>
          <a:lstStyle/>
          <a:p>
            <a:r>
              <a:rPr lang="en-US" sz="3000" dirty="0">
                <a:latin typeface="+mn-lt"/>
              </a:rPr>
              <a:t>Background of the study </a:t>
            </a:r>
            <a:endParaRPr lang="en-US" sz="3000" dirty="0">
              <a:solidFill>
                <a:schemeClr val="accent1"/>
              </a:solidFill>
              <a:latin typeface="+mn-lt"/>
            </a:endParaRPr>
          </a:p>
        </p:txBody>
      </p:sp>
      <p:sp>
        <p:nvSpPr>
          <p:cNvPr id="64" name="Rectangle 63">
            <a:extLst>
              <a:ext uri="{FF2B5EF4-FFF2-40B4-BE49-F238E27FC236}">
                <a16:creationId xmlns:a16="http://schemas.microsoft.com/office/drawing/2014/main" id="{45525FF6-24BB-CB88-C338-0D56261BF51D}"/>
              </a:ext>
            </a:extLst>
          </p:cNvPr>
          <p:cNvSpPr/>
          <p:nvPr/>
        </p:nvSpPr>
        <p:spPr>
          <a:xfrm>
            <a:off x="392573" y="1979914"/>
            <a:ext cx="2198707" cy="4401205"/>
          </a:xfrm>
          <a:prstGeom prst="rect">
            <a:avLst/>
          </a:prstGeom>
        </p:spPr>
        <p:txBody>
          <a:bodyPr wrap="square" rIns="72000">
            <a:spAutoFit/>
          </a:bodyPr>
          <a:lstStyle/>
          <a:p>
            <a:pPr marR="0" lvl="0" fontAlgn="base">
              <a:lnSpc>
                <a:spcPct val="100000"/>
              </a:lnSpc>
              <a:spcBef>
                <a:spcPct val="0"/>
              </a:spcBef>
              <a:spcAft>
                <a:spcPct val="0"/>
              </a:spcAft>
              <a:buClrTx/>
              <a:buSzTx/>
              <a:tabLst/>
            </a:pPr>
            <a:r>
              <a:rPr lang="en-KE" altLang="en-KE" sz="1400" dirty="0">
                <a:solidFill>
                  <a:srgbClr val="4D4D4D"/>
                </a:solidFill>
              </a:rPr>
              <a:t>Welcome to RenoStrategix, where the realms of real estate and home renovations converge. This project addresses a pressing issue faced by CasaCrafters Realty Solutions: the need to provide data-driven guidance on home improvements for increased property value. Our focus is not only on boosting value but also on enhancing overall appeal, guided by multiple linear regression modelling using King County house sales data.</a:t>
            </a:r>
          </a:p>
          <a:p>
            <a:pPr marL="182880" lvl="0" indent="-182880">
              <a:buFont typeface="Arial" panose="020B0604020202020204" pitchFamily="34" charset="0"/>
              <a:buChar char="•"/>
            </a:pPr>
            <a:endParaRPr lang="en-US" sz="1400" dirty="0">
              <a:solidFill>
                <a:srgbClr val="4D4D4D"/>
              </a:solidFill>
            </a:endParaRPr>
          </a:p>
        </p:txBody>
      </p:sp>
      <p:sp>
        <p:nvSpPr>
          <p:cNvPr id="97" name="Rectangle 96">
            <a:extLst>
              <a:ext uri="{FF2B5EF4-FFF2-40B4-BE49-F238E27FC236}">
                <a16:creationId xmlns:a16="http://schemas.microsoft.com/office/drawing/2014/main" id="{946023AE-B87D-5F36-0765-71FB98D606D8}"/>
              </a:ext>
            </a:extLst>
          </p:cNvPr>
          <p:cNvSpPr/>
          <p:nvPr/>
        </p:nvSpPr>
        <p:spPr>
          <a:xfrm>
            <a:off x="2726540" y="2535764"/>
            <a:ext cx="1880953" cy="2893100"/>
          </a:xfrm>
          <a:prstGeom prst="rect">
            <a:avLst/>
          </a:prstGeom>
        </p:spPr>
        <p:txBody>
          <a:bodyPr wrap="square" rIns="0">
            <a:spAutoFit/>
          </a:bodyPr>
          <a:lstStyle/>
          <a:p>
            <a:pPr marR="0" lvl="0" fontAlgn="base">
              <a:lnSpc>
                <a:spcPct val="100000"/>
              </a:lnSpc>
              <a:spcBef>
                <a:spcPct val="0"/>
              </a:spcBef>
              <a:spcAft>
                <a:spcPct val="0"/>
              </a:spcAft>
              <a:buClrTx/>
              <a:buSzTx/>
              <a:tabLst/>
            </a:pPr>
            <a:r>
              <a:rPr lang="en-KE" altLang="en-KE" sz="1400" dirty="0">
                <a:solidFill>
                  <a:srgbClr val="4D4D4D"/>
                </a:solidFill>
              </a:rPr>
              <a:t>Homeowners often grapple with the challenge of deciding on renovations that significantly enhance property values. CasaCrafters aims to fill this void by offering tailored advice grounded in a thorough analysis of the King County real estate market.</a:t>
            </a:r>
          </a:p>
        </p:txBody>
      </p:sp>
      <p:sp>
        <p:nvSpPr>
          <p:cNvPr id="103" name="Rectangle 102">
            <a:extLst>
              <a:ext uri="{FF2B5EF4-FFF2-40B4-BE49-F238E27FC236}">
                <a16:creationId xmlns:a16="http://schemas.microsoft.com/office/drawing/2014/main" id="{6247FFD9-860A-9407-9452-442F98C11043}"/>
              </a:ext>
            </a:extLst>
          </p:cNvPr>
          <p:cNvSpPr/>
          <p:nvPr/>
        </p:nvSpPr>
        <p:spPr>
          <a:xfrm>
            <a:off x="4893020" y="3265851"/>
            <a:ext cx="1691688" cy="2246769"/>
          </a:xfrm>
          <a:prstGeom prst="rect">
            <a:avLst/>
          </a:prstGeom>
        </p:spPr>
        <p:txBody>
          <a:bodyPr wrap="square" rIns="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KE" altLang="en-KE" sz="1400" b="1" i="0" u="none" strike="noStrike" cap="none" normalizeH="0" baseline="0" dirty="0">
                <a:ln>
                  <a:noFill/>
                </a:ln>
                <a:solidFill>
                  <a:srgbClr val="000000"/>
                </a:solidFill>
                <a:effectLst/>
                <a:latin typeface="Söhne"/>
              </a:rPr>
              <a:t>Identify Key Features:</a:t>
            </a:r>
            <a:r>
              <a:rPr kumimoji="0" lang="en-KE" altLang="en-KE" sz="1400" b="0" i="0" u="none" strike="noStrike" cap="none" normalizeH="0" baseline="0" dirty="0">
                <a:ln>
                  <a:noFill/>
                </a:ln>
                <a:solidFill>
                  <a:srgbClr val="000000"/>
                </a:solidFill>
                <a:effectLst/>
                <a:latin typeface="Söhne"/>
              </a:rPr>
              <a:t> </a:t>
            </a:r>
            <a:r>
              <a:rPr lang="en-KE" altLang="en-KE" sz="1400" dirty="0">
                <a:solidFill>
                  <a:srgbClr val="4D4D4D"/>
                </a:solidFill>
              </a:rPr>
              <a:t>Develop a multiple linear regression model to identify and quantify the impact of features (e.g., square footage, bedrooms) on house sale prices in King County.</a:t>
            </a:r>
          </a:p>
        </p:txBody>
      </p:sp>
      <p:sp>
        <p:nvSpPr>
          <p:cNvPr id="107" name="Rectangle 106">
            <a:extLst>
              <a:ext uri="{FF2B5EF4-FFF2-40B4-BE49-F238E27FC236}">
                <a16:creationId xmlns:a16="http://schemas.microsoft.com/office/drawing/2014/main" id="{5BDF2A1B-5421-8232-DED1-DED2E0D80107}"/>
              </a:ext>
            </a:extLst>
          </p:cNvPr>
          <p:cNvSpPr/>
          <p:nvPr/>
        </p:nvSpPr>
        <p:spPr>
          <a:xfrm>
            <a:off x="6981510" y="3878865"/>
            <a:ext cx="1848841" cy="1815882"/>
          </a:xfrm>
          <a:prstGeom prst="rect">
            <a:avLst/>
          </a:prstGeom>
        </p:spPr>
        <p:txBody>
          <a:bodyPr wrap="square" rIns="0">
            <a:spAutoFit/>
          </a:bodyPr>
          <a:lstStyle/>
          <a:p>
            <a:r>
              <a:rPr kumimoji="0" lang="en-KE" altLang="en-KE" sz="1400" b="1" i="0" u="none" strike="noStrike" cap="none" normalizeH="0" baseline="0" dirty="0">
                <a:ln>
                  <a:noFill/>
                </a:ln>
                <a:solidFill>
                  <a:srgbClr val="000000"/>
                </a:solidFill>
                <a:effectLst/>
                <a:latin typeface="Söhne"/>
              </a:rPr>
              <a:t>Build a Predictive Model:</a:t>
            </a:r>
            <a:r>
              <a:rPr kumimoji="0" lang="en-KE" altLang="en-KE" sz="1400" b="0" i="0" u="none" strike="noStrike" cap="none" normalizeH="0" baseline="0" dirty="0">
                <a:ln>
                  <a:noFill/>
                </a:ln>
                <a:solidFill>
                  <a:srgbClr val="000000"/>
                </a:solidFill>
                <a:effectLst/>
                <a:latin typeface="Söhne"/>
              </a:rPr>
              <a:t> </a:t>
            </a:r>
            <a:r>
              <a:rPr lang="en-KE" altLang="en-KE" sz="1400" dirty="0">
                <a:solidFill>
                  <a:srgbClr val="4D4D4D"/>
                </a:solidFill>
              </a:rPr>
              <a:t>Construct a robust regression model predicting house sale prices based on selected features for personalized property valuation.</a:t>
            </a:r>
            <a:endParaRPr lang="en-US" sz="1400" dirty="0">
              <a:solidFill>
                <a:srgbClr val="4D4D4D"/>
              </a:solidFill>
            </a:endParaRPr>
          </a:p>
        </p:txBody>
      </p:sp>
      <p:sp>
        <p:nvSpPr>
          <p:cNvPr id="111" name="Rectangle 110">
            <a:extLst>
              <a:ext uri="{FF2B5EF4-FFF2-40B4-BE49-F238E27FC236}">
                <a16:creationId xmlns:a16="http://schemas.microsoft.com/office/drawing/2014/main" id="{4C638146-FA10-4035-18C5-6D8ED11DF5B0}"/>
              </a:ext>
            </a:extLst>
          </p:cNvPr>
          <p:cNvSpPr/>
          <p:nvPr/>
        </p:nvSpPr>
        <p:spPr>
          <a:xfrm>
            <a:off x="9025529" y="4453429"/>
            <a:ext cx="2488427" cy="1815882"/>
          </a:xfrm>
          <a:prstGeom prst="rect">
            <a:avLst/>
          </a:prstGeom>
        </p:spPr>
        <p:txBody>
          <a:bodyPr wrap="square">
            <a:spAutoFit/>
          </a:bodyPr>
          <a:lstStyle/>
          <a:p>
            <a:r>
              <a:rPr kumimoji="0" lang="en-KE" altLang="en-KE" sz="1400" b="1" i="0" u="none" strike="noStrike" cap="none" normalizeH="0" baseline="0" dirty="0">
                <a:ln>
                  <a:noFill/>
                </a:ln>
                <a:solidFill>
                  <a:srgbClr val="000000"/>
                </a:solidFill>
                <a:effectLst/>
                <a:latin typeface="Söhne"/>
              </a:rPr>
              <a:t>Provide Renovation Recommendations:</a:t>
            </a:r>
            <a:r>
              <a:rPr lang="en-US" altLang="en-KE" sz="1400" dirty="0">
                <a:solidFill>
                  <a:srgbClr val="000000"/>
                </a:solidFill>
                <a:latin typeface="Söhne"/>
              </a:rPr>
              <a:t> </a:t>
            </a:r>
            <a:r>
              <a:rPr lang="en-KE" altLang="en-KE" sz="1400" dirty="0">
                <a:solidFill>
                  <a:srgbClr val="4D4D4D"/>
                </a:solidFill>
              </a:rPr>
              <a:t>Utilize the regression model to generate personalized recommendations, suggesting renovations predicted to have the highest positive impact on property values.</a:t>
            </a:r>
            <a:endParaRPr lang="en-US" sz="1400" dirty="0">
              <a:solidFill>
                <a:srgbClr val="4D4D4D"/>
              </a:solidFill>
            </a:endParaRPr>
          </a:p>
        </p:txBody>
      </p:sp>
      <p:sp>
        <p:nvSpPr>
          <p:cNvPr id="112" name="Rectangle 111">
            <a:extLst>
              <a:ext uri="{FF2B5EF4-FFF2-40B4-BE49-F238E27FC236}">
                <a16:creationId xmlns:a16="http://schemas.microsoft.com/office/drawing/2014/main" id="{AB21BAB8-0922-107E-A8CE-932A8C7126F5}"/>
              </a:ext>
            </a:extLst>
          </p:cNvPr>
          <p:cNvSpPr/>
          <p:nvPr/>
        </p:nvSpPr>
        <p:spPr>
          <a:xfrm>
            <a:off x="2534267" y="1467185"/>
            <a:ext cx="8689983" cy="487551"/>
          </a:xfrm>
          <a:prstGeom prst="rect">
            <a:avLst/>
          </a:prstGeom>
          <a:gradFill>
            <a:gsLst>
              <a:gs pos="100000">
                <a:schemeClr val="accent1"/>
              </a:gs>
              <a:gs pos="0">
                <a:schemeClr val="accent1">
                  <a:lumMod val="45000"/>
                  <a:lumOff val="55000"/>
                </a:schemeClr>
              </a:gs>
              <a:gs pos="100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solidFill>
                <a:schemeClr val="tx1"/>
              </a:solidFill>
            </a:endParaRPr>
          </a:p>
        </p:txBody>
      </p:sp>
      <p:sp>
        <p:nvSpPr>
          <p:cNvPr id="113" name="Freeform: Shape 131">
            <a:extLst>
              <a:ext uri="{FF2B5EF4-FFF2-40B4-BE49-F238E27FC236}">
                <a16:creationId xmlns:a16="http://schemas.microsoft.com/office/drawing/2014/main" id="{EF685072-477F-D624-9AF9-D72A33183D83}"/>
              </a:ext>
            </a:extLst>
          </p:cNvPr>
          <p:cNvSpPr/>
          <p:nvPr/>
        </p:nvSpPr>
        <p:spPr>
          <a:xfrm>
            <a:off x="392573" y="1451079"/>
            <a:ext cx="2561023" cy="489369"/>
          </a:xfrm>
          <a:custGeom>
            <a:avLst/>
            <a:gdLst>
              <a:gd name="connsiteX0" fmla="*/ 0 w 2158472"/>
              <a:gd name="connsiteY0" fmla="*/ 0 h 457200"/>
              <a:gd name="connsiteX1" fmla="*/ 1929872 w 2158472"/>
              <a:gd name="connsiteY1" fmla="*/ 0 h 457200"/>
              <a:gd name="connsiteX2" fmla="*/ 2158472 w 2158472"/>
              <a:gd name="connsiteY2" fmla="*/ 228600 h 457200"/>
              <a:gd name="connsiteX3" fmla="*/ 1929872 w 2158472"/>
              <a:gd name="connsiteY3" fmla="*/ 457200 h 457200"/>
              <a:gd name="connsiteX4" fmla="*/ 0 w 2158472"/>
              <a:gd name="connsiteY4" fmla="*/ 457200 h 457200"/>
              <a:gd name="connsiteX5" fmla="*/ 0 w 2158472"/>
              <a:gd name="connsiteY5"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8472" h="457200">
                <a:moveTo>
                  <a:pt x="0" y="0"/>
                </a:moveTo>
                <a:lnTo>
                  <a:pt x="1929872" y="0"/>
                </a:lnTo>
                <a:lnTo>
                  <a:pt x="2158472" y="228600"/>
                </a:lnTo>
                <a:lnTo>
                  <a:pt x="1929872" y="457200"/>
                </a:lnTo>
                <a:lnTo>
                  <a:pt x="0" y="457200"/>
                </a:lnTo>
                <a:lnTo>
                  <a:pt x="0" y="0"/>
                </a:lnTo>
                <a:close/>
              </a:path>
            </a:pathLst>
          </a:custGeom>
          <a:solidFill>
            <a:schemeClr val="accent1"/>
          </a:solidFill>
          <a:ln>
            <a:solidFill>
              <a:schemeClr val="bg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5720" tIns="37338" rIns="388620" bIns="37338" numCol="1" spcCol="1270" anchor="ctr" anchorCtr="0">
            <a:noAutofit/>
          </a:bodyPr>
          <a:lstStyle/>
          <a:p>
            <a:pPr marL="0" lvl="0" indent="0" algn="ctr" defTabSz="622300">
              <a:lnSpc>
                <a:spcPct val="90000"/>
              </a:lnSpc>
              <a:spcBef>
                <a:spcPct val="0"/>
              </a:spcBef>
              <a:spcAft>
                <a:spcPct val="35000"/>
              </a:spcAft>
              <a:buNone/>
            </a:pPr>
            <a:r>
              <a:rPr lang="en-KE" altLang="en-KE" sz="1500" b="1" dirty="0">
                <a:latin typeface="Segoe UI"/>
              </a:rPr>
              <a:t>Business Overview:</a:t>
            </a:r>
            <a:endParaRPr lang="en-US" sz="1500" b="1" dirty="0">
              <a:latin typeface="Segoe UI"/>
            </a:endParaRPr>
          </a:p>
        </p:txBody>
      </p:sp>
      <p:cxnSp>
        <p:nvCxnSpPr>
          <p:cNvPr id="114" name="Straight Connector 113">
            <a:extLst>
              <a:ext uri="{FF2B5EF4-FFF2-40B4-BE49-F238E27FC236}">
                <a16:creationId xmlns:a16="http://schemas.microsoft.com/office/drawing/2014/main" id="{7756012F-DEF2-7E1F-1AE5-FBA267746584}"/>
              </a:ext>
            </a:extLst>
          </p:cNvPr>
          <p:cNvCxnSpPr>
            <a:cxnSpLocks/>
          </p:cNvCxnSpPr>
          <p:nvPr/>
        </p:nvCxnSpPr>
        <p:spPr>
          <a:xfrm flipH="1">
            <a:off x="6842760" y="3872388"/>
            <a:ext cx="11430" cy="2088000"/>
          </a:xfrm>
          <a:prstGeom prst="line">
            <a:avLst/>
          </a:prstGeom>
          <a:ln w="12700">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F89D7D2-6FF5-E5E3-3B84-B29F75D98A92}"/>
              </a:ext>
            </a:extLst>
          </p:cNvPr>
          <p:cNvCxnSpPr>
            <a:cxnSpLocks/>
          </p:cNvCxnSpPr>
          <p:nvPr/>
        </p:nvCxnSpPr>
        <p:spPr>
          <a:xfrm>
            <a:off x="4747948" y="2728304"/>
            <a:ext cx="0" cy="3240000"/>
          </a:xfrm>
          <a:prstGeom prst="line">
            <a:avLst/>
          </a:prstGeom>
          <a:ln w="12700">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4565F342-3EC6-63C7-18C8-BCF28FA6B43D}"/>
              </a:ext>
            </a:extLst>
          </p:cNvPr>
          <p:cNvSpPr/>
          <p:nvPr/>
        </p:nvSpPr>
        <p:spPr>
          <a:xfrm>
            <a:off x="4736519" y="2674720"/>
            <a:ext cx="6487718" cy="480422"/>
          </a:xfrm>
          <a:prstGeom prst="rect">
            <a:avLst/>
          </a:prstGeom>
          <a:gradFill>
            <a:gsLst>
              <a:gs pos="100000">
                <a:schemeClr val="accent1"/>
              </a:gs>
              <a:gs pos="0">
                <a:schemeClr val="accent1">
                  <a:lumMod val="45000"/>
                  <a:lumOff val="55000"/>
                </a:schemeClr>
              </a:gs>
              <a:gs pos="100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solidFill>
                <a:schemeClr val="tx1"/>
              </a:solidFill>
            </a:endParaRPr>
          </a:p>
        </p:txBody>
      </p:sp>
      <p:sp>
        <p:nvSpPr>
          <p:cNvPr id="117" name="Freeform: Shape 136">
            <a:extLst>
              <a:ext uri="{FF2B5EF4-FFF2-40B4-BE49-F238E27FC236}">
                <a16:creationId xmlns:a16="http://schemas.microsoft.com/office/drawing/2014/main" id="{0231BE54-2669-8008-D681-6EBE65F4FD0A}"/>
              </a:ext>
            </a:extLst>
          </p:cNvPr>
          <p:cNvSpPr/>
          <p:nvPr/>
        </p:nvSpPr>
        <p:spPr>
          <a:xfrm>
            <a:off x="4736519" y="2674720"/>
            <a:ext cx="2148840" cy="480422"/>
          </a:xfrm>
          <a:custGeom>
            <a:avLst/>
            <a:gdLst>
              <a:gd name="connsiteX0" fmla="*/ 0 w 2158472"/>
              <a:gd name="connsiteY0" fmla="*/ 0 h 457200"/>
              <a:gd name="connsiteX1" fmla="*/ 1929872 w 2158472"/>
              <a:gd name="connsiteY1" fmla="*/ 0 h 457200"/>
              <a:gd name="connsiteX2" fmla="*/ 2158472 w 2158472"/>
              <a:gd name="connsiteY2" fmla="*/ 228600 h 457200"/>
              <a:gd name="connsiteX3" fmla="*/ 1929872 w 2158472"/>
              <a:gd name="connsiteY3" fmla="*/ 457200 h 457200"/>
              <a:gd name="connsiteX4" fmla="*/ 0 w 2158472"/>
              <a:gd name="connsiteY4" fmla="*/ 457200 h 457200"/>
              <a:gd name="connsiteX5" fmla="*/ 0 w 2158472"/>
              <a:gd name="connsiteY5"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8472" h="457200">
                <a:moveTo>
                  <a:pt x="0" y="0"/>
                </a:moveTo>
                <a:lnTo>
                  <a:pt x="1929872" y="0"/>
                </a:lnTo>
                <a:lnTo>
                  <a:pt x="2158472" y="228600"/>
                </a:lnTo>
                <a:lnTo>
                  <a:pt x="1929872" y="457200"/>
                </a:lnTo>
                <a:lnTo>
                  <a:pt x="0" y="457200"/>
                </a:lnTo>
                <a:lnTo>
                  <a:pt x="0" y="0"/>
                </a:lnTo>
                <a:close/>
              </a:path>
            </a:pathLst>
          </a:custGeom>
          <a:solidFill>
            <a:schemeClr val="accent1"/>
          </a:solidFill>
          <a:ln>
            <a:solidFill>
              <a:schemeClr val="bg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5720" tIns="37338" rIns="388620" bIns="37338" numCol="1" spcCol="1270" anchor="ctr" anchorCtr="0">
            <a:noAutofit/>
          </a:bodyPr>
          <a:lstStyle/>
          <a:p>
            <a:pPr algn="ctr" defTabSz="622300">
              <a:lnSpc>
                <a:spcPct val="90000"/>
              </a:lnSpc>
              <a:spcBef>
                <a:spcPct val="0"/>
              </a:spcBef>
              <a:spcAft>
                <a:spcPct val="35000"/>
              </a:spcAft>
            </a:pPr>
            <a:r>
              <a:rPr lang="en-US" sz="1500" b="1" dirty="0">
                <a:latin typeface="Segoe UI"/>
              </a:rPr>
              <a:t>Objectives 1 </a:t>
            </a:r>
          </a:p>
        </p:txBody>
      </p:sp>
      <p:cxnSp>
        <p:nvCxnSpPr>
          <p:cNvPr id="120" name="Straight Connector 119">
            <a:extLst>
              <a:ext uri="{FF2B5EF4-FFF2-40B4-BE49-F238E27FC236}">
                <a16:creationId xmlns:a16="http://schemas.microsoft.com/office/drawing/2014/main" id="{26E287E6-9AB3-C581-00E9-9C9587DBA62E}"/>
              </a:ext>
            </a:extLst>
          </p:cNvPr>
          <p:cNvCxnSpPr>
            <a:cxnSpLocks/>
          </p:cNvCxnSpPr>
          <p:nvPr/>
        </p:nvCxnSpPr>
        <p:spPr>
          <a:xfrm>
            <a:off x="2630625" y="2535764"/>
            <a:ext cx="0" cy="3384000"/>
          </a:xfrm>
          <a:prstGeom prst="line">
            <a:avLst/>
          </a:prstGeom>
          <a:ln w="12700">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A0EC7521-AD25-4908-2515-3D015D0C443C}"/>
              </a:ext>
            </a:extLst>
          </p:cNvPr>
          <p:cNvSpPr/>
          <p:nvPr/>
        </p:nvSpPr>
        <p:spPr>
          <a:xfrm>
            <a:off x="6879259" y="3274318"/>
            <a:ext cx="4344978" cy="565757"/>
          </a:xfrm>
          <a:prstGeom prst="rect">
            <a:avLst/>
          </a:prstGeom>
          <a:gradFill>
            <a:gsLst>
              <a:gs pos="100000">
                <a:schemeClr val="accent1"/>
              </a:gs>
              <a:gs pos="0">
                <a:schemeClr val="accent1">
                  <a:lumMod val="45000"/>
                  <a:lumOff val="55000"/>
                </a:schemeClr>
              </a:gs>
              <a:gs pos="100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solidFill>
                <a:schemeClr val="tx1"/>
              </a:solidFill>
            </a:endParaRPr>
          </a:p>
        </p:txBody>
      </p:sp>
      <p:sp>
        <p:nvSpPr>
          <p:cNvPr id="122" name="Freeform: Shape 152">
            <a:extLst>
              <a:ext uri="{FF2B5EF4-FFF2-40B4-BE49-F238E27FC236}">
                <a16:creationId xmlns:a16="http://schemas.microsoft.com/office/drawing/2014/main" id="{372AF1AF-7D16-3D48-1B4D-4CFCF9E951FA}"/>
              </a:ext>
            </a:extLst>
          </p:cNvPr>
          <p:cNvSpPr/>
          <p:nvPr/>
        </p:nvSpPr>
        <p:spPr>
          <a:xfrm>
            <a:off x="6842760" y="3274318"/>
            <a:ext cx="2148840" cy="565757"/>
          </a:xfrm>
          <a:custGeom>
            <a:avLst/>
            <a:gdLst>
              <a:gd name="connsiteX0" fmla="*/ 0 w 2158472"/>
              <a:gd name="connsiteY0" fmla="*/ 0 h 457200"/>
              <a:gd name="connsiteX1" fmla="*/ 1929872 w 2158472"/>
              <a:gd name="connsiteY1" fmla="*/ 0 h 457200"/>
              <a:gd name="connsiteX2" fmla="*/ 2158472 w 2158472"/>
              <a:gd name="connsiteY2" fmla="*/ 228600 h 457200"/>
              <a:gd name="connsiteX3" fmla="*/ 1929872 w 2158472"/>
              <a:gd name="connsiteY3" fmla="*/ 457200 h 457200"/>
              <a:gd name="connsiteX4" fmla="*/ 0 w 2158472"/>
              <a:gd name="connsiteY4" fmla="*/ 457200 h 457200"/>
              <a:gd name="connsiteX5" fmla="*/ 0 w 2158472"/>
              <a:gd name="connsiteY5"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8472" h="457200">
                <a:moveTo>
                  <a:pt x="0" y="0"/>
                </a:moveTo>
                <a:lnTo>
                  <a:pt x="1929872" y="0"/>
                </a:lnTo>
                <a:lnTo>
                  <a:pt x="2158472" y="228600"/>
                </a:lnTo>
                <a:lnTo>
                  <a:pt x="1929872" y="457200"/>
                </a:lnTo>
                <a:lnTo>
                  <a:pt x="0" y="457200"/>
                </a:lnTo>
                <a:lnTo>
                  <a:pt x="0" y="0"/>
                </a:lnTo>
                <a:close/>
              </a:path>
            </a:pathLst>
          </a:custGeom>
          <a:solidFill>
            <a:schemeClr val="accent1"/>
          </a:solidFill>
          <a:ln>
            <a:solidFill>
              <a:schemeClr val="bg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5720" tIns="37338" rIns="388620" bIns="37338" numCol="1" spcCol="1270" anchor="ctr" anchorCtr="0">
            <a:noAutofit/>
          </a:bodyPr>
          <a:lstStyle/>
          <a:p>
            <a:pPr algn="ctr" defTabSz="622300">
              <a:lnSpc>
                <a:spcPct val="90000"/>
              </a:lnSpc>
              <a:spcBef>
                <a:spcPct val="0"/>
              </a:spcBef>
              <a:spcAft>
                <a:spcPct val="35000"/>
              </a:spcAft>
            </a:pPr>
            <a:r>
              <a:rPr lang="en-US" sz="1500" b="1" dirty="0">
                <a:latin typeface="Segoe UI"/>
              </a:rPr>
              <a:t>Objectives 2</a:t>
            </a:r>
          </a:p>
        </p:txBody>
      </p:sp>
      <p:sp>
        <p:nvSpPr>
          <p:cNvPr id="123" name="Freeform: Shape 178">
            <a:extLst>
              <a:ext uri="{FF2B5EF4-FFF2-40B4-BE49-F238E27FC236}">
                <a16:creationId xmlns:a16="http://schemas.microsoft.com/office/drawing/2014/main" id="{2597E6E8-D4F8-61E6-3E2A-AE562A9A7AB4}"/>
              </a:ext>
            </a:extLst>
          </p:cNvPr>
          <p:cNvSpPr/>
          <p:nvPr/>
        </p:nvSpPr>
        <p:spPr>
          <a:xfrm>
            <a:off x="9075397" y="3936391"/>
            <a:ext cx="2148840" cy="527834"/>
          </a:xfrm>
          <a:custGeom>
            <a:avLst/>
            <a:gdLst>
              <a:gd name="connsiteX0" fmla="*/ 0 w 2158472"/>
              <a:gd name="connsiteY0" fmla="*/ 0 h 457200"/>
              <a:gd name="connsiteX1" fmla="*/ 1929872 w 2158472"/>
              <a:gd name="connsiteY1" fmla="*/ 0 h 457200"/>
              <a:gd name="connsiteX2" fmla="*/ 2158472 w 2158472"/>
              <a:gd name="connsiteY2" fmla="*/ 228600 h 457200"/>
              <a:gd name="connsiteX3" fmla="*/ 1929872 w 2158472"/>
              <a:gd name="connsiteY3" fmla="*/ 457200 h 457200"/>
              <a:gd name="connsiteX4" fmla="*/ 0 w 2158472"/>
              <a:gd name="connsiteY4" fmla="*/ 457200 h 457200"/>
              <a:gd name="connsiteX5" fmla="*/ 0 w 2158472"/>
              <a:gd name="connsiteY5"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8472" h="457200">
                <a:moveTo>
                  <a:pt x="0" y="0"/>
                </a:moveTo>
                <a:lnTo>
                  <a:pt x="1929872" y="0"/>
                </a:lnTo>
                <a:lnTo>
                  <a:pt x="2158472" y="228600"/>
                </a:lnTo>
                <a:lnTo>
                  <a:pt x="1929872" y="457200"/>
                </a:lnTo>
                <a:lnTo>
                  <a:pt x="0" y="457200"/>
                </a:lnTo>
                <a:lnTo>
                  <a:pt x="0" y="0"/>
                </a:lnTo>
                <a:close/>
              </a:path>
            </a:pathLst>
          </a:custGeom>
          <a:solidFill>
            <a:schemeClr val="accent1"/>
          </a:solidFill>
          <a:ln>
            <a:solidFill>
              <a:schemeClr val="bg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5720" tIns="37338" rIns="388620" bIns="37338" numCol="1" spcCol="1270" anchor="ctr" anchorCtr="0">
            <a:noAutofit/>
          </a:bodyPr>
          <a:lstStyle/>
          <a:p>
            <a:pPr algn="ctr" defTabSz="622300">
              <a:lnSpc>
                <a:spcPct val="90000"/>
              </a:lnSpc>
              <a:spcBef>
                <a:spcPct val="0"/>
              </a:spcBef>
              <a:spcAft>
                <a:spcPct val="35000"/>
              </a:spcAft>
            </a:pPr>
            <a:r>
              <a:rPr lang="en-US" sz="1500" b="1" dirty="0">
                <a:latin typeface="Segoe UI"/>
              </a:rPr>
              <a:t>Objectives 3</a:t>
            </a:r>
          </a:p>
        </p:txBody>
      </p:sp>
      <p:sp>
        <p:nvSpPr>
          <p:cNvPr id="124" name="Rectangle 123">
            <a:extLst>
              <a:ext uri="{FF2B5EF4-FFF2-40B4-BE49-F238E27FC236}">
                <a16:creationId xmlns:a16="http://schemas.microsoft.com/office/drawing/2014/main" id="{0825DEA3-A11C-6F8B-7B03-1142954AC510}"/>
              </a:ext>
            </a:extLst>
          </p:cNvPr>
          <p:cNvSpPr/>
          <p:nvPr/>
        </p:nvSpPr>
        <p:spPr>
          <a:xfrm>
            <a:off x="2619195" y="2065813"/>
            <a:ext cx="8605046" cy="489369"/>
          </a:xfrm>
          <a:prstGeom prst="rect">
            <a:avLst/>
          </a:prstGeom>
          <a:gradFill>
            <a:gsLst>
              <a:gs pos="100000">
                <a:schemeClr val="accent1"/>
              </a:gs>
              <a:gs pos="0">
                <a:schemeClr val="accent1">
                  <a:lumMod val="45000"/>
                  <a:lumOff val="55000"/>
                </a:schemeClr>
              </a:gs>
              <a:gs pos="100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solidFill>
                <a:schemeClr val="tx1"/>
              </a:solidFill>
            </a:endParaRPr>
          </a:p>
        </p:txBody>
      </p:sp>
      <p:sp>
        <p:nvSpPr>
          <p:cNvPr id="125" name="Freeform: Shape 213">
            <a:extLst>
              <a:ext uri="{FF2B5EF4-FFF2-40B4-BE49-F238E27FC236}">
                <a16:creationId xmlns:a16="http://schemas.microsoft.com/office/drawing/2014/main" id="{A056C582-57C9-1278-48CB-BEE3C84FE9C3}"/>
              </a:ext>
            </a:extLst>
          </p:cNvPr>
          <p:cNvSpPr/>
          <p:nvPr/>
        </p:nvSpPr>
        <p:spPr>
          <a:xfrm>
            <a:off x="2619195" y="2065813"/>
            <a:ext cx="2148840" cy="489369"/>
          </a:xfrm>
          <a:custGeom>
            <a:avLst/>
            <a:gdLst>
              <a:gd name="connsiteX0" fmla="*/ 0 w 2158472"/>
              <a:gd name="connsiteY0" fmla="*/ 0 h 457200"/>
              <a:gd name="connsiteX1" fmla="*/ 1929872 w 2158472"/>
              <a:gd name="connsiteY1" fmla="*/ 0 h 457200"/>
              <a:gd name="connsiteX2" fmla="*/ 2158472 w 2158472"/>
              <a:gd name="connsiteY2" fmla="*/ 228600 h 457200"/>
              <a:gd name="connsiteX3" fmla="*/ 1929872 w 2158472"/>
              <a:gd name="connsiteY3" fmla="*/ 457200 h 457200"/>
              <a:gd name="connsiteX4" fmla="*/ 0 w 2158472"/>
              <a:gd name="connsiteY4" fmla="*/ 457200 h 457200"/>
              <a:gd name="connsiteX5" fmla="*/ 0 w 2158472"/>
              <a:gd name="connsiteY5"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8472" h="457200">
                <a:moveTo>
                  <a:pt x="0" y="0"/>
                </a:moveTo>
                <a:lnTo>
                  <a:pt x="1929872" y="0"/>
                </a:lnTo>
                <a:lnTo>
                  <a:pt x="2158472" y="228600"/>
                </a:lnTo>
                <a:lnTo>
                  <a:pt x="1929872" y="457200"/>
                </a:lnTo>
                <a:lnTo>
                  <a:pt x="0" y="457200"/>
                </a:lnTo>
                <a:lnTo>
                  <a:pt x="0" y="0"/>
                </a:lnTo>
                <a:close/>
              </a:path>
            </a:pathLst>
          </a:custGeom>
          <a:solidFill>
            <a:schemeClr val="accent1"/>
          </a:solidFill>
          <a:ln>
            <a:solidFill>
              <a:schemeClr val="bg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5720" tIns="37338" rIns="388620" bIns="37338" numCol="1" spcCol="1270" anchor="ctr" anchorCtr="0">
            <a:noAutofit/>
          </a:bodyPr>
          <a:lstStyle/>
          <a:p>
            <a:pPr algn="ctr" defTabSz="622300">
              <a:lnSpc>
                <a:spcPct val="90000"/>
              </a:lnSpc>
              <a:spcBef>
                <a:spcPct val="0"/>
              </a:spcBef>
              <a:spcAft>
                <a:spcPct val="35000"/>
              </a:spcAft>
            </a:pPr>
            <a:r>
              <a:rPr lang="en-KE" altLang="en-KE" sz="1500" b="1" dirty="0">
                <a:latin typeface="Segoe UI"/>
              </a:rPr>
              <a:t>Business Problem:</a:t>
            </a:r>
            <a:endParaRPr lang="en-US" sz="1500" b="1" dirty="0">
              <a:latin typeface="Segoe UI"/>
            </a:endParaRPr>
          </a:p>
        </p:txBody>
      </p:sp>
      <p:grpSp>
        <p:nvGrpSpPr>
          <p:cNvPr id="126" name="Group 125">
            <a:extLst>
              <a:ext uri="{FF2B5EF4-FFF2-40B4-BE49-F238E27FC236}">
                <a16:creationId xmlns:a16="http://schemas.microsoft.com/office/drawing/2014/main" id="{C5A9FE56-8BB9-3F04-ACF3-352274E0DB2A}"/>
              </a:ext>
            </a:extLst>
          </p:cNvPr>
          <p:cNvGrpSpPr/>
          <p:nvPr/>
        </p:nvGrpSpPr>
        <p:grpSpPr>
          <a:xfrm>
            <a:off x="1575729" y="6237615"/>
            <a:ext cx="9040543" cy="433873"/>
            <a:chOff x="472441" y="5674839"/>
            <a:chExt cx="9040543" cy="433873"/>
          </a:xfrm>
          <a:solidFill>
            <a:schemeClr val="tx2">
              <a:lumMod val="40000"/>
              <a:lumOff val="60000"/>
            </a:schemeClr>
          </a:solidFill>
        </p:grpSpPr>
        <p:sp>
          <p:nvSpPr>
            <p:cNvPr id="155" name="Rectangle 154">
              <a:extLst>
                <a:ext uri="{FF2B5EF4-FFF2-40B4-BE49-F238E27FC236}">
                  <a16:creationId xmlns:a16="http://schemas.microsoft.com/office/drawing/2014/main" id="{723725A2-E379-521A-DD16-278F002681BE}"/>
                </a:ext>
              </a:extLst>
            </p:cNvPr>
            <p:cNvSpPr/>
            <p:nvPr/>
          </p:nvSpPr>
          <p:spPr>
            <a:xfrm>
              <a:off x="781344" y="5677743"/>
              <a:ext cx="8365722" cy="428066"/>
            </a:xfrm>
            <a:prstGeom prst="rect">
              <a:avLst/>
            </a:prstGeom>
            <a:solidFill>
              <a:schemeClr val="accent1"/>
            </a:solidFill>
            <a:ln>
              <a:solidFill>
                <a:schemeClr val="bg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5720" tIns="37338" rIns="388620" bIns="37338" numCol="1" spcCol="1270" anchor="ctr" anchorCtr="0">
              <a:noAutofit/>
            </a:bodyPr>
            <a:lstStyle/>
            <a:p>
              <a:pPr defTabSz="622300">
                <a:lnSpc>
                  <a:spcPct val="90000"/>
                </a:lnSpc>
                <a:spcBef>
                  <a:spcPct val="0"/>
                </a:spcBef>
                <a:spcAft>
                  <a:spcPct val="35000"/>
                </a:spcAft>
              </a:pPr>
              <a:r>
                <a:rPr lang="en-US" sz="1000" i="1" kern="0" dirty="0">
                  <a:solidFill>
                    <a:prstClr val="white"/>
                  </a:solidFill>
                  <a:latin typeface="Segoe UI" panose="020B0502040204020203" pitchFamily="34" charset="0"/>
                  <a:cs typeface="Segoe UI" panose="020B0502040204020203" pitchFamily="34" charset="0"/>
                </a:rPr>
                <a:t>Navigating the intricate realm of real estate, CasaCrafters provides homeowners with personalized advice, addressing the challenge of deciding on renovations that both fulfill personal desires and significantly enhance property values in the dynamic landscape of King County.</a:t>
              </a:r>
            </a:p>
          </p:txBody>
        </p:sp>
        <p:sp>
          <p:nvSpPr>
            <p:cNvPr id="167" name="Isosceles Triangle 225">
              <a:extLst>
                <a:ext uri="{FF2B5EF4-FFF2-40B4-BE49-F238E27FC236}">
                  <a16:creationId xmlns:a16="http://schemas.microsoft.com/office/drawing/2014/main" id="{1DB01AA1-AE42-FB2A-A48D-D5406BCC288B}"/>
                </a:ext>
              </a:extLst>
            </p:cNvPr>
            <p:cNvSpPr/>
            <p:nvPr/>
          </p:nvSpPr>
          <p:spPr>
            <a:xfrm rot="16200000">
              <a:off x="411409" y="5735871"/>
              <a:ext cx="430968" cy="308904"/>
            </a:xfrm>
            <a:prstGeom prst="triangle">
              <a:avLst/>
            </a:prstGeom>
            <a:solidFill>
              <a:schemeClr val="accent1"/>
            </a:solidFill>
            <a:ln>
              <a:solidFill>
                <a:schemeClr val="bg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5720" tIns="37338" rIns="388620" bIns="37338" numCol="1" spcCol="1270" anchor="ctr" anchorCtr="0">
              <a:noAutofit/>
            </a:bodyPr>
            <a:lstStyle/>
            <a:p>
              <a:pPr algn="ctr" defTabSz="622300">
                <a:lnSpc>
                  <a:spcPct val="90000"/>
                </a:lnSpc>
                <a:spcBef>
                  <a:spcPct val="0"/>
                </a:spcBef>
                <a:spcAft>
                  <a:spcPct val="35000"/>
                </a:spcAft>
              </a:pPr>
              <a:endParaRPr lang="en-US" sz="1500" b="1" dirty="0">
                <a:latin typeface="Segoe UI"/>
              </a:endParaRPr>
            </a:p>
          </p:txBody>
        </p:sp>
        <p:sp>
          <p:nvSpPr>
            <p:cNvPr id="168" name="Isosceles Triangle 226">
              <a:extLst>
                <a:ext uri="{FF2B5EF4-FFF2-40B4-BE49-F238E27FC236}">
                  <a16:creationId xmlns:a16="http://schemas.microsoft.com/office/drawing/2014/main" id="{C57A7271-B254-799C-F6B9-7F305041CB60}"/>
                </a:ext>
              </a:extLst>
            </p:cNvPr>
            <p:cNvSpPr/>
            <p:nvPr/>
          </p:nvSpPr>
          <p:spPr>
            <a:xfrm rot="5400000">
              <a:off x="9111751" y="5707479"/>
              <a:ext cx="433873" cy="368593"/>
            </a:xfrm>
            <a:prstGeom prst="triangle">
              <a:avLst/>
            </a:prstGeom>
            <a:solidFill>
              <a:schemeClr val="accent1"/>
            </a:solidFill>
            <a:ln>
              <a:solidFill>
                <a:schemeClr val="bg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5720" tIns="37338" rIns="388620" bIns="37338" numCol="1" spcCol="1270" anchor="ctr" anchorCtr="0">
              <a:noAutofit/>
            </a:bodyPr>
            <a:lstStyle/>
            <a:p>
              <a:pPr algn="ctr" defTabSz="622300">
                <a:lnSpc>
                  <a:spcPct val="90000"/>
                </a:lnSpc>
                <a:spcBef>
                  <a:spcPct val="0"/>
                </a:spcBef>
                <a:spcAft>
                  <a:spcPct val="35000"/>
                </a:spcAft>
              </a:pPr>
              <a:endParaRPr lang="en-US" sz="1500" b="1" dirty="0">
                <a:latin typeface="Segoe UI"/>
              </a:endParaRPr>
            </a:p>
          </p:txBody>
        </p:sp>
      </p:grpSp>
      <p:sp>
        <p:nvSpPr>
          <p:cNvPr id="4" name="Freeform 10">
            <a:extLst>
              <a:ext uri="{FF2B5EF4-FFF2-40B4-BE49-F238E27FC236}">
                <a16:creationId xmlns:a16="http://schemas.microsoft.com/office/drawing/2014/main" id="{E1DCB9AF-8647-65D7-536D-39DF4F21C21C}"/>
              </a:ext>
            </a:extLst>
          </p:cNvPr>
          <p:cNvSpPr/>
          <p:nvPr>
            <p:custDataLst>
              <p:tags r:id="rId1"/>
            </p:custDataLst>
          </p:nvPr>
        </p:nvSpPr>
        <p:spPr bwMode="auto">
          <a:xfrm>
            <a:off x="-396" y="-34927"/>
            <a:ext cx="2534663" cy="307777"/>
          </a:xfrm>
          <a:custGeom>
            <a:avLst/>
            <a:gdLst>
              <a:gd name="connsiteX0" fmla="*/ 0 w 2026443"/>
              <a:gd name="connsiteY0" fmla="*/ 2382 h 269082"/>
              <a:gd name="connsiteX1" fmla="*/ 0 w 2026443"/>
              <a:gd name="connsiteY1" fmla="*/ 269082 h 269082"/>
              <a:gd name="connsiteX2" fmla="*/ 1883568 w 2026443"/>
              <a:gd name="connsiteY2" fmla="*/ 269082 h 269082"/>
              <a:gd name="connsiteX3" fmla="*/ 2026443 w 2026443"/>
              <a:gd name="connsiteY3" fmla="*/ 0 h 269082"/>
            </a:gdLst>
            <a:ahLst/>
            <a:cxnLst>
              <a:cxn ang="0">
                <a:pos x="connsiteX0" y="connsiteY0"/>
              </a:cxn>
              <a:cxn ang="0">
                <a:pos x="connsiteX1" y="connsiteY1"/>
              </a:cxn>
              <a:cxn ang="0">
                <a:pos x="connsiteX2" y="connsiteY2"/>
              </a:cxn>
              <a:cxn ang="0">
                <a:pos x="connsiteX3" y="connsiteY3"/>
              </a:cxn>
            </a:cxnLst>
            <a:rect l="l" t="t" r="r" b="b"/>
            <a:pathLst>
              <a:path w="2026443" h="269082">
                <a:moveTo>
                  <a:pt x="0" y="2382"/>
                </a:moveTo>
                <a:lnTo>
                  <a:pt x="0" y="269082"/>
                </a:lnTo>
                <a:lnTo>
                  <a:pt x="1883568" y="269082"/>
                </a:lnTo>
                <a:lnTo>
                  <a:pt x="2026443" y="0"/>
                </a:lnTo>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chemeClr val="bg1"/>
                </a:solidFill>
                <a:effectLst/>
                <a:uLnTx/>
                <a:uFillTx/>
                <a:latin typeface="+mj-lt"/>
                <a:ea typeface="+mn-ea"/>
                <a:cs typeface="+mn-cs"/>
              </a:rPr>
              <a:t>Introduction and Objectives</a:t>
            </a:r>
            <a:endParaRPr kumimoji="0" lang="en-US" sz="1050" b="1" i="0" u="none" strike="noStrike" kern="1200" cap="none" spc="0" normalizeH="0" baseline="0" noProof="0" dirty="0">
              <a:ln>
                <a:noFill/>
              </a:ln>
              <a:solidFill>
                <a:schemeClr val="accent6"/>
              </a:solidFill>
              <a:effectLst/>
              <a:uLnTx/>
              <a:uFillTx/>
              <a:latin typeface="+mj-lt"/>
              <a:ea typeface="+mn-ea"/>
              <a:cs typeface="+mn-cs"/>
            </a:endParaRPr>
          </a:p>
        </p:txBody>
      </p:sp>
      <p:cxnSp>
        <p:nvCxnSpPr>
          <p:cNvPr id="5" name="Straight Connector 4">
            <a:extLst>
              <a:ext uri="{FF2B5EF4-FFF2-40B4-BE49-F238E27FC236}">
                <a16:creationId xmlns:a16="http://schemas.microsoft.com/office/drawing/2014/main" id="{A824CD5F-E99C-315F-3A05-4352ABE630EF}"/>
              </a:ext>
            </a:extLst>
          </p:cNvPr>
          <p:cNvCxnSpPr>
            <a:cxnSpLocks/>
          </p:cNvCxnSpPr>
          <p:nvPr/>
        </p:nvCxnSpPr>
        <p:spPr>
          <a:xfrm flipH="1">
            <a:off x="8991600" y="4284945"/>
            <a:ext cx="11430" cy="1651043"/>
          </a:xfrm>
          <a:prstGeom prst="line">
            <a:avLst/>
          </a:prstGeom>
          <a:ln w="12700">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05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a:extLst>
              <a:ext uri="{FF2B5EF4-FFF2-40B4-BE49-F238E27FC236}">
                <a16:creationId xmlns:a16="http://schemas.microsoft.com/office/drawing/2014/main" id="{2F45CF6B-77CB-82CE-28F6-6491F8A808C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99" imgH="499" progId="TCLayout.ActiveDocument.1">
                  <p:embed/>
                </p:oleObj>
              </mc:Choice>
              <mc:Fallback>
                <p:oleObj name="think-cell Slide" r:id="rId4" imgW="499" imgH="499" progId="TCLayout.ActiveDocument.1">
                  <p:embed/>
                  <p:pic>
                    <p:nvPicPr>
                      <p:cNvPr id="21" name="Object 20" hidden="1">
                        <a:extLst>
                          <a:ext uri="{FF2B5EF4-FFF2-40B4-BE49-F238E27FC236}">
                            <a16:creationId xmlns:a16="http://schemas.microsoft.com/office/drawing/2014/main" id="{2F45CF6B-77CB-82CE-28F6-6491F8A808C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424DF2-270A-86A8-B56B-F53E12D4621C}"/>
              </a:ext>
            </a:extLst>
          </p:cNvPr>
          <p:cNvSpPr>
            <a:spLocks noGrp="1"/>
          </p:cNvSpPr>
          <p:nvPr>
            <p:ph type="title"/>
          </p:nvPr>
        </p:nvSpPr>
        <p:spPr>
          <a:xfrm>
            <a:off x="965827" y="483112"/>
            <a:ext cx="9508209" cy="507831"/>
          </a:xfrm>
        </p:spPr>
        <p:txBody>
          <a:bodyPr vert="horz"/>
          <a:lstStyle/>
          <a:p>
            <a:r>
              <a:rPr kumimoji="0" lang="en-US" altLang="en-KE" sz="3000" b="1" i="0" u="none" strike="noStrike" cap="none" normalizeH="0" baseline="0" dirty="0">
                <a:ln>
                  <a:noFill/>
                </a:ln>
                <a:solidFill>
                  <a:schemeClr val="tx1"/>
                </a:solidFill>
                <a:effectLst/>
              </a:rPr>
              <a:t>Rationale for Achieving the Objectives</a:t>
            </a:r>
            <a:endParaRPr lang="en-ZA" sz="3000" kern="0" dirty="0">
              <a:solidFill>
                <a:schemeClr val="tx1"/>
              </a:solidFill>
              <a:latin typeface="Segoe UI" panose="020B0502040204020203" pitchFamily="34" charset="0"/>
              <a:cs typeface="Segoe UI" panose="020B0502040204020203" pitchFamily="34" charset="0"/>
            </a:endParaRPr>
          </a:p>
        </p:txBody>
      </p:sp>
      <p:sp>
        <p:nvSpPr>
          <p:cNvPr id="6" name="Slide Number Placeholder 5">
            <a:extLst>
              <a:ext uri="{FF2B5EF4-FFF2-40B4-BE49-F238E27FC236}">
                <a16:creationId xmlns:a16="http://schemas.microsoft.com/office/drawing/2014/main" id="{94952688-31BE-941C-DA51-41B7C6F8A9EC}"/>
              </a:ext>
            </a:extLst>
          </p:cNvPr>
          <p:cNvSpPr>
            <a:spLocks noGrp="1"/>
          </p:cNvSpPr>
          <p:nvPr>
            <p:ph type="sldNum" sz="quarter" idx="4"/>
          </p:nvPr>
        </p:nvSpPr>
        <p:spPr>
          <a:xfrm>
            <a:off x="11536154" y="6211207"/>
            <a:ext cx="280034" cy="153888"/>
          </a:xfrm>
        </p:spPr>
        <p:txBody>
          <a:bodyPr/>
          <a:lstStyle/>
          <a:p>
            <a:fld id="{A90607E6-BCED-4FC1-A345-AB2A307AB80F}" type="slidenum">
              <a:rPr lang="en-GB" smtClean="0">
                <a:latin typeface="Segoe UI" panose="020B0502040204020203" pitchFamily="34" charset="0"/>
                <a:cs typeface="Segoe UI" panose="020B0502040204020203" pitchFamily="34" charset="0"/>
              </a:rPr>
              <a:pPr/>
              <a:t>3</a:t>
            </a:fld>
            <a:endParaRPr lang="en-GB">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A50204AC-A18B-834C-182F-04C218A3C061}"/>
              </a:ext>
            </a:extLst>
          </p:cNvPr>
          <p:cNvSpPr/>
          <p:nvPr/>
        </p:nvSpPr>
        <p:spPr>
          <a:xfrm>
            <a:off x="2291404" y="1505540"/>
            <a:ext cx="3679906" cy="22669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0" fontAlgn="base" latinLnBrk="0" hangingPunct="0">
              <a:lnSpc>
                <a:spcPct val="100000"/>
              </a:lnSpc>
              <a:spcBef>
                <a:spcPct val="0"/>
              </a:spcBef>
              <a:spcAft>
                <a:spcPct val="0"/>
              </a:spcAft>
              <a:buClrTx/>
              <a:buSzTx/>
              <a:buFontTx/>
              <a:buNone/>
              <a:tabLst/>
            </a:pPr>
            <a:r>
              <a:rPr lang="en-KE" altLang="en-KE" sz="1300" kern="0" dirty="0">
                <a:solidFill>
                  <a:prstClr val="white"/>
                </a:solidFill>
                <a:latin typeface="Segoe UI" panose="020B0502040204020203" pitchFamily="34" charset="0"/>
                <a:cs typeface="Segoe UI" panose="020B0502040204020203" pitchFamily="34" charset="0"/>
              </a:rPr>
              <a:t>Rationale: </a:t>
            </a:r>
            <a:endParaRPr lang="en-US" altLang="en-KE" sz="1300" kern="0" dirty="0">
              <a:solidFill>
                <a:prstClr val="white"/>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KE" sz="1300" kern="0" dirty="0">
              <a:solidFill>
                <a:prstClr val="white"/>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KE" altLang="en-KE" sz="1300" kern="0" dirty="0">
                <a:solidFill>
                  <a:prstClr val="white"/>
                </a:solidFill>
                <a:latin typeface="Segoe UI" panose="020B0502040204020203" pitchFamily="34" charset="0"/>
                <a:cs typeface="Segoe UI" panose="020B0502040204020203" pitchFamily="34" charset="0"/>
              </a:rPr>
              <a:t>Understanding the features influencing property values is crucial for targeted homeowner recommendations. By analysing historical data, the model reveals key features impacting sale prices, empowering CasaCrafters to guide homeowners on high-return renovations.</a:t>
            </a:r>
          </a:p>
          <a:p>
            <a:pPr marL="285750" indent="-285750" defTabSz="957706" fontAlgn="ctr">
              <a:spcAft>
                <a:spcPts val="400"/>
              </a:spcAft>
              <a:buFont typeface="Arial" panose="020B0604020202020204" pitchFamily="34" charset="0"/>
              <a:buChar char="•"/>
            </a:pPr>
            <a:endParaRPr lang="en-US" altLang="en-KE" sz="1300" kern="0" dirty="0">
              <a:solidFill>
                <a:prstClr val="white"/>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B6DEDF66-E777-C1B2-C289-7ECA9AFC6B87}"/>
              </a:ext>
            </a:extLst>
          </p:cNvPr>
          <p:cNvSpPr/>
          <p:nvPr/>
        </p:nvSpPr>
        <p:spPr>
          <a:xfrm>
            <a:off x="2291403" y="3927138"/>
            <a:ext cx="3679907" cy="21562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57706" fontAlgn="ctr">
              <a:spcAft>
                <a:spcPts val="400"/>
              </a:spcAft>
            </a:pPr>
            <a:r>
              <a:rPr lang="en-KE" altLang="en-KE" sz="1300" kern="0" dirty="0">
                <a:solidFill>
                  <a:prstClr val="white"/>
                </a:solidFill>
                <a:latin typeface="Segoe UI" panose="020B0502040204020203" pitchFamily="34" charset="0"/>
                <a:cs typeface="Segoe UI" panose="020B0502040204020203" pitchFamily="34" charset="0"/>
              </a:rPr>
              <a:t>Rationale:</a:t>
            </a:r>
            <a:endParaRPr lang="en-US" altLang="en-KE" sz="1300" kern="0" dirty="0">
              <a:solidFill>
                <a:prstClr val="white"/>
              </a:solidFill>
              <a:latin typeface="Segoe UI" panose="020B0502040204020203" pitchFamily="34" charset="0"/>
              <a:cs typeface="Segoe UI" panose="020B0502040204020203" pitchFamily="34" charset="0"/>
            </a:endParaRPr>
          </a:p>
          <a:p>
            <a:pPr defTabSz="957706" fontAlgn="ctr">
              <a:spcAft>
                <a:spcPts val="400"/>
              </a:spcAft>
            </a:pPr>
            <a:endParaRPr lang="en-US" altLang="en-KE" sz="1300" kern="0" dirty="0">
              <a:solidFill>
                <a:prstClr val="white"/>
              </a:solidFill>
              <a:latin typeface="Segoe UI" panose="020B0502040204020203" pitchFamily="34" charset="0"/>
              <a:cs typeface="Segoe UI" panose="020B0502040204020203" pitchFamily="34" charset="0"/>
            </a:endParaRPr>
          </a:p>
          <a:p>
            <a:pPr defTabSz="957706" fontAlgn="ctr">
              <a:spcAft>
                <a:spcPts val="400"/>
              </a:spcAft>
            </a:pPr>
            <a:r>
              <a:rPr lang="en-KE" altLang="en-KE" sz="1300" kern="0" dirty="0">
                <a:solidFill>
                  <a:prstClr val="white"/>
                </a:solidFill>
                <a:latin typeface="Segoe UI" panose="020B0502040204020203" pitchFamily="34" charset="0"/>
                <a:cs typeface="Segoe UI" panose="020B0502040204020203" pitchFamily="34" charset="0"/>
              </a:rPr>
              <a:t>The predictive model serves as a tool for estimating the impact of specific renovations on property value. Homeowners can input proposed changes, receiving personalized predictions for informed decision-making aligned with goals and maximizing ROI.</a:t>
            </a:r>
          </a:p>
          <a:p>
            <a:pPr defTabSz="957706" fontAlgn="ctr">
              <a:spcAft>
                <a:spcPts val="400"/>
              </a:spcAft>
            </a:pPr>
            <a:endParaRPr lang="en-US" altLang="en-KE" sz="1300" kern="0" dirty="0">
              <a:solidFill>
                <a:prstClr val="white"/>
              </a:solidFill>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759E33FC-D760-BF8E-A16B-D0AA1C70C514}"/>
              </a:ext>
            </a:extLst>
          </p:cNvPr>
          <p:cNvSpPr/>
          <p:nvPr/>
        </p:nvSpPr>
        <p:spPr>
          <a:xfrm>
            <a:off x="818002" y="1505540"/>
            <a:ext cx="1334601" cy="720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KE" altLang="en-KE" sz="1050" b="1" dirty="0">
                <a:solidFill>
                  <a:schemeClr val="bg1"/>
                </a:solidFill>
                <a:latin typeface="+mj-lt"/>
              </a:rPr>
              <a:t>Identify Key Features:</a:t>
            </a:r>
            <a:endParaRPr lang="en-GB" sz="1050" b="1" dirty="0">
              <a:solidFill>
                <a:schemeClr val="bg1"/>
              </a:solidFill>
              <a:latin typeface="+mj-lt"/>
            </a:endParaRPr>
          </a:p>
        </p:txBody>
      </p:sp>
      <p:sp>
        <p:nvSpPr>
          <p:cNvPr id="16" name="Rectangle 15">
            <a:extLst>
              <a:ext uri="{FF2B5EF4-FFF2-40B4-BE49-F238E27FC236}">
                <a16:creationId xmlns:a16="http://schemas.microsoft.com/office/drawing/2014/main" id="{47671A28-7476-C993-E208-8F5A33531577}"/>
              </a:ext>
            </a:extLst>
          </p:cNvPr>
          <p:cNvSpPr/>
          <p:nvPr/>
        </p:nvSpPr>
        <p:spPr>
          <a:xfrm>
            <a:off x="818002" y="3863639"/>
            <a:ext cx="1334601" cy="720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KE" altLang="en-KE" sz="1050" b="1" dirty="0">
                <a:solidFill>
                  <a:schemeClr val="bg1"/>
                </a:solidFill>
                <a:latin typeface="+mj-lt"/>
              </a:rPr>
              <a:t>Build a Predictive Model</a:t>
            </a:r>
            <a:endParaRPr lang="en-GB" sz="1050" b="1" dirty="0">
              <a:solidFill>
                <a:schemeClr val="bg1"/>
              </a:solidFill>
              <a:latin typeface="+mj-lt"/>
            </a:endParaRPr>
          </a:p>
        </p:txBody>
      </p:sp>
      <p:sp>
        <p:nvSpPr>
          <p:cNvPr id="20" name="TextBox 19">
            <a:extLst>
              <a:ext uri="{FF2B5EF4-FFF2-40B4-BE49-F238E27FC236}">
                <a16:creationId xmlns:a16="http://schemas.microsoft.com/office/drawing/2014/main" id="{05219A3F-C467-12D2-1672-FF834EFD6CBC}"/>
              </a:ext>
            </a:extLst>
          </p:cNvPr>
          <p:cNvSpPr txBox="1"/>
          <p:nvPr/>
        </p:nvSpPr>
        <p:spPr>
          <a:xfrm>
            <a:off x="10791480" y="6241169"/>
            <a:ext cx="0" cy="0"/>
          </a:xfrm>
          <a:prstGeom prst="rect">
            <a:avLst/>
          </a:prstGeom>
          <a:noFill/>
        </p:spPr>
        <p:txBody>
          <a:bodyPr wrap="none" lIns="45720" rIns="45720" rtlCol="0">
            <a:noAutofit/>
          </a:bodyPr>
          <a:lstStyle/>
          <a:p>
            <a:pPr algn="l"/>
            <a:endParaRPr lang="en-KE" sz="1600" dirty="0">
              <a:latin typeface="Segoe UI" panose="020B0502040204020203" pitchFamily="34" charset="0"/>
              <a:cs typeface="Segoe UI" panose="020B0502040204020203" pitchFamily="34" charset="0"/>
            </a:endParaRPr>
          </a:p>
        </p:txBody>
      </p:sp>
      <p:sp>
        <p:nvSpPr>
          <p:cNvPr id="3" name="Freeform 10">
            <a:extLst>
              <a:ext uri="{FF2B5EF4-FFF2-40B4-BE49-F238E27FC236}">
                <a16:creationId xmlns:a16="http://schemas.microsoft.com/office/drawing/2014/main" id="{43C3FC98-B011-C9D5-2865-1DC471DD017D}"/>
              </a:ext>
            </a:extLst>
          </p:cNvPr>
          <p:cNvSpPr/>
          <p:nvPr>
            <p:custDataLst>
              <p:tags r:id="rId2"/>
            </p:custDataLst>
          </p:nvPr>
        </p:nvSpPr>
        <p:spPr bwMode="auto">
          <a:xfrm>
            <a:off x="-396" y="-7217"/>
            <a:ext cx="2534663" cy="307777"/>
          </a:xfrm>
          <a:custGeom>
            <a:avLst/>
            <a:gdLst>
              <a:gd name="connsiteX0" fmla="*/ 0 w 2026443"/>
              <a:gd name="connsiteY0" fmla="*/ 2382 h 269082"/>
              <a:gd name="connsiteX1" fmla="*/ 0 w 2026443"/>
              <a:gd name="connsiteY1" fmla="*/ 269082 h 269082"/>
              <a:gd name="connsiteX2" fmla="*/ 1883568 w 2026443"/>
              <a:gd name="connsiteY2" fmla="*/ 269082 h 269082"/>
              <a:gd name="connsiteX3" fmla="*/ 2026443 w 2026443"/>
              <a:gd name="connsiteY3" fmla="*/ 0 h 269082"/>
            </a:gdLst>
            <a:ahLst/>
            <a:cxnLst>
              <a:cxn ang="0">
                <a:pos x="connsiteX0" y="connsiteY0"/>
              </a:cxn>
              <a:cxn ang="0">
                <a:pos x="connsiteX1" y="connsiteY1"/>
              </a:cxn>
              <a:cxn ang="0">
                <a:pos x="connsiteX2" y="connsiteY2"/>
              </a:cxn>
              <a:cxn ang="0">
                <a:pos x="connsiteX3" y="connsiteY3"/>
              </a:cxn>
            </a:cxnLst>
            <a:rect l="l" t="t" r="r" b="b"/>
            <a:pathLst>
              <a:path w="2026443" h="269082">
                <a:moveTo>
                  <a:pt x="0" y="2382"/>
                </a:moveTo>
                <a:lnTo>
                  <a:pt x="0" y="269082"/>
                </a:lnTo>
                <a:lnTo>
                  <a:pt x="1883568" y="269082"/>
                </a:lnTo>
                <a:lnTo>
                  <a:pt x="2026443" y="0"/>
                </a:lnTo>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chemeClr val="bg1"/>
                </a:solidFill>
                <a:effectLst/>
                <a:uLnTx/>
                <a:uFillTx/>
                <a:latin typeface="+mj-lt"/>
                <a:ea typeface="+mn-ea"/>
                <a:cs typeface="+mn-cs"/>
              </a:rPr>
              <a:t>Rationale</a:t>
            </a:r>
            <a:endParaRPr kumimoji="0" lang="en-US" sz="1050" b="1" i="0" u="none" strike="noStrike" kern="1200" cap="none" spc="0" normalizeH="0" baseline="0" noProof="0" dirty="0">
              <a:ln>
                <a:noFill/>
              </a:ln>
              <a:solidFill>
                <a:schemeClr val="accent6"/>
              </a:solidFill>
              <a:effectLst/>
              <a:uLnTx/>
              <a:uFillTx/>
              <a:latin typeface="+mj-lt"/>
              <a:ea typeface="+mn-ea"/>
              <a:cs typeface="+mn-cs"/>
            </a:endParaRPr>
          </a:p>
        </p:txBody>
      </p:sp>
      <p:sp>
        <p:nvSpPr>
          <p:cNvPr id="4" name="Rectangle 3">
            <a:extLst>
              <a:ext uri="{FF2B5EF4-FFF2-40B4-BE49-F238E27FC236}">
                <a16:creationId xmlns:a16="http://schemas.microsoft.com/office/drawing/2014/main" id="{AEDE4109-30C5-C3B6-3ABE-C5A0275CE267}"/>
              </a:ext>
            </a:extLst>
          </p:cNvPr>
          <p:cNvSpPr/>
          <p:nvPr/>
        </p:nvSpPr>
        <p:spPr>
          <a:xfrm>
            <a:off x="7856248" y="2855368"/>
            <a:ext cx="3679906" cy="22669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57706" fontAlgn="ctr">
              <a:spcAft>
                <a:spcPts val="400"/>
              </a:spcAft>
            </a:pPr>
            <a:r>
              <a:rPr lang="en-KE" altLang="en-KE" sz="1300" kern="0" dirty="0">
                <a:solidFill>
                  <a:prstClr val="white"/>
                </a:solidFill>
                <a:latin typeface="Segoe UI" panose="020B0502040204020203" pitchFamily="34" charset="0"/>
                <a:cs typeface="Segoe UI" panose="020B0502040204020203" pitchFamily="34" charset="0"/>
              </a:rPr>
              <a:t>Rationale: </a:t>
            </a:r>
            <a:endParaRPr lang="en-US" altLang="en-KE" sz="1300" kern="0" dirty="0">
              <a:solidFill>
                <a:prstClr val="white"/>
              </a:solidFill>
              <a:latin typeface="Segoe UI" panose="020B0502040204020203" pitchFamily="34" charset="0"/>
              <a:cs typeface="Segoe UI" panose="020B0502040204020203" pitchFamily="34" charset="0"/>
            </a:endParaRPr>
          </a:p>
          <a:p>
            <a:pPr defTabSz="957706" fontAlgn="ctr">
              <a:spcAft>
                <a:spcPts val="400"/>
              </a:spcAft>
            </a:pPr>
            <a:endParaRPr lang="en-US" altLang="en-KE" sz="1300" kern="0" dirty="0">
              <a:solidFill>
                <a:prstClr val="white"/>
              </a:solidFill>
              <a:latin typeface="Segoe UI" panose="020B0502040204020203" pitchFamily="34" charset="0"/>
              <a:cs typeface="Segoe UI" panose="020B0502040204020203" pitchFamily="34" charset="0"/>
            </a:endParaRPr>
          </a:p>
          <a:p>
            <a:pPr defTabSz="957706" fontAlgn="ctr">
              <a:spcAft>
                <a:spcPts val="400"/>
              </a:spcAft>
            </a:pPr>
            <a:r>
              <a:rPr lang="en-KE" altLang="en-KE" sz="1300" kern="0" dirty="0">
                <a:solidFill>
                  <a:prstClr val="white"/>
                </a:solidFill>
                <a:latin typeface="Segoe UI" panose="020B0502040204020203" pitchFamily="34" charset="0"/>
                <a:cs typeface="Segoe UI" panose="020B0502040204020203" pitchFamily="34" charset="0"/>
              </a:rPr>
              <a:t>CasaCrafters aims to be a trusted advisor, offering tailored recommendations aligned with homeowners' visions and expected to yield the greatest ROI. This proactive approach enhances CasaCrafters' services, fostering trust and satisfaction among homeowners.</a:t>
            </a:r>
          </a:p>
          <a:p>
            <a:pPr marL="285750" indent="-285750" defTabSz="957706" fontAlgn="ctr">
              <a:spcAft>
                <a:spcPts val="400"/>
              </a:spcAft>
              <a:buFont typeface="Arial" panose="020B0604020202020204" pitchFamily="34" charset="0"/>
              <a:buChar char="•"/>
            </a:pPr>
            <a:endParaRPr lang="en-US" sz="1300" kern="0" dirty="0">
              <a:solidFill>
                <a:prstClr val="white"/>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96647A85-F82D-DA19-F12D-70E9A39D3ABC}"/>
              </a:ext>
            </a:extLst>
          </p:cNvPr>
          <p:cNvSpPr/>
          <p:nvPr/>
        </p:nvSpPr>
        <p:spPr>
          <a:xfrm>
            <a:off x="6382846" y="2855368"/>
            <a:ext cx="1334601" cy="720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KE" altLang="en-KE" sz="1050" b="1" dirty="0">
                <a:solidFill>
                  <a:schemeClr val="bg1"/>
                </a:solidFill>
                <a:latin typeface="+mj-lt"/>
              </a:rPr>
              <a:t>Provide</a:t>
            </a:r>
            <a:r>
              <a:rPr kumimoji="0" lang="en-KE" altLang="en-KE" sz="1050" b="1" i="0" u="none" strike="noStrike" cap="none" normalizeH="0" baseline="0" dirty="0">
                <a:ln>
                  <a:noFill/>
                </a:ln>
                <a:solidFill>
                  <a:srgbClr val="000000"/>
                </a:solidFill>
                <a:effectLst/>
                <a:latin typeface="Söhne"/>
              </a:rPr>
              <a:t> </a:t>
            </a:r>
            <a:r>
              <a:rPr lang="en-KE" altLang="en-KE" sz="1050" b="1" dirty="0">
                <a:solidFill>
                  <a:schemeClr val="bg1"/>
                </a:solidFill>
                <a:latin typeface="+mj-lt"/>
              </a:rPr>
              <a:t>Renovation</a:t>
            </a:r>
            <a:r>
              <a:rPr kumimoji="0" lang="en-KE" altLang="en-KE" sz="1050" b="1" i="0" u="none" strike="noStrike" cap="none" normalizeH="0" baseline="0" dirty="0">
                <a:ln>
                  <a:noFill/>
                </a:ln>
                <a:solidFill>
                  <a:srgbClr val="000000"/>
                </a:solidFill>
                <a:effectLst/>
                <a:latin typeface="Söhne"/>
              </a:rPr>
              <a:t> </a:t>
            </a:r>
            <a:r>
              <a:rPr lang="en-KE" altLang="en-KE" sz="1050" b="1" dirty="0">
                <a:solidFill>
                  <a:schemeClr val="bg1"/>
                </a:solidFill>
                <a:latin typeface="+mj-lt"/>
              </a:rPr>
              <a:t>Recommendations</a:t>
            </a:r>
            <a:r>
              <a:rPr kumimoji="0" lang="en-KE" altLang="en-KE" sz="1050" b="1" i="0" u="none" strike="noStrike" cap="none" normalizeH="0" baseline="0" dirty="0">
                <a:ln>
                  <a:noFill/>
                </a:ln>
                <a:solidFill>
                  <a:srgbClr val="000000"/>
                </a:solidFill>
                <a:effectLst/>
                <a:latin typeface="Söhne"/>
              </a:rPr>
              <a:t>:</a:t>
            </a:r>
            <a:endParaRPr kumimoji="0" lang="en-KE" altLang="en-KE" sz="105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65768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E1B2D3-772D-4DC3-A3BA-8C8BC2275A45}"/>
              </a:ext>
            </a:extLst>
          </p:cNvPr>
          <p:cNvSpPr>
            <a:spLocks noGrp="1"/>
          </p:cNvSpPr>
          <p:nvPr>
            <p:ph type="sldNum" sz="quarter" idx="10"/>
          </p:nvPr>
        </p:nvSpPr>
        <p:spPr>
          <a:xfrm>
            <a:off x="163285" y="6338649"/>
            <a:ext cx="522857" cy="425979"/>
          </a:xfrm>
        </p:spPr>
        <p:txBody>
          <a:bodyPr/>
          <a:lstStyle/>
          <a:p>
            <a:pPr indent="-19050" algn="r">
              <a:buClr>
                <a:srgbClr val="888888"/>
              </a:buClr>
              <a:buSzPct val="25000"/>
            </a:pPr>
            <a:fld id="{00000000-1234-1234-1234-123412341234}" type="slidenum">
              <a:rPr lang="en-US" sz="1300" smtClean="0">
                <a:solidFill>
                  <a:srgbClr val="888888"/>
                </a:solidFill>
                <a:ea typeface="Calibri"/>
                <a:cs typeface="Calibri"/>
                <a:sym typeface="Calibri"/>
              </a:rPr>
              <a:pPr indent="-19050" algn="r">
                <a:buClr>
                  <a:srgbClr val="888888"/>
                </a:buClr>
                <a:buSzPct val="25000"/>
              </a:pPr>
              <a:t>4</a:t>
            </a:fld>
            <a:endParaRPr lang="en-US" sz="1300">
              <a:solidFill>
                <a:srgbClr val="888888"/>
              </a:solidFill>
              <a:ea typeface="Calibri"/>
              <a:cs typeface="Calibri"/>
              <a:sym typeface="Calibri"/>
            </a:endParaRPr>
          </a:p>
        </p:txBody>
      </p:sp>
      <p:sp>
        <p:nvSpPr>
          <p:cNvPr id="88" name="Text Placeholder 2">
            <a:extLst>
              <a:ext uri="{FF2B5EF4-FFF2-40B4-BE49-F238E27FC236}">
                <a16:creationId xmlns:a16="http://schemas.microsoft.com/office/drawing/2014/main" id="{ACEB8637-50F4-1484-38B2-B61FF501C655}"/>
              </a:ext>
            </a:extLst>
          </p:cNvPr>
          <p:cNvSpPr txBox="1">
            <a:spLocks/>
          </p:cNvSpPr>
          <p:nvPr/>
        </p:nvSpPr>
        <p:spPr>
          <a:xfrm>
            <a:off x="1179017" y="546084"/>
            <a:ext cx="9252470" cy="696121"/>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i="0" kern="1200">
                <a:solidFill>
                  <a:schemeClr val="tx1"/>
                </a:solidFill>
                <a:latin typeface="+mj-lt"/>
                <a:ea typeface="+mn-ea"/>
                <a:cs typeface="Segoe UI" panose="020B0502040204020203" pitchFamily="34" charset="0"/>
              </a:defRPr>
            </a:lvl1pPr>
            <a:lvl2pPr marL="548640" indent="-228600" algn="l" defTabSz="914400" rtl="0" eaLnBrk="1" latinLnBrk="0" hangingPunct="1">
              <a:lnSpc>
                <a:spcPct val="90000"/>
              </a:lnSpc>
              <a:spcBef>
                <a:spcPts val="500"/>
              </a:spcBef>
              <a:buSzPct val="120000"/>
              <a:buFont typeface="Arial" panose="020B0604020202020204" pitchFamily="34" charset="0"/>
              <a:buChar char="•"/>
              <a:defRPr sz="1600" kern="1200">
                <a:solidFill>
                  <a:schemeClr val="tx1"/>
                </a:solidFill>
                <a:latin typeface="+mn-lt"/>
                <a:ea typeface="+mn-ea"/>
                <a:cs typeface="+mn-cs"/>
              </a:defRPr>
            </a:lvl2pPr>
            <a:lvl3pPr marL="109728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3pPr>
            <a:lvl4pPr marL="164592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4pPr>
            <a:lvl5pPr marL="219456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000" dirty="0">
                <a:latin typeface="+mn-lt"/>
              </a:rPr>
              <a:t>Data source, Preparation  and Use </a:t>
            </a:r>
            <a:endParaRPr lang="en-KE" sz="3000" dirty="0">
              <a:latin typeface="+mn-lt"/>
            </a:endParaRPr>
          </a:p>
        </p:txBody>
      </p:sp>
      <p:sp>
        <p:nvSpPr>
          <p:cNvPr id="4" name="Rectangle 1">
            <a:extLst>
              <a:ext uri="{FF2B5EF4-FFF2-40B4-BE49-F238E27FC236}">
                <a16:creationId xmlns:a16="http://schemas.microsoft.com/office/drawing/2014/main" id="{D8F1DFD5-0E7C-14F8-04BD-3853EBF1EDDC}"/>
              </a:ext>
            </a:extLst>
          </p:cNvPr>
          <p:cNvSpPr/>
          <p:nvPr/>
        </p:nvSpPr>
        <p:spPr>
          <a:xfrm>
            <a:off x="-2975" y="-4"/>
            <a:ext cx="3049785" cy="297876"/>
          </a:xfrm>
          <a:custGeom>
            <a:avLst/>
            <a:gdLst>
              <a:gd name="connsiteX0" fmla="*/ 0 w 2025732"/>
              <a:gd name="connsiteY0" fmla="*/ 0 h 189651"/>
              <a:gd name="connsiteX1" fmla="*/ 2025732 w 2025732"/>
              <a:gd name="connsiteY1" fmla="*/ 0 h 189651"/>
              <a:gd name="connsiteX2" fmla="*/ 2025732 w 2025732"/>
              <a:gd name="connsiteY2" fmla="*/ 189651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75797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89651 h 189651"/>
              <a:gd name="connsiteX3" fmla="*/ 0 w 2025732"/>
              <a:gd name="connsiteY3" fmla="*/ 189651 h 189651"/>
              <a:gd name="connsiteX4" fmla="*/ 0 w 2025732"/>
              <a:gd name="connsiteY4" fmla="*/ 0 h 189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5732" h="189651">
                <a:moveTo>
                  <a:pt x="0" y="0"/>
                </a:moveTo>
                <a:lnTo>
                  <a:pt x="2025732" y="0"/>
                </a:lnTo>
                <a:lnTo>
                  <a:pt x="1651659" y="189651"/>
                </a:lnTo>
                <a:lnTo>
                  <a:pt x="0" y="1896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Understanding</a:t>
            </a:r>
            <a:endParaRPr lang="en-KE" b="1" dirty="0"/>
          </a:p>
        </p:txBody>
      </p:sp>
      <p:sp>
        <p:nvSpPr>
          <p:cNvPr id="5" name="TextBox 4">
            <a:extLst>
              <a:ext uri="{FF2B5EF4-FFF2-40B4-BE49-F238E27FC236}">
                <a16:creationId xmlns:a16="http://schemas.microsoft.com/office/drawing/2014/main" id="{F0FCB9CC-8190-6FE6-F90E-B0850013B9DB}"/>
              </a:ext>
            </a:extLst>
          </p:cNvPr>
          <p:cNvSpPr txBox="1"/>
          <p:nvPr/>
        </p:nvSpPr>
        <p:spPr>
          <a:xfrm>
            <a:off x="6096000" y="1683657"/>
            <a:ext cx="5429251" cy="4801314"/>
          </a:xfrm>
          <a:prstGeom prst="rect">
            <a:avLst/>
          </a:prstGeom>
          <a:noFill/>
        </p:spPr>
        <p:txBody>
          <a:bodyPr wrap="square">
            <a:spAutoFit/>
          </a:bodyPr>
          <a:lstStyle/>
          <a:p>
            <a:pPr algn="l"/>
            <a:r>
              <a:rPr lang="en-US" b="0" i="0" dirty="0">
                <a:solidFill>
                  <a:srgbClr val="374151"/>
                </a:solidFill>
                <a:effectLst/>
                <a:highlight>
                  <a:srgbClr val="FFFF00"/>
                </a:highlight>
                <a:latin typeface="Söhne"/>
              </a:rPr>
              <a:t>We worked with past data from </a:t>
            </a:r>
            <a:r>
              <a:rPr lang="en-US" dirty="0">
                <a:solidFill>
                  <a:srgbClr val="374151"/>
                </a:solidFill>
                <a:highlight>
                  <a:srgbClr val="FFFF00"/>
                </a:highlight>
                <a:latin typeface="Söhne"/>
              </a:rPr>
              <a:t>K</a:t>
            </a:r>
            <a:r>
              <a:rPr lang="en-US" b="0" i="0" dirty="0">
                <a:solidFill>
                  <a:srgbClr val="374151"/>
                </a:solidFill>
                <a:effectLst/>
                <a:highlight>
                  <a:srgbClr val="FFFF00"/>
                </a:highlight>
                <a:latin typeface="Söhne"/>
              </a:rPr>
              <a:t>ings county. </a:t>
            </a:r>
          </a:p>
          <a:p>
            <a:pPr algn="l"/>
            <a:endParaRPr lang="en-US" b="0" i="0" dirty="0">
              <a:solidFill>
                <a:srgbClr val="374151"/>
              </a:solidFill>
              <a:effectLst/>
              <a:latin typeface="Söhne"/>
            </a:endParaRPr>
          </a:p>
          <a:p>
            <a:pPr algn="l"/>
            <a:r>
              <a:rPr lang="en-US" b="1" i="0" dirty="0">
                <a:solidFill>
                  <a:srgbClr val="374151"/>
                </a:solidFill>
                <a:effectLst/>
                <a:latin typeface="Söhne"/>
              </a:rPr>
              <a:t>Data Preparation;</a:t>
            </a:r>
          </a:p>
          <a:p>
            <a:pPr algn="l"/>
            <a:r>
              <a:rPr lang="en-US" b="0" i="0" dirty="0">
                <a:solidFill>
                  <a:srgbClr val="374151"/>
                </a:solidFill>
                <a:effectLst/>
                <a:latin typeface="Söhne"/>
              </a:rPr>
              <a:t>The initial step involves importing the data file into our working environment and conducting an exploratory analysis to gain a foundational understanding of the dataset. </a:t>
            </a:r>
          </a:p>
          <a:p>
            <a:pPr algn="l"/>
            <a:r>
              <a:rPr lang="en-US" b="0" i="0" dirty="0">
                <a:solidFill>
                  <a:srgbClr val="374151"/>
                </a:solidFill>
                <a:effectLst/>
                <a:latin typeface="Söhne"/>
              </a:rPr>
              <a:t>This phase is crucial for identifying necessary data wrangling techniques essential to transform the data into an analyzable and model-ready format.</a:t>
            </a:r>
          </a:p>
          <a:p>
            <a:pPr algn="l"/>
            <a:r>
              <a:rPr lang="en-US" b="1" i="0" dirty="0">
                <a:solidFill>
                  <a:srgbClr val="374151"/>
                </a:solidFill>
                <a:effectLst/>
                <a:latin typeface="Söhne"/>
              </a:rPr>
              <a:t>Exploratory Data Analysis;</a:t>
            </a:r>
          </a:p>
          <a:p>
            <a:pPr algn="l"/>
            <a:r>
              <a:rPr lang="en-US" b="1" i="0" dirty="0">
                <a:solidFill>
                  <a:srgbClr val="374151"/>
                </a:solidFill>
                <a:effectLst/>
                <a:latin typeface="Söhne"/>
              </a:rPr>
              <a:t> </a:t>
            </a:r>
            <a:r>
              <a:rPr lang="en-US" b="0" i="0" dirty="0">
                <a:solidFill>
                  <a:srgbClr val="374151"/>
                </a:solidFill>
                <a:effectLst/>
                <a:latin typeface="Söhne"/>
              </a:rPr>
              <a:t>This phase encompasses several key activities:</a:t>
            </a:r>
          </a:p>
          <a:p>
            <a:pPr marL="742950" lvl="1" indent="-285750">
              <a:buFont typeface="Arial" panose="020B0604020202020204" pitchFamily="34" charset="0"/>
              <a:buChar char="•"/>
            </a:pPr>
            <a:r>
              <a:rPr lang="en-US" b="0" i="0" dirty="0">
                <a:solidFill>
                  <a:srgbClr val="374151"/>
                </a:solidFill>
                <a:effectLst/>
                <a:latin typeface="Söhne"/>
              </a:rPr>
              <a:t>Examining the dataset's structure.</a:t>
            </a:r>
          </a:p>
          <a:p>
            <a:pPr marL="742950" lvl="1" indent="-285750">
              <a:buFont typeface="Arial" panose="020B0604020202020204" pitchFamily="34" charset="0"/>
              <a:buChar char="•"/>
            </a:pPr>
            <a:r>
              <a:rPr lang="en-US" b="0" i="0" dirty="0">
                <a:solidFill>
                  <a:srgbClr val="374151"/>
                </a:solidFill>
                <a:effectLst/>
                <a:latin typeface="Söhne"/>
              </a:rPr>
              <a:t>Scrutinizing the dataset's properties.</a:t>
            </a:r>
          </a:p>
          <a:p>
            <a:pPr marL="742950" lvl="1" indent="-285750">
              <a:buFont typeface="Arial" panose="020B0604020202020204" pitchFamily="34" charset="0"/>
              <a:buChar char="•"/>
            </a:pPr>
            <a:r>
              <a:rPr lang="en-US" b="0" i="0" dirty="0">
                <a:solidFill>
                  <a:srgbClr val="374151"/>
                </a:solidFill>
                <a:effectLst/>
                <a:latin typeface="Söhne"/>
              </a:rPr>
              <a:t>Comprehending the dataset's description.</a:t>
            </a:r>
          </a:p>
          <a:p>
            <a:pPr marL="742950" lvl="1" indent="-285750">
              <a:buFont typeface="Arial" panose="020B0604020202020204" pitchFamily="34" charset="0"/>
              <a:buChar char="•"/>
            </a:pPr>
            <a:r>
              <a:rPr lang="en-US" b="0" i="0" dirty="0">
                <a:solidFill>
                  <a:srgbClr val="374151"/>
                </a:solidFill>
                <a:effectLst/>
                <a:latin typeface="Söhne"/>
              </a:rPr>
              <a:t>Sampling the initial five rows of the dataset.</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p:pic>
        <p:nvPicPr>
          <p:cNvPr id="7" name="Picture 6" descr="A blue text with numbers on it&#10;&#10;Description automatically generated">
            <a:extLst>
              <a:ext uri="{FF2B5EF4-FFF2-40B4-BE49-F238E27FC236}">
                <a16:creationId xmlns:a16="http://schemas.microsoft.com/office/drawing/2014/main" id="{C443FA4D-ACC1-821A-091E-EC9AC4B62595}"/>
              </a:ext>
            </a:extLst>
          </p:cNvPr>
          <p:cNvPicPr>
            <a:picLocks noChangeAspect="1"/>
          </p:cNvPicPr>
          <p:nvPr/>
        </p:nvPicPr>
        <p:blipFill rotWithShape="1">
          <a:blip r:embed="rId2"/>
          <a:srcRect l="5951" r="5949"/>
          <a:stretch/>
        </p:blipFill>
        <p:spPr>
          <a:xfrm>
            <a:off x="208921" y="1683657"/>
            <a:ext cx="5338135" cy="4214316"/>
          </a:xfrm>
          <a:prstGeom prst="rect">
            <a:avLst/>
          </a:prstGeom>
        </p:spPr>
      </p:pic>
    </p:spTree>
    <p:extLst>
      <p:ext uri="{BB962C8B-B14F-4D97-AF65-F5344CB8AC3E}">
        <p14:creationId xmlns:p14="http://schemas.microsoft.com/office/powerpoint/2010/main" val="386529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E1B2D3-772D-4DC3-A3BA-8C8BC2275A45}"/>
              </a:ext>
            </a:extLst>
          </p:cNvPr>
          <p:cNvSpPr>
            <a:spLocks noGrp="1"/>
          </p:cNvSpPr>
          <p:nvPr>
            <p:ph type="sldNum" sz="quarter" idx="10"/>
          </p:nvPr>
        </p:nvSpPr>
        <p:spPr>
          <a:xfrm>
            <a:off x="163285" y="6338649"/>
            <a:ext cx="522857" cy="425979"/>
          </a:xfrm>
        </p:spPr>
        <p:txBody>
          <a:bodyPr/>
          <a:lstStyle/>
          <a:p>
            <a:pPr indent="-19050" algn="r">
              <a:buClr>
                <a:srgbClr val="888888"/>
              </a:buClr>
              <a:buSzPct val="25000"/>
            </a:pPr>
            <a:fld id="{00000000-1234-1234-1234-123412341234}" type="slidenum">
              <a:rPr lang="en-US" sz="1300" smtClean="0">
                <a:solidFill>
                  <a:srgbClr val="888888"/>
                </a:solidFill>
                <a:ea typeface="Calibri"/>
                <a:cs typeface="Calibri"/>
                <a:sym typeface="Calibri"/>
              </a:rPr>
              <a:pPr indent="-19050" algn="r">
                <a:buClr>
                  <a:srgbClr val="888888"/>
                </a:buClr>
                <a:buSzPct val="25000"/>
              </a:pPr>
              <a:t>5</a:t>
            </a:fld>
            <a:endParaRPr lang="en-US" sz="1300">
              <a:solidFill>
                <a:srgbClr val="888888"/>
              </a:solidFill>
              <a:ea typeface="Calibri"/>
              <a:cs typeface="Calibri"/>
              <a:sym typeface="Calibri"/>
            </a:endParaRPr>
          </a:p>
        </p:txBody>
      </p:sp>
      <p:sp>
        <p:nvSpPr>
          <p:cNvPr id="88" name="Text Placeholder 2">
            <a:extLst>
              <a:ext uri="{FF2B5EF4-FFF2-40B4-BE49-F238E27FC236}">
                <a16:creationId xmlns:a16="http://schemas.microsoft.com/office/drawing/2014/main" id="{ACEB8637-50F4-1484-38B2-B61FF501C655}"/>
              </a:ext>
            </a:extLst>
          </p:cNvPr>
          <p:cNvSpPr txBox="1">
            <a:spLocks/>
          </p:cNvSpPr>
          <p:nvPr/>
        </p:nvSpPr>
        <p:spPr>
          <a:xfrm>
            <a:off x="1735246" y="651532"/>
            <a:ext cx="8721508" cy="41649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i="0" kern="1200">
                <a:solidFill>
                  <a:schemeClr val="tx1"/>
                </a:solidFill>
                <a:latin typeface="+mj-lt"/>
                <a:ea typeface="+mn-ea"/>
                <a:cs typeface="Segoe UI" panose="020B0502040204020203" pitchFamily="34" charset="0"/>
              </a:defRPr>
            </a:lvl1pPr>
            <a:lvl2pPr marL="548640" indent="-228600" algn="l" defTabSz="914400" rtl="0" eaLnBrk="1" latinLnBrk="0" hangingPunct="1">
              <a:lnSpc>
                <a:spcPct val="90000"/>
              </a:lnSpc>
              <a:spcBef>
                <a:spcPts val="500"/>
              </a:spcBef>
              <a:buSzPct val="120000"/>
              <a:buFont typeface="Arial" panose="020B0604020202020204" pitchFamily="34" charset="0"/>
              <a:buChar char="•"/>
              <a:defRPr sz="1600" kern="1200">
                <a:solidFill>
                  <a:schemeClr val="tx1"/>
                </a:solidFill>
                <a:latin typeface="+mn-lt"/>
                <a:ea typeface="+mn-ea"/>
                <a:cs typeface="+mn-cs"/>
              </a:defRPr>
            </a:lvl2pPr>
            <a:lvl3pPr marL="109728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3pPr>
            <a:lvl4pPr marL="164592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4pPr>
            <a:lvl5pPr marL="219456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00" dirty="0">
                <a:latin typeface="+mn-lt"/>
              </a:rPr>
              <a:t>The Process flow</a:t>
            </a:r>
            <a:endParaRPr lang="en-KE" sz="2400" dirty="0">
              <a:latin typeface="+mn-lt"/>
            </a:endParaRPr>
          </a:p>
        </p:txBody>
      </p:sp>
      <p:sp>
        <p:nvSpPr>
          <p:cNvPr id="4" name="Rectangle 1">
            <a:extLst>
              <a:ext uri="{FF2B5EF4-FFF2-40B4-BE49-F238E27FC236}">
                <a16:creationId xmlns:a16="http://schemas.microsoft.com/office/drawing/2014/main" id="{D8F1DFD5-0E7C-14F8-04BD-3853EBF1EDDC}"/>
              </a:ext>
            </a:extLst>
          </p:cNvPr>
          <p:cNvSpPr/>
          <p:nvPr/>
        </p:nvSpPr>
        <p:spPr>
          <a:xfrm>
            <a:off x="-2975" y="-3"/>
            <a:ext cx="3172375" cy="317150"/>
          </a:xfrm>
          <a:custGeom>
            <a:avLst/>
            <a:gdLst>
              <a:gd name="connsiteX0" fmla="*/ 0 w 2025732"/>
              <a:gd name="connsiteY0" fmla="*/ 0 h 189651"/>
              <a:gd name="connsiteX1" fmla="*/ 2025732 w 2025732"/>
              <a:gd name="connsiteY1" fmla="*/ 0 h 189651"/>
              <a:gd name="connsiteX2" fmla="*/ 2025732 w 2025732"/>
              <a:gd name="connsiteY2" fmla="*/ 189651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75797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89651 h 189651"/>
              <a:gd name="connsiteX3" fmla="*/ 0 w 2025732"/>
              <a:gd name="connsiteY3" fmla="*/ 189651 h 189651"/>
              <a:gd name="connsiteX4" fmla="*/ 0 w 2025732"/>
              <a:gd name="connsiteY4" fmla="*/ 0 h 189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5732" h="189651">
                <a:moveTo>
                  <a:pt x="0" y="0"/>
                </a:moveTo>
                <a:lnTo>
                  <a:pt x="2025732" y="0"/>
                </a:lnTo>
                <a:lnTo>
                  <a:pt x="1651659" y="189651"/>
                </a:lnTo>
                <a:lnTo>
                  <a:pt x="0" y="1896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Manipulation</a:t>
            </a:r>
            <a:endParaRPr lang="en-KE" b="1" dirty="0"/>
          </a:p>
        </p:txBody>
      </p:sp>
      <p:grpSp>
        <p:nvGrpSpPr>
          <p:cNvPr id="43" name="Group 42">
            <a:extLst>
              <a:ext uri="{FF2B5EF4-FFF2-40B4-BE49-F238E27FC236}">
                <a16:creationId xmlns:a16="http://schemas.microsoft.com/office/drawing/2014/main" id="{DAE52F65-EDDD-D136-DEB8-04E954DB70D5}"/>
              </a:ext>
            </a:extLst>
          </p:cNvPr>
          <p:cNvGrpSpPr/>
          <p:nvPr/>
        </p:nvGrpSpPr>
        <p:grpSpPr>
          <a:xfrm>
            <a:off x="566057" y="1201921"/>
            <a:ext cx="11059886" cy="5562708"/>
            <a:chOff x="351938" y="1201921"/>
            <a:chExt cx="10326278" cy="5562708"/>
          </a:xfrm>
        </p:grpSpPr>
        <p:cxnSp>
          <p:nvCxnSpPr>
            <p:cNvPr id="6" name="18 Conector recto">
              <a:extLst>
                <a:ext uri="{FF2B5EF4-FFF2-40B4-BE49-F238E27FC236}">
                  <a16:creationId xmlns:a16="http://schemas.microsoft.com/office/drawing/2014/main" id="{275006D1-CE03-2C59-77B9-B9B25624CEC7}"/>
                </a:ext>
              </a:extLst>
            </p:cNvPr>
            <p:cNvCxnSpPr>
              <a:cxnSpLocks/>
            </p:cNvCxnSpPr>
            <p:nvPr/>
          </p:nvCxnSpPr>
          <p:spPr>
            <a:xfrm>
              <a:off x="851979" y="3759558"/>
              <a:ext cx="9826237" cy="0"/>
            </a:xfrm>
            <a:prstGeom prst="line">
              <a:avLst/>
            </a:prstGeom>
            <a:ln w="28575">
              <a:solidFill>
                <a:schemeClr val="tx1">
                  <a:lumMod val="65000"/>
                  <a:lumOff val="3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 name="25 Elipse">
              <a:extLst>
                <a:ext uri="{FF2B5EF4-FFF2-40B4-BE49-F238E27FC236}">
                  <a16:creationId xmlns:a16="http://schemas.microsoft.com/office/drawing/2014/main" id="{D8C2BC0D-53F2-551E-E839-0C9D7D201ED9}"/>
                </a:ext>
              </a:extLst>
            </p:cNvPr>
            <p:cNvSpPr/>
            <p:nvPr/>
          </p:nvSpPr>
          <p:spPr>
            <a:xfrm>
              <a:off x="1297761" y="3669257"/>
              <a:ext cx="175575" cy="1959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a:solidFill>
                  <a:schemeClr val="accent1"/>
                </a:solidFill>
                <a:cs typeface="Segoe UI" panose="020B0502040204020203" pitchFamily="34" charset="0"/>
              </a:endParaRPr>
            </a:p>
          </p:txBody>
        </p:sp>
        <p:cxnSp>
          <p:nvCxnSpPr>
            <p:cNvPr id="8" name="40 Conector recto">
              <a:extLst>
                <a:ext uri="{FF2B5EF4-FFF2-40B4-BE49-F238E27FC236}">
                  <a16:creationId xmlns:a16="http://schemas.microsoft.com/office/drawing/2014/main" id="{2A38CE6A-0CE7-484D-9BBF-0E76E1B1ADB5}"/>
                </a:ext>
              </a:extLst>
            </p:cNvPr>
            <p:cNvCxnSpPr>
              <a:cxnSpLocks/>
            </p:cNvCxnSpPr>
            <p:nvPr/>
          </p:nvCxnSpPr>
          <p:spPr>
            <a:xfrm flipV="1">
              <a:off x="1385548" y="2714712"/>
              <a:ext cx="0" cy="95454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37 Elipse">
              <a:extLst>
                <a:ext uri="{FF2B5EF4-FFF2-40B4-BE49-F238E27FC236}">
                  <a16:creationId xmlns:a16="http://schemas.microsoft.com/office/drawing/2014/main" id="{C7053B57-B6C4-893E-09A5-2D3F61CDB10D}"/>
                </a:ext>
              </a:extLst>
            </p:cNvPr>
            <p:cNvSpPr/>
            <p:nvPr/>
          </p:nvSpPr>
          <p:spPr>
            <a:xfrm>
              <a:off x="7527049" y="3669258"/>
              <a:ext cx="175575" cy="1959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a:solidFill>
                  <a:schemeClr val="accent1"/>
                </a:solidFill>
                <a:ea typeface="Segoe UI" panose="020B0502040204020203" pitchFamily="34" charset="0"/>
                <a:cs typeface="Segoe UI" panose="020B0502040204020203" pitchFamily="34" charset="0"/>
              </a:endParaRPr>
            </a:p>
          </p:txBody>
        </p:sp>
        <p:cxnSp>
          <p:nvCxnSpPr>
            <p:cNvPr id="10" name="45 Conector recto">
              <a:extLst>
                <a:ext uri="{FF2B5EF4-FFF2-40B4-BE49-F238E27FC236}">
                  <a16:creationId xmlns:a16="http://schemas.microsoft.com/office/drawing/2014/main" id="{BCBAA49E-B64D-56AE-0A72-2F006D8C0EDC}"/>
                </a:ext>
              </a:extLst>
            </p:cNvPr>
            <p:cNvCxnSpPr>
              <a:cxnSpLocks/>
            </p:cNvCxnSpPr>
            <p:nvPr/>
          </p:nvCxnSpPr>
          <p:spPr>
            <a:xfrm flipV="1">
              <a:off x="7614835" y="2716016"/>
              <a:ext cx="0" cy="9545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51 Elipse">
              <a:extLst>
                <a:ext uri="{FF2B5EF4-FFF2-40B4-BE49-F238E27FC236}">
                  <a16:creationId xmlns:a16="http://schemas.microsoft.com/office/drawing/2014/main" id="{AE457C5C-D8F5-507D-343C-9459747C78B0}"/>
                </a:ext>
              </a:extLst>
            </p:cNvPr>
            <p:cNvSpPr/>
            <p:nvPr/>
          </p:nvSpPr>
          <p:spPr>
            <a:xfrm>
              <a:off x="7566553" y="2621039"/>
              <a:ext cx="96566" cy="108425"/>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dirty="0">
                <a:solidFill>
                  <a:schemeClr val="accent1"/>
                </a:solidFill>
                <a:ea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DB2CB879-072D-9DEC-C2A7-D7A027AACAF0}"/>
                </a:ext>
              </a:extLst>
            </p:cNvPr>
            <p:cNvSpPr txBox="1"/>
            <p:nvPr/>
          </p:nvSpPr>
          <p:spPr>
            <a:xfrm>
              <a:off x="757631" y="3859649"/>
              <a:ext cx="1176317" cy="292388"/>
            </a:xfrm>
            <a:prstGeom prst="rect">
              <a:avLst/>
            </a:prstGeom>
            <a:noFill/>
          </p:spPr>
          <p:txBody>
            <a:bodyPr wrap="square" rtlCol="0">
              <a:spAutoFit/>
            </a:bodyPr>
            <a:lstStyle/>
            <a:p>
              <a:pPr algn="ctr"/>
              <a:r>
                <a:rPr lang="en-US" sz="1300" b="1" dirty="0">
                  <a:solidFill>
                    <a:schemeClr val="accent1"/>
                  </a:solidFill>
                  <a:cs typeface="Segoe UI" panose="020B0502040204020203" pitchFamily="34" charset="0"/>
                </a:rPr>
                <a:t>Data</a:t>
              </a:r>
            </a:p>
          </p:txBody>
        </p:sp>
        <p:sp>
          <p:nvSpPr>
            <p:cNvPr id="15" name="TextBox 14">
              <a:extLst>
                <a:ext uri="{FF2B5EF4-FFF2-40B4-BE49-F238E27FC236}">
                  <a16:creationId xmlns:a16="http://schemas.microsoft.com/office/drawing/2014/main" id="{707237FF-7C9D-7B51-740A-5AE6D53DF665}"/>
                </a:ext>
              </a:extLst>
            </p:cNvPr>
            <p:cNvSpPr txBox="1"/>
            <p:nvPr/>
          </p:nvSpPr>
          <p:spPr>
            <a:xfrm>
              <a:off x="3444501" y="3785720"/>
              <a:ext cx="1120851" cy="692497"/>
            </a:xfrm>
            <a:prstGeom prst="rect">
              <a:avLst/>
            </a:prstGeom>
            <a:noFill/>
            <a:ln>
              <a:noFill/>
            </a:ln>
          </p:spPr>
          <p:txBody>
            <a:bodyPr wrap="square" rtlCol="0">
              <a:spAutoFit/>
            </a:bodyPr>
            <a:lstStyle/>
            <a:p>
              <a:pPr algn="ctr"/>
              <a:r>
                <a:rPr lang="en-US" sz="1300" b="1" dirty="0">
                  <a:solidFill>
                    <a:schemeClr val="accent1"/>
                  </a:solidFill>
                  <a:cs typeface="Segoe UI" panose="020B0502040204020203" pitchFamily="34" charset="0"/>
                </a:rPr>
                <a:t>Exploratory data analysis</a:t>
              </a:r>
            </a:p>
          </p:txBody>
        </p:sp>
        <p:sp>
          <p:nvSpPr>
            <p:cNvPr id="17" name="TextBox 16">
              <a:extLst>
                <a:ext uri="{FF2B5EF4-FFF2-40B4-BE49-F238E27FC236}">
                  <a16:creationId xmlns:a16="http://schemas.microsoft.com/office/drawing/2014/main" id="{CC158168-B756-C9B0-769B-FFB52FCE7BF3}"/>
                </a:ext>
              </a:extLst>
            </p:cNvPr>
            <p:cNvSpPr txBox="1"/>
            <p:nvPr/>
          </p:nvSpPr>
          <p:spPr>
            <a:xfrm>
              <a:off x="1922031" y="3196067"/>
              <a:ext cx="1288999" cy="492443"/>
            </a:xfrm>
            <a:prstGeom prst="rect">
              <a:avLst/>
            </a:prstGeom>
            <a:noFill/>
          </p:spPr>
          <p:txBody>
            <a:bodyPr wrap="square" rtlCol="0">
              <a:spAutoFit/>
            </a:bodyPr>
            <a:lstStyle/>
            <a:p>
              <a:pPr algn="ctr"/>
              <a:r>
                <a:rPr lang="en-US" sz="1300" b="1" dirty="0">
                  <a:solidFill>
                    <a:schemeClr val="accent1"/>
                  </a:solidFill>
                  <a:cs typeface="Segoe UI" panose="020B0502040204020203" pitchFamily="34" charset="0"/>
                </a:rPr>
                <a:t> Data Pre-Processing</a:t>
              </a:r>
            </a:p>
          </p:txBody>
        </p:sp>
        <p:sp>
          <p:nvSpPr>
            <p:cNvPr id="18" name="TextBox 17">
              <a:extLst>
                <a:ext uri="{FF2B5EF4-FFF2-40B4-BE49-F238E27FC236}">
                  <a16:creationId xmlns:a16="http://schemas.microsoft.com/office/drawing/2014/main" id="{CB91DF8F-8ECB-F0BE-25D5-59C1F197FD44}"/>
                </a:ext>
              </a:extLst>
            </p:cNvPr>
            <p:cNvSpPr txBox="1"/>
            <p:nvPr/>
          </p:nvSpPr>
          <p:spPr>
            <a:xfrm>
              <a:off x="5206290" y="3241831"/>
              <a:ext cx="1609583" cy="492443"/>
            </a:xfrm>
            <a:prstGeom prst="rect">
              <a:avLst/>
            </a:prstGeom>
            <a:noFill/>
          </p:spPr>
          <p:txBody>
            <a:bodyPr wrap="square" rtlCol="0">
              <a:spAutoFit/>
            </a:bodyPr>
            <a:lstStyle/>
            <a:p>
              <a:pPr algn="ctr"/>
              <a:r>
                <a:rPr lang="en-US" sz="1300" b="1" dirty="0">
                  <a:solidFill>
                    <a:schemeClr val="accent1"/>
                  </a:solidFill>
                  <a:cs typeface="Segoe UI" panose="020B0502040204020203" pitchFamily="34" charset="0"/>
                </a:rPr>
                <a:t>Data cleaning and Manipulation</a:t>
              </a:r>
            </a:p>
          </p:txBody>
        </p:sp>
        <p:sp>
          <p:nvSpPr>
            <p:cNvPr id="20" name="26 Elipse">
              <a:extLst>
                <a:ext uri="{FF2B5EF4-FFF2-40B4-BE49-F238E27FC236}">
                  <a16:creationId xmlns:a16="http://schemas.microsoft.com/office/drawing/2014/main" id="{3D4B252E-DC62-970C-45A1-A08D4D837EF9}"/>
                </a:ext>
              </a:extLst>
            </p:cNvPr>
            <p:cNvSpPr/>
            <p:nvPr/>
          </p:nvSpPr>
          <p:spPr>
            <a:xfrm>
              <a:off x="2456218" y="3669203"/>
              <a:ext cx="175575" cy="1959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a:solidFill>
                  <a:schemeClr val="accent1"/>
                </a:solidFill>
                <a:cs typeface="Segoe UI" panose="020B0502040204020203" pitchFamily="34" charset="0"/>
              </a:endParaRPr>
            </a:p>
          </p:txBody>
        </p:sp>
        <p:sp>
          <p:nvSpPr>
            <p:cNvPr id="22" name="Rectangle 21">
              <a:extLst>
                <a:ext uri="{FF2B5EF4-FFF2-40B4-BE49-F238E27FC236}">
                  <a16:creationId xmlns:a16="http://schemas.microsoft.com/office/drawing/2014/main" id="{B81F535A-5042-9EB9-3C17-A1C0B62C2103}"/>
                </a:ext>
              </a:extLst>
            </p:cNvPr>
            <p:cNvSpPr/>
            <p:nvPr/>
          </p:nvSpPr>
          <p:spPr>
            <a:xfrm>
              <a:off x="2780824" y="1201921"/>
              <a:ext cx="3383157" cy="1415138"/>
            </a:xfrm>
            <a:prstGeom prst="rect">
              <a:avLst/>
            </a:prstGeom>
          </p:spPr>
          <p:txBody>
            <a:bodyPr wrap="square">
              <a:noAutofit/>
            </a:bodyPr>
            <a:lstStyle/>
            <a:p>
              <a:pPr algn="l"/>
              <a:r>
                <a:rPr lang="en-US" sz="1400" dirty="0">
                  <a:solidFill>
                    <a:srgbClr val="374151"/>
                  </a:solidFill>
                  <a:latin typeface="Söhne"/>
                </a:rPr>
                <a:t>This involved activities;</a:t>
              </a:r>
            </a:p>
            <a:p>
              <a:pPr algn="l"/>
              <a:r>
                <a:rPr lang="en-US" sz="1400" dirty="0">
                  <a:solidFill>
                    <a:srgbClr val="374151"/>
                  </a:solidFill>
                  <a:latin typeface="Söhne"/>
                </a:rPr>
                <a:t>• Checking the shape of the dataset.</a:t>
              </a:r>
              <a:br>
                <a:rPr lang="en-US" sz="1400" dirty="0">
                  <a:solidFill>
                    <a:srgbClr val="374151"/>
                  </a:solidFill>
                  <a:latin typeface="Söhne"/>
                </a:rPr>
              </a:br>
              <a:r>
                <a:rPr lang="en-US" sz="1400" dirty="0">
                  <a:solidFill>
                    <a:srgbClr val="374151"/>
                  </a:solidFill>
                  <a:latin typeface="Söhne"/>
                </a:rPr>
                <a:t>• Inspecting the properties of the dataset.</a:t>
              </a:r>
              <a:br>
                <a:rPr lang="en-US" sz="1400" dirty="0">
                  <a:solidFill>
                    <a:srgbClr val="374151"/>
                  </a:solidFill>
                  <a:latin typeface="Söhne"/>
                </a:rPr>
              </a:br>
              <a:r>
                <a:rPr lang="en-US" sz="1400" dirty="0">
                  <a:solidFill>
                    <a:srgbClr val="374151"/>
                  </a:solidFill>
                  <a:latin typeface="Söhne"/>
                </a:rPr>
                <a:t>• Understanding the description of the dataset.</a:t>
              </a:r>
              <a:br>
                <a:rPr lang="en-US" sz="1400" dirty="0">
                  <a:solidFill>
                    <a:srgbClr val="374151"/>
                  </a:solidFill>
                  <a:latin typeface="Söhne"/>
                </a:rPr>
              </a:br>
              <a:r>
                <a:rPr lang="en-US" sz="1400" dirty="0">
                  <a:solidFill>
                    <a:srgbClr val="374151"/>
                  </a:solidFill>
                  <a:latin typeface="Söhne"/>
                </a:rPr>
                <a:t>• Sampling the 1st 5 rows of the dataset</a:t>
              </a:r>
            </a:p>
          </p:txBody>
        </p:sp>
        <p:sp>
          <p:nvSpPr>
            <p:cNvPr id="23" name="Rectangle 22">
              <a:extLst>
                <a:ext uri="{FF2B5EF4-FFF2-40B4-BE49-F238E27FC236}">
                  <a16:creationId xmlns:a16="http://schemas.microsoft.com/office/drawing/2014/main" id="{62CFB34B-BBA1-89F4-BF57-F9BB5F036F5A}"/>
                </a:ext>
              </a:extLst>
            </p:cNvPr>
            <p:cNvSpPr/>
            <p:nvPr/>
          </p:nvSpPr>
          <p:spPr>
            <a:xfrm>
              <a:off x="743117" y="4920509"/>
              <a:ext cx="3602032" cy="1169551"/>
            </a:xfrm>
            <a:prstGeom prst="rect">
              <a:avLst/>
            </a:prstGeom>
          </p:spPr>
          <p:txBody>
            <a:bodyPr wrap="square">
              <a:spAutoFit/>
            </a:bodyPr>
            <a:lstStyle/>
            <a:p>
              <a:pPr algn="l"/>
              <a:r>
                <a:rPr lang="en-US" sz="1400" b="0" i="0" dirty="0">
                  <a:solidFill>
                    <a:srgbClr val="374151"/>
                  </a:solidFill>
                  <a:effectLst/>
                  <a:latin typeface="Söhne"/>
                </a:rPr>
                <a:t>The initial step involves importing the data file, exploring it for an initial dataset understanding, and determining data wrangling techniques for analysis and modeling.</a:t>
              </a:r>
              <a:endParaRPr lang="en-US" sz="1400" b="1" i="0" dirty="0">
                <a:solidFill>
                  <a:srgbClr val="1F2328"/>
                </a:solidFill>
                <a:effectLst/>
                <a:latin typeface="-apple-system"/>
              </a:endParaRPr>
            </a:p>
          </p:txBody>
        </p:sp>
        <p:sp>
          <p:nvSpPr>
            <p:cNvPr id="24" name="Rectangle 23">
              <a:extLst>
                <a:ext uri="{FF2B5EF4-FFF2-40B4-BE49-F238E27FC236}">
                  <a16:creationId xmlns:a16="http://schemas.microsoft.com/office/drawing/2014/main" id="{8293216B-888C-7ABE-C991-5E91F776205D}"/>
                </a:ext>
              </a:extLst>
            </p:cNvPr>
            <p:cNvSpPr/>
            <p:nvPr/>
          </p:nvSpPr>
          <p:spPr>
            <a:xfrm>
              <a:off x="4173474" y="4896933"/>
              <a:ext cx="4682863" cy="1867696"/>
            </a:xfrm>
            <a:prstGeom prst="rect">
              <a:avLst/>
            </a:prstGeom>
          </p:spPr>
          <p:txBody>
            <a:bodyPr wrap="square">
              <a:noAutofit/>
            </a:bodyPr>
            <a:lstStyle/>
            <a:p>
              <a:pPr marL="285750" indent="-285750" algn="l">
                <a:buFont typeface="Arial" panose="020B0604020202020204" pitchFamily="34" charset="0"/>
                <a:buChar char="•"/>
              </a:pPr>
              <a:r>
                <a:rPr lang="en-US" sz="1400" b="0" i="0" dirty="0">
                  <a:solidFill>
                    <a:srgbClr val="374151"/>
                  </a:solidFill>
                  <a:effectLst/>
                  <a:latin typeface="Söhne"/>
                </a:rPr>
                <a:t>Assessed the null values across all columns, identifying  columns with missing data. </a:t>
              </a:r>
            </a:p>
            <a:p>
              <a:pPr marL="285750" indent="-285750" algn="l">
                <a:buFont typeface="Arial" panose="020B0604020202020204" pitchFamily="34" charset="0"/>
                <a:buChar char="•"/>
              </a:pPr>
              <a:r>
                <a:rPr lang="en-US" sz="1400" b="0" i="0" dirty="0">
                  <a:solidFill>
                    <a:srgbClr val="374151"/>
                  </a:solidFill>
                  <a:effectLst/>
                  <a:latin typeface="Söhne"/>
                </a:rPr>
                <a:t>We replaced the missing values respectively</a:t>
              </a:r>
            </a:p>
            <a:p>
              <a:pPr marL="285750" indent="-285750" algn="l">
                <a:buFont typeface="Arial" panose="020B0604020202020204" pitchFamily="34" charset="0"/>
                <a:buChar char="•"/>
              </a:pPr>
              <a:r>
                <a:rPr lang="en-US" sz="1400" b="0" i="0" dirty="0">
                  <a:solidFill>
                    <a:srgbClr val="374151"/>
                  </a:solidFill>
                  <a:effectLst/>
                  <a:latin typeface="Söhne"/>
                </a:rPr>
                <a:t>Furthermore, we checked the data types for the columns and adjusted them respectively e.g. date column to datetime data type</a:t>
              </a:r>
            </a:p>
            <a:p>
              <a:pPr marL="285750" indent="-285750" algn="l">
                <a:buFont typeface="Arial" panose="020B0604020202020204" pitchFamily="34" charset="0"/>
                <a:buChar char="•"/>
              </a:pPr>
              <a:r>
                <a:rPr lang="en-US" sz="1400" dirty="0">
                  <a:solidFill>
                    <a:srgbClr val="374151"/>
                  </a:solidFill>
                  <a:latin typeface="Söhne"/>
                </a:rPr>
                <a:t>We also created a new column from the difference between year built and year renovated to get the no. of it took to before renovation</a:t>
              </a:r>
              <a:endParaRPr lang="en-US" sz="1400" b="0" i="0" dirty="0">
                <a:solidFill>
                  <a:srgbClr val="374151"/>
                </a:solidFill>
                <a:effectLst/>
                <a:latin typeface="Söhne"/>
              </a:endParaRPr>
            </a:p>
          </p:txBody>
        </p:sp>
        <p:sp>
          <p:nvSpPr>
            <p:cNvPr id="25" name="Rectangle 24">
              <a:extLst>
                <a:ext uri="{FF2B5EF4-FFF2-40B4-BE49-F238E27FC236}">
                  <a16:creationId xmlns:a16="http://schemas.microsoft.com/office/drawing/2014/main" id="{D9E7A173-C9B9-7C8C-F6D6-251AF19E331B}"/>
                </a:ext>
              </a:extLst>
            </p:cNvPr>
            <p:cNvSpPr/>
            <p:nvPr/>
          </p:nvSpPr>
          <p:spPr>
            <a:xfrm>
              <a:off x="6163981" y="1259921"/>
              <a:ext cx="3606897" cy="1284567"/>
            </a:xfrm>
            <a:prstGeom prst="rect">
              <a:avLst/>
            </a:prstGeom>
          </p:spPr>
          <p:txBody>
            <a:bodyPr wrap="square">
              <a:noAutofit/>
            </a:bodyPr>
            <a:lstStyle/>
            <a:p>
              <a:pPr marL="171450" indent="-171450">
                <a:buFont typeface="Arial" panose="020B0604020202020204" pitchFamily="34" charset="0"/>
                <a:buChar char="•"/>
              </a:pPr>
              <a:r>
                <a:rPr lang="en-US" sz="1300" dirty="0">
                  <a:ea typeface="Calibri" panose="020F0502020204030204" pitchFamily="34" charset="0"/>
                  <a:cs typeface="Segoe UI" panose="020B0502040204020203" pitchFamily="34" charset="0"/>
                </a:rPr>
                <a:t>Conclusions based on the analysis outcome and a </a:t>
              </a:r>
              <a:r>
                <a:rPr lang="en-US" sz="1400" b="0" i="0" dirty="0">
                  <a:solidFill>
                    <a:srgbClr val="374151"/>
                  </a:solidFill>
                  <a:effectLst/>
                  <a:latin typeface="Söhne"/>
                </a:rPr>
                <a:t>We utilized the interquartile range method to detect outliers in the price column, plotting a boxplot. A total of 1153 outliers were identified, with a lower bound of -162,500.0 and an upper bound of 1,129,500.0</a:t>
              </a:r>
              <a:endParaRPr lang="en-US" sz="1300" dirty="0">
                <a:ea typeface="Calibri" panose="020F0502020204030204" pitchFamily="34" charset="0"/>
                <a:cs typeface="Segoe UI" panose="020B0502040204020203" pitchFamily="34" charset="0"/>
              </a:endParaRPr>
            </a:p>
          </p:txBody>
        </p:sp>
        <p:cxnSp>
          <p:nvCxnSpPr>
            <p:cNvPr id="27" name="46 Conector recto">
              <a:extLst>
                <a:ext uri="{FF2B5EF4-FFF2-40B4-BE49-F238E27FC236}">
                  <a16:creationId xmlns:a16="http://schemas.microsoft.com/office/drawing/2014/main" id="{79F9D57E-879D-023F-4C16-D21A20570426}"/>
                </a:ext>
              </a:extLst>
            </p:cNvPr>
            <p:cNvCxnSpPr>
              <a:cxnSpLocks/>
            </p:cNvCxnSpPr>
            <p:nvPr/>
          </p:nvCxnSpPr>
          <p:spPr>
            <a:xfrm flipV="1">
              <a:off x="5929962" y="3840850"/>
              <a:ext cx="0" cy="95454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52 Elipse">
              <a:extLst>
                <a:ext uri="{FF2B5EF4-FFF2-40B4-BE49-F238E27FC236}">
                  <a16:creationId xmlns:a16="http://schemas.microsoft.com/office/drawing/2014/main" id="{CF569EC7-502C-FBDC-D2CE-259BC12AD1AD}"/>
                </a:ext>
              </a:extLst>
            </p:cNvPr>
            <p:cNvSpPr/>
            <p:nvPr/>
          </p:nvSpPr>
          <p:spPr>
            <a:xfrm>
              <a:off x="5881678" y="4789644"/>
              <a:ext cx="96566" cy="108425"/>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a:solidFill>
                  <a:schemeClr val="accent1"/>
                </a:solidFill>
                <a:ea typeface="Segoe UI" panose="020B0502040204020203" pitchFamily="34" charset="0"/>
                <a:cs typeface="Segoe UI" panose="020B0502040204020203" pitchFamily="34" charset="0"/>
              </a:endParaRPr>
            </a:p>
          </p:txBody>
        </p:sp>
        <p:sp>
          <p:nvSpPr>
            <p:cNvPr id="29" name="38 Elipse">
              <a:extLst>
                <a:ext uri="{FF2B5EF4-FFF2-40B4-BE49-F238E27FC236}">
                  <a16:creationId xmlns:a16="http://schemas.microsoft.com/office/drawing/2014/main" id="{F3E21558-4ABC-6BF8-789F-1C9137000035}"/>
                </a:ext>
              </a:extLst>
            </p:cNvPr>
            <p:cNvSpPr/>
            <p:nvPr/>
          </p:nvSpPr>
          <p:spPr>
            <a:xfrm>
              <a:off x="5842174" y="3669204"/>
              <a:ext cx="175575" cy="1959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a:solidFill>
                  <a:schemeClr val="accent1"/>
                </a:solidFill>
                <a:ea typeface="Segoe UI" panose="020B0502040204020203" pitchFamily="34" charset="0"/>
                <a:cs typeface="Segoe UI" panose="020B0502040204020203" pitchFamily="34" charset="0"/>
              </a:endParaRPr>
            </a:p>
          </p:txBody>
        </p:sp>
        <p:sp>
          <p:nvSpPr>
            <p:cNvPr id="30" name="25 Elipse">
              <a:extLst>
                <a:ext uri="{FF2B5EF4-FFF2-40B4-BE49-F238E27FC236}">
                  <a16:creationId xmlns:a16="http://schemas.microsoft.com/office/drawing/2014/main" id="{DAD369E5-93F6-AC32-D494-A9C88FFEF84F}"/>
                </a:ext>
              </a:extLst>
            </p:cNvPr>
            <p:cNvSpPr/>
            <p:nvPr/>
          </p:nvSpPr>
          <p:spPr>
            <a:xfrm>
              <a:off x="3884893" y="3669258"/>
              <a:ext cx="175575" cy="1959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a:solidFill>
                  <a:schemeClr val="accent1"/>
                </a:solidFill>
                <a:cs typeface="Segoe UI" panose="020B0502040204020203" pitchFamily="34" charset="0"/>
              </a:endParaRPr>
            </a:p>
          </p:txBody>
        </p:sp>
        <p:cxnSp>
          <p:nvCxnSpPr>
            <p:cNvPr id="31" name="40 Conector recto">
              <a:extLst>
                <a:ext uri="{FF2B5EF4-FFF2-40B4-BE49-F238E27FC236}">
                  <a16:creationId xmlns:a16="http://schemas.microsoft.com/office/drawing/2014/main" id="{8BADD3C7-FE1D-2E0E-9726-372F1AFDA967}"/>
                </a:ext>
              </a:extLst>
            </p:cNvPr>
            <p:cNvCxnSpPr>
              <a:cxnSpLocks/>
            </p:cNvCxnSpPr>
            <p:nvPr/>
          </p:nvCxnSpPr>
          <p:spPr>
            <a:xfrm flipV="1">
              <a:off x="3972681" y="2714713"/>
              <a:ext cx="0" cy="95454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40 Conector recto">
              <a:extLst>
                <a:ext uri="{FF2B5EF4-FFF2-40B4-BE49-F238E27FC236}">
                  <a16:creationId xmlns:a16="http://schemas.microsoft.com/office/drawing/2014/main" id="{59C0CE2B-3878-D2AA-05E7-2C1AE5F6CF4C}"/>
                </a:ext>
              </a:extLst>
            </p:cNvPr>
            <p:cNvCxnSpPr>
              <a:cxnSpLocks/>
            </p:cNvCxnSpPr>
            <p:nvPr/>
          </p:nvCxnSpPr>
          <p:spPr>
            <a:xfrm flipV="1">
              <a:off x="2529008" y="3843402"/>
              <a:ext cx="0" cy="95454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51 Elipse">
              <a:extLst>
                <a:ext uri="{FF2B5EF4-FFF2-40B4-BE49-F238E27FC236}">
                  <a16:creationId xmlns:a16="http://schemas.microsoft.com/office/drawing/2014/main" id="{816CF90F-E498-657A-83FF-AB3D432E2202}"/>
                </a:ext>
              </a:extLst>
            </p:cNvPr>
            <p:cNvSpPr/>
            <p:nvPr/>
          </p:nvSpPr>
          <p:spPr>
            <a:xfrm>
              <a:off x="3928789" y="2677666"/>
              <a:ext cx="96566" cy="108425"/>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dirty="0">
                <a:solidFill>
                  <a:schemeClr val="accent1"/>
                </a:solidFill>
                <a:ea typeface="Segoe UI" panose="020B0502040204020203" pitchFamily="34" charset="0"/>
                <a:cs typeface="Segoe UI" panose="020B0502040204020203" pitchFamily="34" charset="0"/>
              </a:endParaRPr>
            </a:p>
          </p:txBody>
        </p:sp>
        <p:sp>
          <p:nvSpPr>
            <p:cNvPr id="34" name="51 Elipse">
              <a:extLst>
                <a:ext uri="{FF2B5EF4-FFF2-40B4-BE49-F238E27FC236}">
                  <a16:creationId xmlns:a16="http://schemas.microsoft.com/office/drawing/2014/main" id="{4A155DEC-7908-95DE-DB36-6AE353676593}"/>
                </a:ext>
              </a:extLst>
            </p:cNvPr>
            <p:cNvSpPr/>
            <p:nvPr/>
          </p:nvSpPr>
          <p:spPr>
            <a:xfrm>
              <a:off x="2495722" y="4776306"/>
              <a:ext cx="96566" cy="108425"/>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dirty="0">
                <a:solidFill>
                  <a:schemeClr val="accent1"/>
                </a:solidFill>
                <a:ea typeface="Segoe UI" panose="020B0502040204020203" pitchFamily="34" charset="0"/>
                <a:cs typeface="Segoe UI" panose="020B0502040204020203" pitchFamily="34" charset="0"/>
              </a:endParaRPr>
            </a:p>
          </p:txBody>
        </p:sp>
        <p:sp>
          <p:nvSpPr>
            <p:cNvPr id="35" name="51 Elipse">
              <a:extLst>
                <a:ext uri="{FF2B5EF4-FFF2-40B4-BE49-F238E27FC236}">
                  <a16:creationId xmlns:a16="http://schemas.microsoft.com/office/drawing/2014/main" id="{A0CB1812-8C84-9B2C-BC95-1632E8C259C5}"/>
                </a:ext>
              </a:extLst>
            </p:cNvPr>
            <p:cNvSpPr/>
            <p:nvPr/>
          </p:nvSpPr>
          <p:spPr>
            <a:xfrm>
              <a:off x="1350567" y="2635883"/>
              <a:ext cx="96566" cy="108425"/>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dirty="0">
                <a:solidFill>
                  <a:schemeClr val="accent1"/>
                </a:solidFill>
                <a:ea typeface="Segoe UI" panose="020B0502040204020203" pitchFamily="34" charset="0"/>
                <a:cs typeface="Segoe UI" panose="020B0502040204020203" pitchFamily="34" charset="0"/>
              </a:endParaRPr>
            </a:p>
          </p:txBody>
        </p:sp>
        <p:sp>
          <p:nvSpPr>
            <p:cNvPr id="36" name="Rectangle 35">
              <a:extLst>
                <a:ext uri="{FF2B5EF4-FFF2-40B4-BE49-F238E27FC236}">
                  <a16:creationId xmlns:a16="http://schemas.microsoft.com/office/drawing/2014/main" id="{AC53ECB8-0E94-61E4-CF36-69B7C8791F7A}"/>
                </a:ext>
              </a:extLst>
            </p:cNvPr>
            <p:cNvSpPr/>
            <p:nvPr/>
          </p:nvSpPr>
          <p:spPr>
            <a:xfrm>
              <a:off x="351938" y="1440092"/>
              <a:ext cx="2291841" cy="1004186"/>
            </a:xfrm>
            <a:prstGeom prst="rect">
              <a:avLst/>
            </a:prstGeom>
          </p:spPr>
          <p:txBody>
            <a:bodyPr wrap="square">
              <a:spAutoFit/>
            </a:bodyPr>
            <a:lstStyle/>
            <a:p>
              <a:pPr>
                <a:lnSpc>
                  <a:spcPct val="107000"/>
                </a:lnSpc>
                <a:spcAft>
                  <a:spcPts val="800"/>
                </a:spcAft>
              </a:pPr>
              <a:r>
                <a:rPr lang="en-US" sz="1400" dirty="0">
                  <a:solidFill>
                    <a:srgbClr val="374151"/>
                  </a:solidFill>
                  <a:latin typeface="Söhne"/>
                </a:rPr>
                <a:t>We used historical data based on how renovation of houses has influenced the return on investment </a:t>
              </a:r>
            </a:p>
          </p:txBody>
        </p:sp>
      </p:grpSp>
      <p:sp>
        <p:nvSpPr>
          <p:cNvPr id="37" name="TextBox 36">
            <a:extLst>
              <a:ext uri="{FF2B5EF4-FFF2-40B4-BE49-F238E27FC236}">
                <a16:creationId xmlns:a16="http://schemas.microsoft.com/office/drawing/2014/main" id="{7FBC6DA3-6B0A-0FB8-E899-00A0D720394C}"/>
              </a:ext>
            </a:extLst>
          </p:cNvPr>
          <p:cNvSpPr txBox="1"/>
          <p:nvPr/>
        </p:nvSpPr>
        <p:spPr>
          <a:xfrm>
            <a:off x="7773682" y="3830607"/>
            <a:ext cx="1259348" cy="430887"/>
          </a:xfrm>
          <a:prstGeom prst="rect">
            <a:avLst/>
          </a:prstGeom>
          <a:noFill/>
        </p:spPr>
        <p:txBody>
          <a:bodyPr wrap="square" rtlCol="0">
            <a:spAutoFit/>
          </a:bodyPr>
          <a:lstStyle/>
          <a:p>
            <a:pPr algn="ctr"/>
            <a:r>
              <a:rPr lang="en-US" sz="1100" b="1" dirty="0">
                <a:solidFill>
                  <a:schemeClr val="accent1"/>
                </a:solidFill>
                <a:latin typeface="Segoe UI" panose="020B0502040204020203" pitchFamily="34" charset="0"/>
                <a:cs typeface="Segoe UI" panose="020B0502040204020203" pitchFamily="34" charset="0"/>
              </a:rPr>
              <a:t>Outlier Detection</a:t>
            </a:r>
            <a:endParaRPr lang="en-US" sz="1300" b="1" dirty="0">
              <a:solidFill>
                <a:schemeClr val="accent1"/>
              </a:solidFill>
              <a:cs typeface="Segoe UI" panose="020B0502040204020203" pitchFamily="34" charset="0"/>
            </a:endParaRPr>
          </a:p>
        </p:txBody>
      </p:sp>
      <p:grpSp>
        <p:nvGrpSpPr>
          <p:cNvPr id="16" name="Group 15">
            <a:extLst>
              <a:ext uri="{FF2B5EF4-FFF2-40B4-BE49-F238E27FC236}">
                <a16:creationId xmlns:a16="http://schemas.microsoft.com/office/drawing/2014/main" id="{B8A5E981-432B-0E1A-5606-9F7747856FA9}"/>
              </a:ext>
            </a:extLst>
          </p:cNvPr>
          <p:cNvGrpSpPr/>
          <p:nvPr/>
        </p:nvGrpSpPr>
        <p:grpSpPr>
          <a:xfrm rot="10800000">
            <a:off x="10623994" y="3673323"/>
            <a:ext cx="188048" cy="1244156"/>
            <a:chOff x="9491880" y="2773439"/>
            <a:chExt cx="188048" cy="1244156"/>
          </a:xfrm>
        </p:grpSpPr>
        <p:sp>
          <p:nvSpPr>
            <p:cNvPr id="5" name="37 Elipse">
              <a:extLst>
                <a:ext uri="{FF2B5EF4-FFF2-40B4-BE49-F238E27FC236}">
                  <a16:creationId xmlns:a16="http://schemas.microsoft.com/office/drawing/2014/main" id="{C413FB91-244F-0532-5765-2B055197B4D6}"/>
                </a:ext>
              </a:extLst>
            </p:cNvPr>
            <p:cNvSpPr/>
            <p:nvPr/>
          </p:nvSpPr>
          <p:spPr>
            <a:xfrm>
              <a:off x="9491880" y="3821658"/>
              <a:ext cx="188048" cy="1959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a:solidFill>
                  <a:schemeClr val="accent1"/>
                </a:solidFill>
                <a:ea typeface="Segoe UI" panose="020B0502040204020203" pitchFamily="34" charset="0"/>
                <a:cs typeface="Segoe UI" panose="020B0502040204020203" pitchFamily="34" charset="0"/>
              </a:endParaRPr>
            </a:p>
          </p:txBody>
        </p:sp>
        <p:cxnSp>
          <p:nvCxnSpPr>
            <p:cNvPr id="12" name="45 Conector recto">
              <a:extLst>
                <a:ext uri="{FF2B5EF4-FFF2-40B4-BE49-F238E27FC236}">
                  <a16:creationId xmlns:a16="http://schemas.microsoft.com/office/drawing/2014/main" id="{46D39ED7-0786-4C43-E104-149A9C82FD63}"/>
                </a:ext>
              </a:extLst>
            </p:cNvPr>
            <p:cNvCxnSpPr>
              <a:cxnSpLocks/>
            </p:cNvCxnSpPr>
            <p:nvPr/>
          </p:nvCxnSpPr>
          <p:spPr>
            <a:xfrm flipV="1">
              <a:off x="9585904" y="2868416"/>
              <a:ext cx="0" cy="9545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51 Elipse">
              <a:extLst>
                <a:ext uri="{FF2B5EF4-FFF2-40B4-BE49-F238E27FC236}">
                  <a16:creationId xmlns:a16="http://schemas.microsoft.com/office/drawing/2014/main" id="{098DD503-699C-ADF6-98DB-0DF55898D549}"/>
                </a:ext>
              </a:extLst>
            </p:cNvPr>
            <p:cNvSpPr/>
            <p:nvPr/>
          </p:nvSpPr>
          <p:spPr>
            <a:xfrm>
              <a:off x="9534191" y="2773439"/>
              <a:ext cx="103426" cy="108425"/>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dirty="0">
                <a:solidFill>
                  <a:schemeClr val="accent1"/>
                </a:solidFill>
                <a:ea typeface="Segoe UI" panose="020B0502040204020203" pitchFamily="34" charset="0"/>
                <a:cs typeface="Segoe UI" panose="020B0502040204020203" pitchFamily="34" charset="0"/>
              </a:endParaRPr>
            </a:p>
          </p:txBody>
        </p:sp>
      </p:grpSp>
      <p:sp>
        <p:nvSpPr>
          <p:cNvPr id="19" name="TextBox 18">
            <a:extLst>
              <a:ext uri="{FF2B5EF4-FFF2-40B4-BE49-F238E27FC236}">
                <a16:creationId xmlns:a16="http://schemas.microsoft.com/office/drawing/2014/main" id="{EB743A32-9344-9D0C-8A8D-219CF37AAEBD}"/>
              </a:ext>
            </a:extLst>
          </p:cNvPr>
          <p:cNvSpPr txBox="1"/>
          <p:nvPr/>
        </p:nvSpPr>
        <p:spPr>
          <a:xfrm>
            <a:off x="10088344" y="3155150"/>
            <a:ext cx="1259348" cy="430887"/>
          </a:xfrm>
          <a:prstGeom prst="rect">
            <a:avLst/>
          </a:prstGeom>
          <a:noFill/>
        </p:spPr>
        <p:txBody>
          <a:bodyPr wrap="square" rtlCol="0">
            <a:spAutoFit/>
          </a:bodyPr>
          <a:lstStyle/>
          <a:p>
            <a:pPr algn="ctr"/>
            <a:r>
              <a:rPr lang="en-US" sz="1100" b="1" dirty="0">
                <a:solidFill>
                  <a:schemeClr val="accent1"/>
                </a:solidFill>
                <a:latin typeface="Segoe UI" panose="020B0502040204020203" pitchFamily="34" charset="0"/>
                <a:cs typeface="Segoe UI" panose="020B0502040204020203" pitchFamily="34" charset="0"/>
              </a:rPr>
              <a:t>Categorical</a:t>
            </a:r>
            <a:r>
              <a:rPr lang="en-US" sz="1100" b="1" i="0" dirty="0">
                <a:solidFill>
                  <a:srgbClr val="1F2328"/>
                </a:solidFill>
                <a:effectLst/>
                <a:latin typeface="-apple-system"/>
              </a:rPr>
              <a:t> </a:t>
            </a:r>
            <a:r>
              <a:rPr lang="en-US" sz="1100" b="1" dirty="0">
                <a:solidFill>
                  <a:schemeClr val="accent1"/>
                </a:solidFill>
                <a:latin typeface="Segoe UI" panose="020B0502040204020203" pitchFamily="34" charset="0"/>
                <a:cs typeface="Segoe UI" panose="020B0502040204020203" pitchFamily="34" charset="0"/>
              </a:rPr>
              <a:t>Variables</a:t>
            </a:r>
          </a:p>
        </p:txBody>
      </p:sp>
      <p:sp>
        <p:nvSpPr>
          <p:cNvPr id="21" name="Rectangle 20">
            <a:extLst>
              <a:ext uri="{FF2B5EF4-FFF2-40B4-BE49-F238E27FC236}">
                <a16:creationId xmlns:a16="http://schemas.microsoft.com/office/drawing/2014/main" id="{87918FF1-167A-F580-5590-5C89B8CD3221}"/>
              </a:ext>
            </a:extLst>
          </p:cNvPr>
          <p:cNvSpPr/>
          <p:nvPr/>
        </p:nvSpPr>
        <p:spPr>
          <a:xfrm>
            <a:off x="9625499" y="4758976"/>
            <a:ext cx="2373085" cy="2099023"/>
          </a:xfrm>
          <a:prstGeom prst="rect">
            <a:avLst/>
          </a:prstGeom>
        </p:spPr>
        <p:txBody>
          <a:bodyPr wrap="square">
            <a:noAutofit/>
          </a:bodyPr>
          <a:lstStyle/>
          <a:p>
            <a:pPr algn="l"/>
            <a:r>
              <a:rPr lang="en-US" sz="1400" b="0" i="0" dirty="0">
                <a:solidFill>
                  <a:srgbClr val="374151"/>
                </a:solidFill>
                <a:effectLst/>
                <a:latin typeface="Söhne"/>
              </a:rPr>
              <a:t>Identification of variables that represent categories or groups. Categorical variables consist of discrete categories or labels in this case they were represented in the 'waterfront', 'view', 'condition', and 'grade' columns. </a:t>
            </a:r>
          </a:p>
        </p:txBody>
      </p:sp>
    </p:spTree>
    <p:extLst>
      <p:ext uri="{BB962C8B-B14F-4D97-AF65-F5344CB8AC3E}">
        <p14:creationId xmlns:p14="http://schemas.microsoft.com/office/powerpoint/2010/main" val="302963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E1B2D3-772D-4DC3-A3BA-8C8BC2275A45}"/>
              </a:ext>
            </a:extLst>
          </p:cNvPr>
          <p:cNvSpPr>
            <a:spLocks noGrp="1"/>
          </p:cNvSpPr>
          <p:nvPr>
            <p:ph type="sldNum" sz="quarter" idx="10"/>
          </p:nvPr>
        </p:nvSpPr>
        <p:spPr>
          <a:xfrm>
            <a:off x="163285" y="6338649"/>
            <a:ext cx="522857" cy="425979"/>
          </a:xfrm>
        </p:spPr>
        <p:txBody>
          <a:bodyPr/>
          <a:lstStyle/>
          <a:p>
            <a:pPr indent="-19050" algn="r">
              <a:buClr>
                <a:srgbClr val="888888"/>
              </a:buClr>
              <a:buSzPct val="25000"/>
            </a:pPr>
            <a:fld id="{00000000-1234-1234-1234-123412341234}" type="slidenum">
              <a:rPr lang="en-US" sz="1300" smtClean="0">
                <a:solidFill>
                  <a:srgbClr val="888888"/>
                </a:solidFill>
                <a:ea typeface="Calibri"/>
                <a:cs typeface="Calibri"/>
                <a:sym typeface="Calibri"/>
              </a:rPr>
              <a:pPr indent="-19050" algn="r">
                <a:buClr>
                  <a:srgbClr val="888888"/>
                </a:buClr>
                <a:buSzPct val="25000"/>
              </a:pPr>
              <a:t>6</a:t>
            </a:fld>
            <a:endParaRPr lang="en-US" sz="1300">
              <a:solidFill>
                <a:srgbClr val="888888"/>
              </a:solidFill>
              <a:ea typeface="Calibri"/>
              <a:cs typeface="Calibri"/>
              <a:sym typeface="Calibri"/>
            </a:endParaRPr>
          </a:p>
        </p:txBody>
      </p:sp>
      <p:sp>
        <p:nvSpPr>
          <p:cNvPr id="88" name="Text Placeholder 2">
            <a:extLst>
              <a:ext uri="{FF2B5EF4-FFF2-40B4-BE49-F238E27FC236}">
                <a16:creationId xmlns:a16="http://schemas.microsoft.com/office/drawing/2014/main" id="{ACEB8637-50F4-1484-38B2-B61FF501C655}"/>
              </a:ext>
            </a:extLst>
          </p:cNvPr>
          <p:cNvSpPr txBox="1">
            <a:spLocks/>
          </p:cNvSpPr>
          <p:nvPr/>
        </p:nvSpPr>
        <p:spPr>
          <a:xfrm>
            <a:off x="1080655" y="477985"/>
            <a:ext cx="9060872" cy="696121"/>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i="0" kern="1200">
                <a:solidFill>
                  <a:schemeClr val="tx1"/>
                </a:solidFill>
                <a:latin typeface="+mj-lt"/>
                <a:ea typeface="+mn-ea"/>
                <a:cs typeface="Segoe UI" panose="020B0502040204020203" pitchFamily="34" charset="0"/>
              </a:defRPr>
            </a:lvl1pPr>
            <a:lvl2pPr marL="548640" indent="-228600" algn="l" defTabSz="914400" rtl="0" eaLnBrk="1" latinLnBrk="0" hangingPunct="1">
              <a:lnSpc>
                <a:spcPct val="90000"/>
              </a:lnSpc>
              <a:spcBef>
                <a:spcPts val="500"/>
              </a:spcBef>
              <a:buSzPct val="120000"/>
              <a:buFont typeface="Arial" panose="020B0604020202020204" pitchFamily="34" charset="0"/>
              <a:buChar char="•"/>
              <a:defRPr sz="1600" kern="1200">
                <a:solidFill>
                  <a:schemeClr val="tx1"/>
                </a:solidFill>
                <a:latin typeface="+mn-lt"/>
                <a:ea typeface="+mn-ea"/>
                <a:cs typeface="+mn-cs"/>
              </a:defRPr>
            </a:lvl2pPr>
            <a:lvl3pPr marL="109728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3pPr>
            <a:lvl4pPr marL="164592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4pPr>
            <a:lvl5pPr marL="219456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KE" sz="2000" dirty="0">
              <a:latin typeface="Segoe UI" panose="020B0502040204020203" pitchFamily="34" charset="0"/>
            </a:endParaRPr>
          </a:p>
        </p:txBody>
      </p:sp>
      <p:sp>
        <p:nvSpPr>
          <p:cNvPr id="4" name="Rectangle 1">
            <a:extLst>
              <a:ext uri="{FF2B5EF4-FFF2-40B4-BE49-F238E27FC236}">
                <a16:creationId xmlns:a16="http://schemas.microsoft.com/office/drawing/2014/main" id="{D8F1DFD5-0E7C-14F8-04BD-3853EBF1EDDC}"/>
              </a:ext>
            </a:extLst>
          </p:cNvPr>
          <p:cNvSpPr/>
          <p:nvPr/>
        </p:nvSpPr>
        <p:spPr>
          <a:xfrm>
            <a:off x="-2975" y="-3"/>
            <a:ext cx="2676901" cy="267690"/>
          </a:xfrm>
          <a:custGeom>
            <a:avLst/>
            <a:gdLst>
              <a:gd name="connsiteX0" fmla="*/ 0 w 2025732"/>
              <a:gd name="connsiteY0" fmla="*/ 0 h 189651"/>
              <a:gd name="connsiteX1" fmla="*/ 2025732 w 2025732"/>
              <a:gd name="connsiteY1" fmla="*/ 0 h 189651"/>
              <a:gd name="connsiteX2" fmla="*/ 2025732 w 2025732"/>
              <a:gd name="connsiteY2" fmla="*/ 189651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75797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89651 h 189651"/>
              <a:gd name="connsiteX3" fmla="*/ 0 w 2025732"/>
              <a:gd name="connsiteY3" fmla="*/ 189651 h 189651"/>
              <a:gd name="connsiteX4" fmla="*/ 0 w 2025732"/>
              <a:gd name="connsiteY4" fmla="*/ 0 h 189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5732" h="189651">
                <a:moveTo>
                  <a:pt x="0" y="0"/>
                </a:moveTo>
                <a:lnTo>
                  <a:pt x="2025732" y="0"/>
                </a:lnTo>
                <a:lnTo>
                  <a:pt x="1651659" y="189651"/>
                </a:lnTo>
                <a:lnTo>
                  <a:pt x="0" y="1896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Modeling</a:t>
            </a:r>
            <a:endParaRPr lang="en-KE" b="1" dirty="0"/>
          </a:p>
        </p:txBody>
      </p:sp>
    </p:spTree>
    <p:extLst>
      <p:ext uri="{BB962C8B-B14F-4D97-AF65-F5344CB8AC3E}">
        <p14:creationId xmlns:p14="http://schemas.microsoft.com/office/powerpoint/2010/main" val="264985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E1B2D3-772D-4DC3-A3BA-8C8BC2275A45}"/>
              </a:ext>
            </a:extLst>
          </p:cNvPr>
          <p:cNvSpPr>
            <a:spLocks noGrp="1"/>
          </p:cNvSpPr>
          <p:nvPr>
            <p:ph type="sldNum" sz="quarter" idx="10"/>
          </p:nvPr>
        </p:nvSpPr>
        <p:spPr>
          <a:xfrm>
            <a:off x="163285" y="6338649"/>
            <a:ext cx="522857" cy="425979"/>
          </a:xfrm>
        </p:spPr>
        <p:txBody>
          <a:bodyPr/>
          <a:lstStyle/>
          <a:p>
            <a:pPr indent="-19050" algn="r">
              <a:buClr>
                <a:srgbClr val="888888"/>
              </a:buClr>
              <a:buSzPct val="25000"/>
            </a:pPr>
            <a:fld id="{00000000-1234-1234-1234-123412341234}" type="slidenum">
              <a:rPr lang="en-US" sz="1300" smtClean="0">
                <a:solidFill>
                  <a:srgbClr val="888888"/>
                </a:solidFill>
                <a:ea typeface="Calibri"/>
                <a:cs typeface="Calibri"/>
                <a:sym typeface="Calibri"/>
              </a:rPr>
              <a:pPr indent="-19050" algn="r">
                <a:buClr>
                  <a:srgbClr val="888888"/>
                </a:buClr>
                <a:buSzPct val="25000"/>
              </a:pPr>
              <a:t>7</a:t>
            </a:fld>
            <a:endParaRPr lang="en-US" sz="1300">
              <a:solidFill>
                <a:srgbClr val="888888"/>
              </a:solidFill>
              <a:ea typeface="Calibri"/>
              <a:cs typeface="Calibri"/>
              <a:sym typeface="Calibri"/>
            </a:endParaRPr>
          </a:p>
        </p:txBody>
      </p:sp>
      <p:sp>
        <p:nvSpPr>
          <p:cNvPr id="88" name="Text Placeholder 2">
            <a:extLst>
              <a:ext uri="{FF2B5EF4-FFF2-40B4-BE49-F238E27FC236}">
                <a16:creationId xmlns:a16="http://schemas.microsoft.com/office/drawing/2014/main" id="{ACEB8637-50F4-1484-38B2-B61FF501C655}"/>
              </a:ext>
            </a:extLst>
          </p:cNvPr>
          <p:cNvSpPr txBox="1">
            <a:spLocks/>
          </p:cNvSpPr>
          <p:nvPr/>
        </p:nvSpPr>
        <p:spPr>
          <a:xfrm>
            <a:off x="1080655" y="477985"/>
            <a:ext cx="9060872" cy="696121"/>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i="0" kern="1200">
                <a:solidFill>
                  <a:schemeClr val="tx1"/>
                </a:solidFill>
                <a:latin typeface="+mj-lt"/>
                <a:ea typeface="+mn-ea"/>
                <a:cs typeface="Segoe UI" panose="020B0502040204020203" pitchFamily="34" charset="0"/>
              </a:defRPr>
            </a:lvl1pPr>
            <a:lvl2pPr marL="548640" indent="-228600" algn="l" defTabSz="914400" rtl="0" eaLnBrk="1" latinLnBrk="0" hangingPunct="1">
              <a:lnSpc>
                <a:spcPct val="90000"/>
              </a:lnSpc>
              <a:spcBef>
                <a:spcPts val="500"/>
              </a:spcBef>
              <a:buSzPct val="120000"/>
              <a:buFont typeface="Arial" panose="020B0604020202020204" pitchFamily="34" charset="0"/>
              <a:buChar char="•"/>
              <a:defRPr sz="1600" kern="1200">
                <a:solidFill>
                  <a:schemeClr val="tx1"/>
                </a:solidFill>
                <a:latin typeface="+mn-lt"/>
                <a:ea typeface="+mn-ea"/>
                <a:cs typeface="+mn-cs"/>
              </a:defRPr>
            </a:lvl2pPr>
            <a:lvl3pPr marL="109728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3pPr>
            <a:lvl4pPr marL="164592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4pPr>
            <a:lvl5pPr marL="219456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KE" sz="2000" dirty="0">
              <a:latin typeface="Segoe UI" panose="020B0502040204020203" pitchFamily="34" charset="0"/>
            </a:endParaRPr>
          </a:p>
        </p:txBody>
      </p:sp>
      <p:sp>
        <p:nvSpPr>
          <p:cNvPr id="4" name="Rectangle 1">
            <a:extLst>
              <a:ext uri="{FF2B5EF4-FFF2-40B4-BE49-F238E27FC236}">
                <a16:creationId xmlns:a16="http://schemas.microsoft.com/office/drawing/2014/main" id="{D8F1DFD5-0E7C-14F8-04BD-3853EBF1EDDC}"/>
              </a:ext>
            </a:extLst>
          </p:cNvPr>
          <p:cNvSpPr/>
          <p:nvPr/>
        </p:nvSpPr>
        <p:spPr>
          <a:xfrm>
            <a:off x="-2975" y="-3"/>
            <a:ext cx="2676901" cy="267690"/>
          </a:xfrm>
          <a:custGeom>
            <a:avLst/>
            <a:gdLst>
              <a:gd name="connsiteX0" fmla="*/ 0 w 2025732"/>
              <a:gd name="connsiteY0" fmla="*/ 0 h 189651"/>
              <a:gd name="connsiteX1" fmla="*/ 2025732 w 2025732"/>
              <a:gd name="connsiteY1" fmla="*/ 0 h 189651"/>
              <a:gd name="connsiteX2" fmla="*/ 2025732 w 2025732"/>
              <a:gd name="connsiteY2" fmla="*/ 189651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75797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89651 h 189651"/>
              <a:gd name="connsiteX3" fmla="*/ 0 w 2025732"/>
              <a:gd name="connsiteY3" fmla="*/ 189651 h 189651"/>
              <a:gd name="connsiteX4" fmla="*/ 0 w 2025732"/>
              <a:gd name="connsiteY4" fmla="*/ 0 h 189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5732" h="189651">
                <a:moveTo>
                  <a:pt x="0" y="0"/>
                </a:moveTo>
                <a:lnTo>
                  <a:pt x="2025732" y="0"/>
                </a:lnTo>
                <a:lnTo>
                  <a:pt x="1651659" y="189651"/>
                </a:lnTo>
                <a:lnTo>
                  <a:pt x="0" y="1896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Findings</a:t>
            </a:r>
            <a:endParaRPr lang="en-KE" b="1" dirty="0"/>
          </a:p>
        </p:txBody>
      </p:sp>
    </p:spTree>
    <p:extLst>
      <p:ext uri="{BB962C8B-B14F-4D97-AF65-F5344CB8AC3E}">
        <p14:creationId xmlns:p14="http://schemas.microsoft.com/office/powerpoint/2010/main" val="191113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E1B2D3-772D-4DC3-A3BA-8C8BC2275A45}"/>
              </a:ext>
            </a:extLst>
          </p:cNvPr>
          <p:cNvSpPr>
            <a:spLocks noGrp="1"/>
          </p:cNvSpPr>
          <p:nvPr>
            <p:ph type="sldNum" sz="quarter" idx="10"/>
          </p:nvPr>
        </p:nvSpPr>
        <p:spPr>
          <a:xfrm>
            <a:off x="163285" y="6338649"/>
            <a:ext cx="522857" cy="425979"/>
          </a:xfrm>
        </p:spPr>
        <p:txBody>
          <a:bodyPr/>
          <a:lstStyle/>
          <a:p>
            <a:pPr indent="-19050" algn="r">
              <a:buClr>
                <a:srgbClr val="888888"/>
              </a:buClr>
              <a:buSzPct val="25000"/>
            </a:pPr>
            <a:fld id="{00000000-1234-1234-1234-123412341234}" type="slidenum">
              <a:rPr lang="en-US" sz="1300" smtClean="0">
                <a:solidFill>
                  <a:srgbClr val="888888"/>
                </a:solidFill>
                <a:ea typeface="Calibri"/>
                <a:cs typeface="Calibri"/>
                <a:sym typeface="Calibri"/>
              </a:rPr>
              <a:pPr indent="-19050" algn="r">
                <a:buClr>
                  <a:srgbClr val="888888"/>
                </a:buClr>
                <a:buSzPct val="25000"/>
              </a:pPr>
              <a:t>8</a:t>
            </a:fld>
            <a:endParaRPr lang="en-US" sz="1300">
              <a:solidFill>
                <a:srgbClr val="888888"/>
              </a:solidFill>
              <a:ea typeface="Calibri"/>
              <a:cs typeface="Calibri"/>
              <a:sym typeface="Calibri"/>
            </a:endParaRPr>
          </a:p>
        </p:txBody>
      </p:sp>
      <p:sp>
        <p:nvSpPr>
          <p:cNvPr id="88" name="Text Placeholder 2">
            <a:extLst>
              <a:ext uri="{FF2B5EF4-FFF2-40B4-BE49-F238E27FC236}">
                <a16:creationId xmlns:a16="http://schemas.microsoft.com/office/drawing/2014/main" id="{ACEB8637-50F4-1484-38B2-B61FF501C655}"/>
              </a:ext>
            </a:extLst>
          </p:cNvPr>
          <p:cNvSpPr txBox="1">
            <a:spLocks/>
          </p:cNvSpPr>
          <p:nvPr/>
        </p:nvSpPr>
        <p:spPr>
          <a:xfrm>
            <a:off x="1080655" y="477985"/>
            <a:ext cx="9060872" cy="696121"/>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i="0" kern="1200">
                <a:solidFill>
                  <a:schemeClr val="tx1"/>
                </a:solidFill>
                <a:latin typeface="+mj-lt"/>
                <a:ea typeface="+mn-ea"/>
                <a:cs typeface="Segoe UI" panose="020B0502040204020203" pitchFamily="34" charset="0"/>
              </a:defRPr>
            </a:lvl1pPr>
            <a:lvl2pPr marL="548640" indent="-228600" algn="l" defTabSz="914400" rtl="0" eaLnBrk="1" latinLnBrk="0" hangingPunct="1">
              <a:lnSpc>
                <a:spcPct val="90000"/>
              </a:lnSpc>
              <a:spcBef>
                <a:spcPts val="500"/>
              </a:spcBef>
              <a:buSzPct val="120000"/>
              <a:buFont typeface="Arial" panose="020B0604020202020204" pitchFamily="34" charset="0"/>
              <a:buChar char="•"/>
              <a:defRPr sz="1600" kern="1200">
                <a:solidFill>
                  <a:schemeClr val="tx1"/>
                </a:solidFill>
                <a:latin typeface="+mn-lt"/>
                <a:ea typeface="+mn-ea"/>
                <a:cs typeface="+mn-cs"/>
              </a:defRPr>
            </a:lvl2pPr>
            <a:lvl3pPr marL="109728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3pPr>
            <a:lvl4pPr marL="164592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4pPr>
            <a:lvl5pPr marL="219456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KE" sz="2000" dirty="0">
              <a:latin typeface="Segoe UI" panose="020B0502040204020203" pitchFamily="34" charset="0"/>
            </a:endParaRPr>
          </a:p>
        </p:txBody>
      </p:sp>
      <p:sp>
        <p:nvSpPr>
          <p:cNvPr id="4" name="Rectangle 1">
            <a:extLst>
              <a:ext uri="{FF2B5EF4-FFF2-40B4-BE49-F238E27FC236}">
                <a16:creationId xmlns:a16="http://schemas.microsoft.com/office/drawing/2014/main" id="{D8F1DFD5-0E7C-14F8-04BD-3853EBF1EDDC}"/>
              </a:ext>
            </a:extLst>
          </p:cNvPr>
          <p:cNvSpPr/>
          <p:nvPr/>
        </p:nvSpPr>
        <p:spPr>
          <a:xfrm>
            <a:off x="-2975" y="-3"/>
            <a:ext cx="2676901" cy="267690"/>
          </a:xfrm>
          <a:custGeom>
            <a:avLst/>
            <a:gdLst>
              <a:gd name="connsiteX0" fmla="*/ 0 w 2025732"/>
              <a:gd name="connsiteY0" fmla="*/ 0 h 189651"/>
              <a:gd name="connsiteX1" fmla="*/ 2025732 w 2025732"/>
              <a:gd name="connsiteY1" fmla="*/ 0 h 189651"/>
              <a:gd name="connsiteX2" fmla="*/ 2025732 w 2025732"/>
              <a:gd name="connsiteY2" fmla="*/ 189651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75797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89651 h 189651"/>
              <a:gd name="connsiteX3" fmla="*/ 0 w 2025732"/>
              <a:gd name="connsiteY3" fmla="*/ 189651 h 189651"/>
              <a:gd name="connsiteX4" fmla="*/ 0 w 2025732"/>
              <a:gd name="connsiteY4" fmla="*/ 0 h 189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5732" h="189651">
                <a:moveTo>
                  <a:pt x="0" y="0"/>
                </a:moveTo>
                <a:lnTo>
                  <a:pt x="2025732" y="0"/>
                </a:lnTo>
                <a:lnTo>
                  <a:pt x="1651659" y="189651"/>
                </a:lnTo>
                <a:lnTo>
                  <a:pt x="0" y="1896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Findings</a:t>
            </a:r>
            <a:endParaRPr lang="en-KE" b="1" dirty="0"/>
          </a:p>
        </p:txBody>
      </p:sp>
    </p:spTree>
    <p:extLst>
      <p:ext uri="{BB962C8B-B14F-4D97-AF65-F5344CB8AC3E}">
        <p14:creationId xmlns:p14="http://schemas.microsoft.com/office/powerpoint/2010/main" val="175373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E1B2D3-772D-4DC3-A3BA-8C8BC2275A45}"/>
              </a:ext>
            </a:extLst>
          </p:cNvPr>
          <p:cNvSpPr>
            <a:spLocks noGrp="1"/>
          </p:cNvSpPr>
          <p:nvPr>
            <p:ph type="sldNum" sz="quarter" idx="10"/>
          </p:nvPr>
        </p:nvSpPr>
        <p:spPr>
          <a:xfrm>
            <a:off x="163285" y="6338649"/>
            <a:ext cx="522857" cy="425979"/>
          </a:xfrm>
        </p:spPr>
        <p:txBody>
          <a:bodyPr/>
          <a:lstStyle/>
          <a:p>
            <a:pPr indent="-19050" algn="r">
              <a:buClr>
                <a:srgbClr val="888888"/>
              </a:buClr>
              <a:buSzPct val="25000"/>
            </a:pPr>
            <a:fld id="{00000000-1234-1234-1234-123412341234}" type="slidenum">
              <a:rPr lang="en-US" sz="1300" smtClean="0">
                <a:solidFill>
                  <a:srgbClr val="888888"/>
                </a:solidFill>
                <a:ea typeface="Calibri"/>
                <a:cs typeface="Calibri"/>
                <a:sym typeface="Calibri"/>
              </a:rPr>
              <a:pPr indent="-19050" algn="r">
                <a:buClr>
                  <a:srgbClr val="888888"/>
                </a:buClr>
                <a:buSzPct val="25000"/>
              </a:pPr>
              <a:t>9</a:t>
            </a:fld>
            <a:endParaRPr lang="en-US" sz="1300">
              <a:solidFill>
                <a:srgbClr val="888888"/>
              </a:solidFill>
              <a:ea typeface="Calibri"/>
              <a:cs typeface="Calibri"/>
              <a:sym typeface="Calibri"/>
            </a:endParaRPr>
          </a:p>
        </p:txBody>
      </p:sp>
      <p:sp>
        <p:nvSpPr>
          <p:cNvPr id="88" name="Text Placeholder 2">
            <a:extLst>
              <a:ext uri="{FF2B5EF4-FFF2-40B4-BE49-F238E27FC236}">
                <a16:creationId xmlns:a16="http://schemas.microsoft.com/office/drawing/2014/main" id="{ACEB8637-50F4-1484-38B2-B61FF501C655}"/>
              </a:ext>
            </a:extLst>
          </p:cNvPr>
          <p:cNvSpPr txBox="1">
            <a:spLocks/>
          </p:cNvSpPr>
          <p:nvPr/>
        </p:nvSpPr>
        <p:spPr>
          <a:xfrm>
            <a:off x="1080655" y="477985"/>
            <a:ext cx="9060872" cy="696121"/>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i="0" kern="1200">
                <a:solidFill>
                  <a:schemeClr val="tx1"/>
                </a:solidFill>
                <a:latin typeface="+mj-lt"/>
                <a:ea typeface="+mn-ea"/>
                <a:cs typeface="Segoe UI" panose="020B0502040204020203" pitchFamily="34" charset="0"/>
              </a:defRPr>
            </a:lvl1pPr>
            <a:lvl2pPr marL="548640" indent="-228600" algn="l" defTabSz="914400" rtl="0" eaLnBrk="1" latinLnBrk="0" hangingPunct="1">
              <a:lnSpc>
                <a:spcPct val="90000"/>
              </a:lnSpc>
              <a:spcBef>
                <a:spcPts val="500"/>
              </a:spcBef>
              <a:buSzPct val="120000"/>
              <a:buFont typeface="Arial" panose="020B0604020202020204" pitchFamily="34" charset="0"/>
              <a:buChar char="•"/>
              <a:defRPr sz="1600" kern="1200">
                <a:solidFill>
                  <a:schemeClr val="tx1"/>
                </a:solidFill>
                <a:latin typeface="+mn-lt"/>
                <a:ea typeface="+mn-ea"/>
                <a:cs typeface="+mn-cs"/>
              </a:defRPr>
            </a:lvl2pPr>
            <a:lvl3pPr marL="109728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3pPr>
            <a:lvl4pPr marL="164592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4pPr>
            <a:lvl5pPr marL="219456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KE" sz="2000" dirty="0">
              <a:latin typeface="Segoe UI" panose="020B0502040204020203" pitchFamily="34" charset="0"/>
            </a:endParaRPr>
          </a:p>
        </p:txBody>
      </p:sp>
      <p:sp>
        <p:nvSpPr>
          <p:cNvPr id="4" name="Rectangle 1">
            <a:extLst>
              <a:ext uri="{FF2B5EF4-FFF2-40B4-BE49-F238E27FC236}">
                <a16:creationId xmlns:a16="http://schemas.microsoft.com/office/drawing/2014/main" id="{D8F1DFD5-0E7C-14F8-04BD-3853EBF1EDDC}"/>
              </a:ext>
            </a:extLst>
          </p:cNvPr>
          <p:cNvSpPr/>
          <p:nvPr/>
        </p:nvSpPr>
        <p:spPr>
          <a:xfrm>
            <a:off x="-2975" y="-3"/>
            <a:ext cx="2676901" cy="267690"/>
          </a:xfrm>
          <a:custGeom>
            <a:avLst/>
            <a:gdLst>
              <a:gd name="connsiteX0" fmla="*/ 0 w 2025732"/>
              <a:gd name="connsiteY0" fmla="*/ 0 h 189651"/>
              <a:gd name="connsiteX1" fmla="*/ 2025732 w 2025732"/>
              <a:gd name="connsiteY1" fmla="*/ 0 h 189651"/>
              <a:gd name="connsiteX2" fmla="*/ 2025732 w 2025732"/>
              <a:gd name="connsiteY2" fmla="*/ 189651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75797 h 189651"/>
              <a:gd name="connsiteX3" fmla="*/ 0 w 2025732"/>
              <a:gd name="connsiteY3" fmla="*/ 189651 h 189651"/>
              <a:gd name="connsiteX4" fmla="*/ 0 w 2025732"/>
              <a:gd name="connsiteY4" fmla="*/ 0 h 189651"/>
              <a:gd name="connsiteX0" fmla="*/ 0 w 2025732"/>
              <a:gd name="connsiteY0" fmla="*/ 0 h 189651"/>
              <a:gd name="connsiteX1" fmla="*/ 2025732 w 2025732"/>
              <a:gd name="connsiteY1" fmla="*/ 0 h 189651"/>
              <a:gd name="connsiteX2" fmla="*/ 1651659 w 2025732"/>
              <a:gd name="connsiteY2" fmla="*/ 189651 h 189651"/>
              <a:gd name="connsiteX3" fmla="*/ 0 w 2025732"/>
              <a:gd name="connsiteY3" fmla="*/ 189651 h 189651"/>
              <a:gd name="connsiteX4" fmla="*/ 0 w 2025732"/>
              <a:gd name="connsiteY4" fmla="*/ 0 h 189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5732" h="189651">
                <a:moveTo>
                  <a:pt x="0" y="0"/>
                </a:moveTo>
                <a:lnTo>
                  <a:pt x="2025732" y="0"/>
                </a:lnTo>
                <a:lnTo>
                  <a:pt x="1651659" y="189651"/>
                </a:lnTo>
                <a:lnTo>
                  <a:pt x="0" y="1896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Findings</a:t>
            </a:r>
            <a:endParaRPr lang="en-KE" b="1" dirty="0"/>
          </a:p>
        </p:txBody>
      </p:sp>
    </p:spTree>
    <p:extLst>
      <p:ext uri="{BB962C8B-B14F-4D97-AF65-F5344CB8AC3E}">
        <p14:creationId xmlns:p14="http://schemas.microsoft.com/office/powerpoint/2010/main" val="36245627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BTQDjN3T20qlnTfeoGH6A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lJevGkGQI0Ofe0shF_r_q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lJevGkGQI0Ofe0shF_r_qg"/>
</p:tagLst>
</file>

<file path=ppt/theme/theme1.xml><?xml version="1.0" encoding="utf-8"?>
<a:theme xmlns:a="http://schemas.openxmlformats.org/drawingml/2006/main" name="Villgro Africa_v01">
  <a:themeElements>
    <a:clrScheme name="Vayu Report">
      <a:dk1>
        <a:srgbClr val="2D2E2F"/>
      </a:dk1>
      <a:lt1>
        <a:sysClr val="window" lastClr="FFFFFF"/>
      </a:lt1>
      <a:dk2>
        <a:srgbClr val="214729"/>
      </a:dk2>
      <a:lt2>
        <a:srgbClr val="CACBCB"/>
      </a:lt2>
      <a:accent1>
        <a:srgbClr val="358F52"/>
      </a:accent1>
      <a:accent2>
        <a:srgbClr val="358F80"/>
      </a:accent2>
      <a:accent3>
        <a:srgbClr val="71AA7D"/>
      </a:accent3>
      <a:accent4>
        <a:srgbClr val="35448F"/>
      </a:accent4>
      <a:accent5>
        <a:srgbClr val="8F3571"/>
      </a:accent5>
      <a:accent6>
        <a:srgbClr val="E0DC32"/>
      </a:accent6>
      <a:hlink>
        <a:srgbClr val="0563C1"/>
      </a:hlink>
      <a:folHlink>
        <a:srgbClr val="954F72"/>
      </a:folHlink>
    </a:clrScheme>
    <a:fontScheme name="Villgro custom font 1">
      <a:majorFont>
        <a:latin typeface="Source Sans Pro Black"/>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45720" rIns="45720" rtlCol="0" anchor="t">
        <a:spAutoFit/>
      </a:bodyPr>
      <a:lstStyle>
        <a:defPPr algn="l">
          <a:defRPr sz="1400" dirty="0" smtClean="0"/>
        </a:defPPr>
      </a:lstStyle>
    </a:txDef>
  </a:objectDefaults>
  <a:extraClrSchemeLst/>
  <a:extLst>
    <a:ext uri="{05A4C25C-085E-4340-85A3-A5531E510DB2}">
      <thm15:themeFamily xmlns:thm15="http://schemas.microsoft.com/office/thememl/2012/main" name="Villgro Africa_v01" id="{3C53762D-E2C3-4B1F-A91E-CEEDDDCA6130}" vid="{ED8AD74D-3111-41A6-B7BD-830B49240CC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26793</TotalTime>
  <Words>796</Words>
  <Application>Microsoft Office PowerPoint</Application>
  <PresentationFormat>Widescreen</PresentationFormat>
  <Paragraphs>89</Paragraphs>
  <Slides>13</Slides>
  <Notes>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7" baseType="lpstr">
      <vt:lpstr>-apple-system</vt:lpstr>
      <vt:lpstr>Arial</vt:lpstr>
      <vt:lpstr>Calibri</vt:lpstr>
      <vt:lpstr>Courier New</vt:lpstr>
      <vt:lpstr>Lato</vt:lpstr>
      <vt:lpstr>Montserrat</vt:lpstr>
      <vt:lpstr>Quattrocento Sans</vt:lpstr>
      <vt:lpstr>Segoe UI</vt:lpstr>
      <vt:lpstr>Söhne</vt:lpstr>
      <vt:lpstr>Source Sans Pro</vt:lpstr>
      <vt:lpstr>Source Sans Pro Black</vt:lpstr>
      <vt:lpstr>Trebuchet MS</vt:lpstr>
      <vt:lpstr>Villgro Africa_v01</vt:lpstr>
      <vt:lpstr>think-cell Slide</vt:lpstr>
      <vt:lpstr> Transforming Homes, Elevating Values</vt:lpstr>
      <vt:lpstr>PowerPoint Presentation</vt:lpstr>
      <vt:lpstr>Rationale for Achieving the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AFYAKIT</dc:title>
  <dc:creator>Snider Mugese</dc:creator>
  <cp:lastModifiedBy>Amadi Growman</cp:lastModifiedBy>
  <cp:revision>162</cp:revision>
  <dcterms:created xsi:type="dcterms:W3CDTF">2020-08-03T09:49:05Z</dcterms:created>
  <dcterms:modified xsi:type="dcterms:W3CDTF">2023-12-31T16:50:14Z</dcterms:modified>
</cp:coreProperties>
</file>