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16"/>
  </p:notesMasterIdLst>
  <p:handoutMasterIdLst>
    <p:handoutMasterId r:id="rId17"/>
  </p:handoutMasterIdLst>
  <p:sldIdLst>
    <p:sldId id="256" r:id="rId2"/>
    <p:sldId id="2147476523" r:id="rId3"/>
    <p:sldId id="2147476522" r:id="rId4"/>
    <p:sldId id="1475" r:id="rId5"/>
    <p:sldId id="1473" r:id="rId6"/>
    <p:sldId id="1563" r:id="rId7"/>
    <p:sldId id="2147476525" r:id="rId8"/>
    <p:sldId id="2147476526" r:id="rId9"/>
    <p:sldId id="2147476527" r:id="rId10"/>
    <p:sldId id="2147476528" r:id="rId11"/>
    <p:sldId id="1564" r:id="rId12"/>
    <p:sldId id="1502" r:id="rId13"/>
    <p:sldId id="2147476524"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Belknap" initials="PB" lastIdx="14" clrIdx="0">
    <p:extLst>
      <p:ext uri="{19B8F6BF-5375-455C-9EA6-DF929625EA0E}">
        <p15:presenceInfo xmlns:p15="http://schemas.microsoft.com/office/powerpoint/2012/main" userId="0f50af0ca9541661" providerId="Windows Live"/>
      </p:ext>
    </p:extLst>
  </p:cmAuthor>
  <p:cmAuthor id="2" name="Immanuel Momanyi" initials="IM" lastIdx="1" clrIdx="1">
    <p:extLst>
      <p:ext uri="{19B8F6BF-5375-455C-9EA6-DF929625EA0E}">
        <p15:presenceInfo xmlns:p15="http://schemas.microsoft.com/office/powerpoint/2012/main" userId="57db6e52bc485b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F476E-C39B-45B9-BC24-EB5838FD9538}" v="62" dt="2024-01-01T01:03:01.290"/>
  </p1510:revLst>
</p1510:revInfo>
</file>

<file path=ppt/tableStyles.xml><?xml version="1.0" encoding="utf-8"?>
<a:tblStyleLst xmlns:a="http://schemas.openxmlformats.org/drawingml/2006/main" def="{320C94D0-B2B0-4564-B0FF-546262F563B2}">
  <a:tblStyle styleId="{320C94D0-B2B0-4564-B0FF-546262F563B2}" styleName="Table_0">
    <a:wholeTbl>
      <a:tcTxStyle b="off" i="off">
        <a:font>
          <a:latin typeface="Calibri"/>
          <a:ea typeface="Calibri"/>
          <a:cs typeface="Calibri"/>
        </a:font>
        <a:schemeClr val="dk1"/>
      </a:tcTxStyle>
      <a:tcStyle>
        <a:tcBdr>
          <a:left>
            <a:ln w="12700" cap="flat" cmpd="sng">
              <a:solidFill>
                <a:schemeClr val="accent3"/>
              </a:solidFill>
              <a:prstDash val="solid"/>
              <a:round/>
              <a:headEnd type="none" w="med" len="med"/>
              <a:tailEnd type="none" w="med" len="med"/>
            </a:ln>
          </a:left>
          <a:right>
            <a:ln w="12700" cap="flat" cmpd="sng">
              <a:solidFill>
                <a:schemeClr val="accent3"/>
              </a:solidFill>
              <a:prstDash val="solid"/>
              <a:round/>
              <a:headEnd type="none" w="med" len="med"/>
              <a:tailEnd type="none" w="med" len="med"/>
            </a:ln>
          </a:right>
          <a:top>
            <a:ln w="12700" cap="flat" cmpd="sng">
              <a:solidFill>
                <a:schemeClr val="accent3"/>
              </a:solidFill>
              <a:prstDash val="solid"/>
              <a:round/>
              <a:headEnd type="none" w="med" len="med"/>
              <a:tailEnd type="none" w="med" len="med"/>
            </a:ln>
          </a:top>
          <a:bottom>
            <a:ln w="12700" cap="flat" cmpd="sng">
              <a:solidFill>
                <a:schemeClr val="accent3"/>
              </a:solidFill>
              <a:prstDash val="solid"/>
              <a:round/>
              <a:headEnd type="none" w="med" len="med"/>
              <a:tailEnd type="none" w="med" len="med"/>
            </a:ln>
          </a:bottom>
          <a:insideH>
            <a:ln w="12700" cap="flat" cmpd="sng">
              <a:solidFill>
                <a:schemeClr val="accent3"/>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lt1"/>
          </a:solidFill>
        </a:fill>
      </a:tcStyle>
    </a:wholeTbl>
    <a:band1H>
      <a:tcTxStyle b="off" i="off"/>
      <a:tcStyle>
        <a:tcBdr/>
        <a:fill>
          <a:solidFill>
            <a:srgbClr val="EFF3E9"/>
          </a:solidFill>
        </a:fill>
      </a:tcStyle>
    </a:band1H>
    <a:band2H>
      <a:tcTxStyle b="off" i="off"/>
      <a:tcStyle>
        <a:tcBdr/>
      </a:tcStyle>
    </a:band2H>
    <a:band1V>
      <a:tcTxStyle b="off" i="off"/>
      <a:tcStyle>
        <a:tcBdr/>
        <a:fill>
          <a:solidFill>
            <a:srgbClr val="EFF3E9"/>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med" len="med"/>
              <a:tailEnd type="none" w="med" len="med"/>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3"/>
          </a:solidFill>
        </a:fill>
      </a:tcStyle>
    </a:firstRow>
    <a:neCell>
      <a:tcTxStyle b="off" i="off"/>
      <a:tcStyle>
        <a:tcBdr/>
      </a:tcStyle>
    </a:neCell>
    <a:nwCell>
      <a:tcTxStyle b="off" i="off"/>
      <a:tcStyle>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4" autoAdjust="0"/>
    <p:restoredTop sz="94660"/>
  </p:normalViewPr>
  <p:slideViewPr>
    <p:cSldViewPr snapToGrid="0">
      <p:cViewPr>
        <p:scale>
          <a:sx n="69" d="100"/>
          <a:sy n="69" d="100"/>
        </p:scale>
        <p:origin x="654" y="60"/>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di Growman" userId="f43d2e1ef3f48f1b" providerId="LiveId" clId="{942EE2D8-8CB8-405A-8798-0B483BACFEC8}"/>
    <pc:docChg chg="undo custSel addSld modSld modMainMaster">
      <pc:chgData name="Amadi Growman" userId="f43d2e1ef3f48f1b" providerId="LiveId" clId="{942EE2D8-8CB8-405A-8798-0B483BACFEC8}" dt="2023-12-21T16:32:48.276" v="192" actId="20577"/>
      <pc:docMkLst>
        <pc:docMk/>
      </pc:docMkLst>
      <pc:sldChg chg="delSp modSp mod delAnim">
        <pc:chgData name="Amadi Growman" userId="f43d2e1ef3f48f1b" providerId="LiveId" clId="{942EE2D8-8CB8-405A-8798-0B483BACFEC8}" dt="2023-12-21T16:15:16.192" v="44" actId="478"/>
        <pc:sldMkLst>
          <pc:docMk/>
          <pc:sldMk cId="0" sldId="256"/>
        </pc:sldMkLst>
        <pc:spChg chg="mod">
          <ac:chgData name="Amadi Growman" userId="f43d2e1ef3f48f1b" providerId="LiveId" clId="{942EE2D8-8CB8-405A-8798-0B483BACFEC8}" dt="2023-12-21T16:15:10.946" v="43" actId="20577"/>
          <ac:spMkLst>
            <pc:docMk/>
            <pc:sldMk cId="0" sldId="256"/>
            <ac:spMk id="90" creationId="{00000000-0000-0000-0000-000000000000}"/>
          </ac:spMkLst>
        </pc:spChg>
        <pc:picChg chg="del">
          <ac:chgData name="Amadi Growman" userId="f43d2e1ef3f48f1b" providerId="LiveId" clId="{942EE2D8-8CB8-405A-8798-0B483BACFEC8}" dt="2023-12-21T16:15:16.192" v="44" actId="478"/>
          <ac:picMkLst>
            <pc:docMk/>
            <pc:sldMk cId="0" sldId="256"/>
            <ac:picMk id="11" creationId="{3E079B84-832A-EE95-8EFE-1C06684A47BA}"/>
          </ac:picMkLst>
        </pc:picChg>
      </pc:sldChg>
      <pc:sldChg chg="addSp delSp modSp mod">
        <pc:chgData name="Amadi Growman" userId="f43d2e1ef3f48f1b" providerId="LiveId" clId="{942EE2D8-8CB8-405A-8798-0B483BACFEC8}" dt="2023-12-21T16:23:41.909" v="180" actId="6549"/>
        <pc:sldMkLst>
          <pc:docMk/>
          <pc:sldMk cId="2043589123" sldId="265"/>
        </pc:sldMkLst>
        <pc:spChg chg="add del mod">
          <ac:chgData name="Amadi Growman" userId="f43d2e1ef3f48f1b" providerId="LiveId" clId="{942EE2D8-8CB8-405A-8798-0B483BACFEC8}" dt="2023-12-21T16:23:41.909" v="180" actId="6549"/>
          <ac:spMkLst>
            <pc:docMk/>
            <pc:sldMk cId="2043589123" sldId="265"/>
            <ac:spMk id="22" creationId="{9994653D-FFF7-1E01-6AA9-95A5C4B7381A}"/>
          </ac:spMkLst>
        </pc:spChg>
        <pc:spChg chg="mod">
          <ac:chgData name="Amadi Growman" userId="f43d2e1ef3f48f1b" providerId="LiveId" clId="{942EE2D8-8CB8-405A-8798-0B483BACFEC8}" dt="2023-12-21T16:19:19.816" v="93" actId="21"/>
          <ac:spMkLst>
            <pc:docMk/>
            <pc:sldMk cId="2043589123" sldId="265"/>
            <ac:spMk id="23" creationId="{50DD6E3F-0F84-A0A7-B44F-2E1FC4624F32}"/>
          </ac:spMkLst>
        </pc:spChg>
        <pc:graphicFrameChg chg="mod modGraphic">
          <ac:chgData name="Amadi Growman" userId="f43d2e1ef3f48f1b" providerId="LiveId" clId="{942EE2D8-8CB8-405A-8798-0B483BACFEC8}" dt="2023-12-21T16:20:40.337" v="144" actId="20577"/>
          <ac:graphicFrameMkLst>
            <pc:docMk/>
            <pc:sldMk cId="2043589123" sldId="265"/>
            <ac:graphicFrameMk id="6" creationId="{D3D7CB3A-DEF5-33AC-E83C-2FA5E6C1E894}"/>
          </ac:graphicFrameMkLst>
        </pc:graphicFrameChg>
      </pc:sldChg>
      <pc:sldChg chg="modSp mod">
        <pc:chgData name="Amadi Growman" userId="f43d2e1ef3f48f1b" providerId="LiveId" clId="{942EE2D8-8CB8-405A-8798-0B483BACFEC8}" dt="2023-12-21T16:15:35.364" v="48" actId="20577"/>
        <pc:sldMkLst>
          <pc:docMk/>
          <pc:sldMk cId="3865296598" sldId="1475"/>
        </pc:sldMkLst>
        <pc:spChg chg="mod">
          <ac:chgData name="Amadi Growman" userId="f43d2e1ef3f48f1b" providerId="LiveId" clId="{942EE2D8-8CB8-405A-8798-0B483BACFEC8}" dt="2023-12-21T16:15:35.364" v="48" actId="20577"/>
          <ac:spMkLst>
            <pc:docMk/>
            <pc:sldMk cId="3865296598" sldId="1475"/>
            <ac:spMk id="5" creationId="{F0FCB9CC-8190-6FE6-F90E-B0850013B9DB}"/>
          </ac:spMkLst>
        </pc:spChg>
      </pc:sldChg>
      <pc:sldChg chg="delSp modSp mod">
        <pc:chgData name="Amadi Growman" userId="f43d2e1ef3f48f1b" providerId="LiveId" clId="{942EE2D8-8CB8-405A-8798-0B483BACFEC8}" dt="2023-12-21T16:15:25.096" v="47"/>
        <pc:sldMkLst>
          <pc:docMk/>
          <pc:sldMk cId="922382240" sldId="1562"/>
        </pc:sldMkLst>
        <pc:spChg chg="del mod">
          <ac:chgData name="Amadi Growman" userId="f43d2e1ef3f48f1b" providerId="LiveId" clId="{942EE2D8-8CB8-405A-8798-0B483BACFEC8}" dt="2023-12-21T16:15:25.096" v="47"/>
          <ac:spMkLst>
            <pc:docMk/>
            <pc:sldMk cId="922382240" sldId="1562"/>
            <ac:spMk id="13" creationId="{6F46FA43-EAD2-4DAA-B1A6-7317EEB20E60}"/>
          </ac:spMkLst>
        </pc:spChg>
      </pc:sldChg>
      <pc:sldChg chg="delSp modSp mod">
        <pc:chgData name="Amadi Growman" userId="f43d2e1ef3f48f1b" providerId="LiveId" clId="{942EE2D8-8CB8-405A-8798-0B483BACFEC8}" dt="2023-12-21T16:16:32.630" v="60" actId="478"/>
        <pc:sldMkLst>
          <pc:docMk/>
          <pc:sldMk cId="2649851667" sldId="1563"/>
        </pc:sldMkLst>
        <pc:spChg chg="mod">
          <ac:chgData name="Amadi Growman" userId="f43d2e1ef3f48f1b" providerId="LiveId" clId="{942EE2D8-8CB8-405A-8798-0B483BACFEC8}" dt="2023-12-21T16:16:12.550" v="56" actId="20577"/>
          <ac:spMkLst>
            <pc:docMk/>
            <pc:sldMk cId="2649851667" sldId="1563"/>
            <ac:spMk id="4" creationId="{D8F1DFD5-0E7C-14F8-04BD-3853EBF1EDDC}"/>
          </ac:spMkLst>
        </pc:spChg>
        <pc:spChg chg="del">
          <ac:chgData name="Amadi Growman" userId="f43d2e1ef3f48f1b" providerId="LiveId" clId="{942EE2D8-8CB8-405A-8798-0B483BACFEC8}" dt="2023-12-21T16:16:30.270" v="59" actId="478"/>
          <ac:spMkLst>
            <pc:docMk/>
            <pc:sldMk cId="2649851667" sldId="1563"/>
            <ac:spMk id="14" creationId="{CF17482F-3271-8A79-08D6-37DDEF2C5538}"/>
          </ac:spMkLst>
        </pc:spChg>
        <pc:spChg chg="mod">
          <ac:chgData name="Amadi Growman" userId="f43d2e1ef3f48f1b" providerId="LiveId" clId="{942EE2D8-8CB8-405A-8798-0B483BACFEC8}" dt="2023-12-21T16:16:23.166" v="57" actId="20577"/>
          <ac:spMkLst>
            <pc:docMk/>
            <pc:sldMk cId="2649851667" sldId="1563"/>
            <ac:spMk id="88" creationId="{ACEB8637-50F4-1484-38B2-B61FF501C655}"/>
          </ac:spMkLst>
        </pc:spChg>
        <pc:picChg chg="del">
          <ac:chgData name="Amadi Growman" userId="f43d2e1ef3f48f1b" providerId="LiveId" clId="{942EE2D8-8CB8-405A-8798-0B483BACFEC8}" dt="2023-12-21T16:16:32.630" v="60" actId="478"/>
          <ac:picMkLst>
            <pc:docMk/>
            <pc:sldMk cId="2649851667" sldId="1563"/>
            <ac:picMk id="18" creationId="{993C9FAE-DE21-C0A7-8426-7A2B39588F4A}"/>
          </ac:picMkLst>
        </pc:picChg>
        <pc:picChg chg="del">
          <ac:chgData name="Amadi Growman" userId="f43d2e1ef3f48f1b" providerId="LiveId" clId="{942EE2D8-8CB8-405A-8798-0B483BACFEC8}" dt="2023-12-21T16:16:27" v="58" actId="478"/>
          <ac:picMkLst>
            <pc:docMk/>
            <pc:sldMk cId="2649851667" sldId="1563"/>
            <ac:picMk id="20" creationId="{CFE25361-0EE3-1AB5-763F-1D26EA0E0E23}"/>
          </ac:picMkLst>
        </pc:picChg>
      </pc:sldChg>
      <pc:sldChg chg="delSp modSp mod">
        <pc:chgData name="Amadi Growman" userId="f43d2e1ef3f48f1b" providerId="LiveId" clId="{942EE2D8-8CB8-405A-8798-0B483BACFEC8}" dt="2023-12-21T16:17:03.078" v="63" actId="478"/>
        <pc:sldMkLst>
          <pc:docMk/>
          <pc:sldMk cId="1911139456" sldId="1564"/>
        </pc:sldMkLst>
        <pc:spChg chg="del">
          <ac:chgData name="Amadi Growman" userId="f43d2e1ef3f48f1b" providerId="LiveId" clId="{942EE2D8-8CB8-405A-8798-0B483BACFEC8}" dt="2023-12-21T16:17:03.078" v="63" actId="478"/>
          <ac:spMkLst>
            <pc:docMk/>
            <pc:sldMk cId="1911139456" sldId="1564"/>
            <ac:spMk id="14" creationId="{CF17482F-3271-8A79-08D6-37DDEF2C5538}"/>
          </ac:spMkLst>
        </pc:spChg>
        <pc:spChg chg="mod">
          <ac:chgData name="Amadi Growman" userId="f43d2e1ef3f48f1b" providerId="LiveId" clId="{942EE2D8-8CB8-405A-8798-0B483BACFEC8}" dt="2023-12-21T16:16:50.671" v="61" actId="20577"/>
          <ac:spMkLst>
            <pc:docMk/>
            <pc:sldMk cId="1911139456" sldId="1564"/>
            <ac:spMk id="88" creationId="{ACEB8637-50F4-1484-38B2-B61FF501C655}"/>
          </ac:spMkLst>
        </pc:spChg>
        <pc:picChg chg="del">
          <ac:chgData name="Amadi Growman" userId="f43d2e1ef3f48f1b" providerId="LiveId" clId="{942EE2D8-8CB8-405A-8798-0B483BACFEC8}" dt="2023-12-21T16:17:00.385" v="62" actId="478"/>
          <ac:picMkLst>
            <pc:docMk/>
            <pc:sldMk cId="1911139456" sldId="1564"/>
            <ac:picMk id="5" creationId="{C9E774E5-1DA6-9129-1D87-0BE89B6B2732}"/>
          </ac:picMkLst>
        </pc:picChg>
      </pc:sldChg>
      <pc:sldChg chg="delSp modSp mod">
        <pc:chgData name="Amadi Growman" userId="f43d2e1ef3f48f1b" providerId="LiveId" clId="{942EE2D8-8CB8-405A-8798-0B483BACFEC8}" dt="2023-12-21T16:18:25.957" v="66" actId="20577"/>
        <pc:sldMkLst>
          <pc:docMk/>
          <pc:sldMk cId="1753731041" sldId="1565"/>
        </pc:sldMkLst>
        <pc:spChg chg="del">
          <ac:chgData name="Amadi Growman" userId="f43d2e1ef3f48f1b" providerId="LiveId" clId="{942EE2D8-8CB8-405A-8798-0B483BACFEC8}" dt="2023-12-21T16:18:21.268" v="65" actId="478"/>
          <ac:spMkLst>
            <pc:docMk/>
            <pc:sldMk cId="1753731041" sldId="1565"/>
            <ac:spMk id="14" creationId="{CF17482F-3271-8A79-08D6-37DDEF2C5538}"/>
          </ac:spMkLst>
        </pc:spChg>
        <pc:spChg chg="mod">
          <ac:chgData name="Amadi Growman" userId="f43d2e1ef3f48f1b" providerId="LiveId" clId="{942EE2D8-8CB8-405A-8798-0B483BACFEC8}" dt="2023-12-21T16:18:25.957" v="66" actId="20577"/>
          <ac:spMkLst>
            <pc:docMk/>
            <pc:sldMk cId="1753731041" sldId="1565"/>
            <ac:spMk id="88" creationId="{ACEB8637-50F4-1484-38B2-B61FF501C655}"/>
          </ac:spMkLst>
        </pc:spChg>
        <pc:picChg chg="del">
          <ac:chgData name="Amadi Growman" userId="f43d2e1ef3f48f1b" providerId="LiveId" clId="{942EE2D8-8CB8-405A-8798-0B483BACFEC8}" dt="2023-12-21T16:18:18.725" v="64" actId="478"/>
          <ac:picMkLst>
            <pc:docMk/>
            <pc:sldMk cId="1753731041" sldId="1565"/>
            <ac:picMk id="5" creationId="{BD32FC4D-F3F1-3992-93B7-C20BBC071598}"/>
          </ac:picMkLst>
        </pc:picChg>
      </pc:sldChg>
      <pc:sldChg chg="delSp modSp mod">
        <pc:chgData name="Amadi Growman" userId="f43d2e1ef3f48f1b" providerId="LiveId" clId="{942EE2D8-8CB8-405A-8798-0B483BACFEC8}" dt="2023-12-21T16:18:34.220" v="68" actId="20577"/>
        <pc:sldMkLst>
          <pc:docMk/>
          <pc:sldMk cId="3624562771" sldId="1566"/>
        </pc:sldMkLst>
        <pc:spChg chg="del">
          <ac:chgData name="Amadi Growman" userId="f43d2e1ef3f48f1b" providerId="LiveId" clId="{942EE2D8-8CB8-405A-8798-0B483BACFEC8}" dt="2023-12-21T16:18:30.355" v="67" actId="478"/>
          <ac:spMkLst>
            <pc:docMk/>
            <pc:sldMk cId="3624562771" sldId="1566"/>
            <ac:spMk id="14" creationId="{CF17482F-3271-8A79-08D6-37DDEF2C5538}"/>
          </ac:spMkLst>
        </pc:spChg>
        <pc:spChg chg="mod">
          <ac:chgData name="Amadi Growman" userId="f43d2e1ef3f48f1b" providerId="LiveId" clId="{942EE2D8-8CB8-405A-8798-0B483BACFEC8}" dt="2023-12-21T16:18:34.220" v="68" actId="20577"/>
          <ac:spMkLst>
            <pc:docMk/>
            <pc:sldMk cId="3624562771" sldId="1566"/>
            <ac:spMk id="88" creationId="{ACEB8637-50F4-1484-38B2-B61FF501C655}"/>
          </ac:spMkLst>
        </pc:spChg>
        <pc:picChg chg="del">
          <ac:chgData name="Amadi Growman" userId="f43d2e1ef3f48f1b" providerId="LiveId" clId="{942EE2D8-8CB8-405A-8798-0B483BACFEC8}" dt="2023-12-21T16:18:30.355" v="67" actId="478"/>
          <ac:picMkLst>
            <pc:docMk/>
            <pc:sldMk cId="3624562771" sldId="1566"/>
            <ac:picMk id="6" creationId="{178B0518-81F5-E73A-1FEA-7B779F9C2A1A}"/>
          </ac:picMkLst>
        </pc:picChg>
      </pc:sldChg>
      <pc:sldChg chg="modSp add mod">
        <pc:chgData name="Amadi Growman" userId="f43d2e1ef3f48f1b" providerId="LiveId" clId="{942EE2D8-8CB8-405A-8798-0B483BACFEC8}" dt="2023-12-21T16:32:48.276" v="192" actId="20577"/>
        <pc:sldMkLst>
          <pc:docMk/>
          <pc:sldMk cId="1120549965" sldId="1567"/>
        </pc:sldMkLst>
        <pc:spChg chg="mod">
          <ac:chgData name="Amadi Growman" userId="f43d2e1ef3f48f1b" providerId="LiveId" clId="{942EE2D8-8CB8-405A-8798-0B483BACFEC8}" dt="2023-12-21T16:32:48.276" v="192" actId="20577"/>
          <ac:spMkLst>
            <pc:docMk/>
            <pc:sldMk cId="1120549965" sldId="1567"/>
            <ac:spMk id="23" creationId="{50DD6E3F-0F84-A0A7-B44F-2E1FC4624F32}"/>
          </ac:spMkLst>
        </pc:spChg>
        <pc:graphicFrameChg chg="modGraphic">
          <ac:chgData name="Amadi Growman" userId="f43d2e1ef3f48f1b" providerId="LiveId" clId="{942EE2D8-8CB8-405A-8798-0B483BACFEC8}" dt="2023-12-21T16:32:39.205" v="191" actId="5793"/>
          <ac:graphicFrameMkLst>
            <pc:docMk/>
            <pc:sldMk cId="1120549965" sldId="1567"/>
            <ac:graphicFrameMk id="6" creationId="{D3D7CB3A-DEF5-33AC-E83C-2FA5E6C1E894}"/>
          </ac:graphicFrameMkLst>
        </pc:graphicFrameChg>
      </pc:sldChg>
      <pc:sldChg chg="modSp add mod">
        <pc:chgData name="Amadi Growman" userId="f43d2e1ef3f48f1b" providerId="LiveId" clId="{942EE2D8-8CB8-405A-8798-0B483BACFEC8}" dt="2023-12-21T16:32:22.639" v="189" actId="552"/>
        <pc:sldMkLst>
          <pc:docMk/>
          <pc:sldMk cId="3933852448" sldId="2147374493"/>
        </pc:sldMkLst>
        <pc:spChg chg="mod">
          <ac:chgData name="Amadi Growman" userId="f43d2e1ef3f48f1b" providerId="LiveId" clId="{942EE2D8-8CB8-405A-8798-0B483BACFEC8}" dt="2023-12-21T16:32:22.639" v="189" actId="552"/>
          <ac:spMkLst>
            <pc:docMk/>
            <pc:sldMk cId="3933852448" sldId="2147374493"/>
            <ac:spMk id="3" creationId="{E36D1064-C2BF-BF43-E31F-46590F17A37B}"/>
          </ac:spMkLst>
        </pc:spChg>
        <pc:spChg chg="mod">
          <ac:chgData name="Amadi Growman" userId="f43d2e1ef3f48f1b" providerId="LiveId" clId="{942EE2D8-8CB8-405A-8798-0B483BACFEC8}" dt="2023-12-21T16:31:32.113" v="186" actId="20577"/>
          <ac:spMkLst>
            <pc:docMk/>
            <pc:sldMk cId="3933852448" sldId="2147374493"/>
            <ac:spMk id="4" creationId="{E0E6C3A4-FC56-D32E-CFF3-C9924A0474E6}"/>
          </ac:spMkLst>
        </pc:spChg>
        <pc:spChg chg="mod">
          <ac:chgData name="Amadi Growman" userId="f43d2e1ef3f48f1b" providerId="LiveId" clId="{942EE2D8-8CB8-405A-8798-0B483BACFEC8}" dt="2023-12-21T16:32:22.639" v="189" actId="552"/>
          <ac:spMkLst>
            <pc:docMk/>
            <pc:sldMk cId="3933852448" sldId="2147374493"/>
            <ac:spMk id="5" creationId="{6FBB9B10-804B-3137-BEC0-B120529E5999}"/>
          </ac:spMkLst>
        </pc:spChg>
        <pc:spChg chg="mod">
          <ac:chgData name="Amadi Growman" userId="f43d2e1ef3f48f1b" providerId="LiveId" clId="{942EE2D8-8CB8-405A-8798-0B483BACFEC8}" dt="2023-12-21T16:31:28.153" v="185" actId="20577"/>
          <ac:spMkLst>
            <pc:docMk/>
            <pc:sldMk cId="3933852448" sldId="2147374493"/>
            <ac:spMk id="6" creationId="{8BB9D5FA-928B-BC89-7CF3-981426387BB0}"/>
          </ac:spMkLst>
        </pc:spChg>
        <pc:spChg chg="mod">
          <ac:chgData name="Amadi Growman" userId="f43d2e1ef3f48f1b" providerId="LiveId" clId="{942EE2D8-8CB8-405A-8798-0B483BACFEC8}" dt="2023-12-21T16:32:22.639" v="189" actId="552"/>
          <ac:spMkLst>
            <pc:docMk/>
            <pc:sldMk cId="3933852448" sldId="2147374493"/>
            <ac:spMk id="13" creationId="{C8137333-0D05-0FAB-FF6A-2D61743FCEFF}"/>
          </ac:spMkLst>
        </pc:spChg>
        <pc:spChg chg="mod">
          <ac:chgData name="Amadi Growman" userId="f43d2e1ef3f48f1b" providerId="LiveId" clId="{942EE2D8-8CB8-405A-8798-0B483BACFEC8}" dt="2023-12-21T16:31:36.191" v="187" actId="20577"/>
          <ac:spMkLst>
            <pc:docMk/>
            <pc:sldMk cId="3933852448" sldId="2147374493"/>
            <ac:spMk id="14" creationId="{07ED9CC5-CBAB-38F3-4D63-66CF9A37DB76}"/>
          </ac:spMkLst>
        </pc:spChg>
        <pc:spChg chg="mod">
          <ac:chgData name="Amadi Growman" userId="f43d2e1ef3f48f1b" providerId="LiveId" clId="{942EE2D8-8CB8-405A-8798-0B483BACFEC8}" dt="2023-12-21T16:32:22.639" v="189" actId="552"/>
          <ac:spMkLst>
            <pc:docMk/>
            <pc:sldMk cId="3933852448" sldId="2147374493"/>
            <ac:spMk id="15" creationId="{4FA96EF7-3036-176A-4201-7DEA72881DDD}"/>
          </ac:spMkLst>
        </pc:spChg>
        <pc:spChg chg="mod">
          <ac:chgData name="Amadi Growman" userId="f43d2e1ef3f48f1b" providerId="LiveId" clId="{942EE2D8-8CB8-405A-8798-0B483BACFEC8}" dt="2023-12-21T16:31:39.989" v="188" actId="20577"/>
          <ac:spMkLst>
            <pc:docMk/>
            <pc:sldMk cId="3933852448" sldId="2147374493"/>
            <ac:spMk id="16" creationId="{3D6C2D63-B722-4A48-0407-60575DFE45FC}"/>
          </ac:spMkLst>
        </pc:spChg>
      </pc:sldChg>
      <pc:sldMasterChg chg="modSldLayout">
        <pc:chgData name="Amadi Growman" userId="f43d2e1ef3f48f1b" providerId="LiveId" clId="{942EE2D8-8CB8-405A-8798-0B483BACFEC8}" dt="2023-12-21T16:31:07.891" v="184" actId="1037"/>
        <pc:sldMasterMkLst>
          <pc:docMk/>
          <pc:sldMasterMk cId="984757861" sldId="2147483717"/>
        </pc:sldMasterMkLst>
        <pc:sldLayoutChg chg="modSp mod">
          <pc:chgData name="Amadi Growman" userId="f43d2e1ef3f48f1b" providerId="LiveId" clId="{942EE2D8-8CB8-405A-8798-0B483BACFEC8}" dt="2023-12-21T16:31:07.891" v="184" actId="1037"/>
          <pc:sldLayoutMkLst>
            <pc:docMk/>
            <pc:sldMasterMk cId="984757861" sldId="2147483717"/>
            <pc:sldLayoutMk cId="2513313050" sldId="2147483736"/>
          </pc:sldLayoutMkLst>
          <pc:spChg chg="mod">
            <ac:chgData name="Amadi Growman" userId="f43d2e1ef3f48f1b" providerId="LiveId" clId="{942EE2D8-8CB8-405A-8798-0B483BACFEC8}" dt="2023-12-21T16:31:07.891" v="184" actId="1037"/>
            <ac:spMkLst>
              <pc:docMk/>
              <pc:sldMasterMk cId="984757861" sldId="2147483717"/>
              <pc:sldLayoutMk cId="2513313050" sldId="2147483736"/>
              <ac:spMk id="2" creationId="{88260A45-39E4-4751-9647-64139CEAEACE}"/>
            </ac:spMkLst>
          </pc:spChg>
          <pc:spChg chg="mod">
            <ac:chgData name="Amadi Growman" userId="f43d2e1ef3f48f1b" providerId="LiveId" clId="{942EE2D8-8CB8-405A-8798-0B483BACFEC8}" dt="2023-12-21T16:31:01.620" v="183" actId="207"/>
            <ac:spMkLst>
              <pc:docMk/>
              <pc:sldMasterMk cId="984757861" sldId="2147483717"/>
              <pc:sldLayoutMk cId="2513313050" sldId="2147483736"/>
              <ac:spMk id="21" creationId="{A68CDDDA-1C0A-4EF6-B8D8-5DDA59B5E0F8}"/>
            </ac:spMkLst>
          </pc:spChg>
        </pc:sldLayoutChg>
      </pc:sldMasterChg>
    </pc:docChg>
  </pc:docChgLst>
  <pc:docChgLst>
    <pc:chgData name="Amadi Growman" userId="f43d2e1ef3f48f1b" providerId="LiveId" clId="{C3C44243-3240-4CC8-A5FE-271662E3FC69}"/>
    <pc:docChg chg="undo custSel modSld">
      <pc:chgData name="Amadi Growman" userId="f43d2e1ef3f48f1b" providerId="LiveId" clId="{C3C44243-3240-4CC8-A5FE-271662E3FC69}" dt="2023-11-05T07:45:42.804" v="11" actId="2711"/>
      <pc:docMkLst>
        <pc:docMk/>
      </pc:docMkLst>
      <pc:sldChg chg="modSp mod">
        <pc:chgData name="Amadi Growman" userId="f43d2e1ef3f48f1b" providerId="LiveId" clId="{C3C44243-3240-4CC8-A5FE-271662E3FC69}" dt="2023-11-05T07:45:42.804" v="11" actId="2711"/>
        <pc:sldMkLst>
          <pc:docMk/>
          <pc:sldMk cId="3865296598" sldId="1475"/>
        </pc:sldMkLst>
        <pc:spChg chg="mod">
          <ac:chgData name="Amadi Growman" userId="f43d2e1ef3f48f1b" providerId="LiveId" clId="{C3C44243-3240-4CC8-A5FE-271662E3FC69}" dt="2023-11-05T07:44:18.972" v="4" actId="12"/>
          <ac:spMkLst>
            <pc:docMk/>
            <pc:sldMk cId="3865296598" sldId="1475"/>
            <ac:spMk id="5" creationId="{F0FCB9CC-8190-6FE6-F90E-B0850013B9DB}"/>
          </ac:spMkLst>
        </pc:spChg>
        <pc:spChg chg="mod">
          <ac:chgData name="Amadi Growman" userId="f43d2e1ef3f48f1b" providerId="LiveId" clId="{C3C44243-3240-4CC8-A5FE-271662E3FC69}" dt="2023-11-05T07:45:42.804" v="11" actId="2711"/>
          <ac:spMkLst>
            <pc:docMk/>
            <pc:sldMk cId="3865296598" sldId="1475"/>
            <ac:spMk id="88" creationId="{ACEB8637-50F4-1484-38B2-B61FF501C655}"/>
          </ac:spMkLst>
        </pc:spChg>
      </pc:sldChg>
      <pc:sldChg chg="modSp mod">
        <pc:chgData name="Amadi Growman" userId="f43d2e1ef3f48f1b" providerId="LiveId" clId="{C3C44243-3240-4CC8-A5FE-271662E3FC69}" dt="2023-11-05T07:45:25.392" v="10" actId="2711"/>
        <pc:sldMkLst>
          <pc:docMk/>
          <pc:sldMk cId="922382240" sldId="1562"/>
        </pc:sldMkLst>
        <pc:spChg chg="mod">
          <ac:chgData name="Amadi Growman" userId="f43d2e1ef3f48f1b" providerId="LiveId" clId="{C3C44243-3240-4CC8-A5FE-271662E3FC69}" dt="2023-11-05T07:45:25.392" v="10" actId="2711"/>
          <ac:spMkLst>
            <pc:docMk/>
            <pc:sldMk cId="922382240" sldId="1562"/>
            <ac:spMk id="9" creationId="{10D10695-C058-4F09-87E8-3A9EDD226E3F}"/>
          </ac:spMkLst>
        </pc:spChg>
        <pc:spChg chg="mod">
          <ac:chgData name="Amadi Growman" userId="f43d2e1ef3f48f1b" providerId="LiveId" clId="{C3C44243-3240-4CC8-A5FE-271662E3FC69}" dt="2023-11-05T07:45:05.176" v="9" actId="113"/>
          <ac:spMkLst>
            <pc:docMk/>
            <pc:sldMk cId="922382240" sldId="1562"/>
            <ac:spMk id="13" creationId="{6F46FA43-EAD2-4DAA-B1A6-7317EEB20E60}"/>
          </ac:spMkLst>
        </pc:spChg>
      </pc:sldChg>
    </pc:docChg>
  </pc:docChgLst>
  <pc:docChgLst>
    <pc:chgData name="Amadi Growman" userId="f43d2e1ef3f48f1b" providerId="LiveId" clId="{85BF476E-C39B-45B9-BC24-EB5838FD9538}"/>
    <pc:docChg chg="undo redo custSel addSld delSld modSld">
      <pc:chgData name="Amadi Growman" userId="f43d2e1ef3f48f1b" providerId="LiveId" clId="{85BF476E-C39B-45B9-BC24-EB5838FD9538}" dt="2024-01-01T01:03:01.290" v="2759"/>
      <pc:docMkLst>
        <pc:docMk/>
      </pc:docMkLst>
      <pc:sldChg chg="addSp delSp modSp mod">
        <pc:chgData name="Amadi Growman" userId="f43d2e1ef3f48f1b" providerId="LiveId" clId="{85BF476E-C39B-45B9-BC24-EB5838FD9538}" dt="2024-01-01T00:59:31.133" v="2739" actId="14100"/>
        <pc:sldMkLst>
          <pc:docMk/>
          <pc:sldMk cId="0" sldId="256"/>
        </pc:sldMkLst>
        <pc:spChg chg="mod">
          <ac:chgData name="Amadi Growman" userId="f43d2e1ef3f48f1b" providerId="LiveId" clId="{85BF476E-C39B-45B9-BC24-EB5838FD9538}" dt="2024-01-01T00:59:31.133" v="2739" actId="14100"/>
          <ac:spMkLst>
            <pc:docMk/>
            <pc:sldMk cId="0" sldId="256"/>
            <ac:spMk id="90" creationId="{00000000-0000-0000-0000-000000000000}"/>
          </ac:spMkLst>
        </pc:spChg>
        <pc:picChg chg="add del mod">
          <ac:chgData name="Amadi Growman" userId="f43d2e1ef3f48f1b" providerId="LiveId" clId="{85BF476E-C39B-45B9-BC24-EB5838FD9538}" dt="2024-01-01T00:55:59.014" v="2687" actId="478"/>
          <ac:picMkLst>
            <pc:docMk/>
            <pc:sldMk cId="0" sldId="256"/>
            <ac:picMk id="3" creationId="{51F07E13-D674-BD62-1ABD-8593CD0B1D08}"/>
          </ac:picMkLst>
        </pc:picChg>
        <pc:picChg chg="add del mod">
          <ac:chgData name="Amadi Growman" userId="f43d2e1ef3f48f1b" providerId="LiveId" clId="{85BF476E-C39B-45B9-BC24-EB5838FD9538}" dt="2024-01-01T00:56:10.943" v="2691" actId="478"/>
          <ac:picMkLst>
            <pc:docMk/>
            <pc:sldMk cId="0" sldId="256"/>
            <ac:picMk id="4" creationId="{01991B19-99E5-7CC8-C09B-D6E1724934F5}"/>
          </ac:picMkLst>
        </pc:picChg>
        <pc:picChg chg="add mod ord modCrop">
          <ac:chgData name="Amadi Growman" userId="f43d2e1ef3f48f1b" providerId="LiveId" clId="{85BF476E-C39B-45B9-BC24-EB5838FD9538}" dt="2024-01-01T00:58:53.847" v="2733" actId="1038"/>
          <ac:picMkLst>
            <pc:docMk/>
            <pc:sldMk cId="0" sldId="256"/>
            <ac:picMk id="6" creationId="{3D230CAB-CC96-39A2-804C-7E55325F1EBF}"/>
          </ac:picMkLst>
        </pc:picChg>
      </pc:sldChg>
      <pc:sldChg chg="del">
        <pc:chgData name="Amadi Growman" userId="f43d2e1ef3f48f1b" providerId="LiveId" clId="{85BF476E-C39B-45B9-BC24-EB5838FD9538}" dt="2023-12-31T23:30:40.482" v="1949" actId="47"/>
        <pc:sldMkLst>
          <pc:docMk/>
          <pc:sldMk cId="2043589123" sldId="265"/>
        </pc:sldMkLst>
      </pc:sldChg>
      <pc:sldChg chg="addSp delSp modSp mod">
        <pc:chgData name="Amadi Growman" userId="f43d2e1ef3f48f1b" providerId="LiveId" clId="{85BF476E-C39B-45B9-BC24-EB5838FD9538}" dt="2023-12-31T23:54:40.119" v="2252" actId="20577"/>
        <pc:sldMkLst>
          <pc:docMk/>
          <pc:sldMk cId="501093965" sldId="271"/>
        </pc:sldMkLst>
        <pc:spChg chg="del">
          <ac:chgData name="Amadi Growman" userId="f43d2e1ef3f48f1b" providerId="LiveId" clId="{85BF476E-C39B-45B9-BC24-EB5838FD9538}" dt="2023-12-31T23:54:30.915" v="2248" actId="478"/>
          <ac:spMkLst>
            <pc:docMk/>
            <pc:sldMk cId="501093965" sldId="271"/>
            <ac:spMk id="2" creationId="{D803E470-906E-D275-4069-44F5BAE013B0}"/>
          </ac:spMkLst>
        </pc:spChg>
        <pc:spChg chg="add mod">
          <ac:chgData name="Amadi Growman" userId="f43d2e1ef3f48f1b" providerId="LiveId" clId="{85BF476E-C39B-45B9-BC24-EB5838FD9538}" dt="2023-12-31T23:54:40.119" v="2252" actId="20577"/>
          <ac:spMkLst>
            <pc:docMk/>
            <pc:sldMk cId="501093965" sldId="271"/>
            <ac:spMk id="3" creationId="{C676B29F-1DD7-8BA2-D6D0-32A76CED61DD}"/>
          </ac:spMkLst>
        </pc:spChg>
      </pc:sldChg>
      <pc:sldChg chg="addSp delSp modSp mod">
        <pc:chgData name="Amadi Growman" userId="f43d2e1ef3f48f1b" providerId="LiveId" clId="{85BF476E-C39B-45B9-BC24-EB5838FD9538}" dt="2024-01-01T01:01:36.552" v="2746"/>
        <pc:sldMkLst>
          <pc:docMk/>
          <pc:sldMk cId="3029638340" sldId="1473"/>
        </pc:sldMkLst>
        <pc:spChg chg="del">
          <ac:chgData name="Amadi Growman" userId="f43d2e1ef3f48f1b" providerId="LiveId" clId="{85BF476E-C39B-45B9-BC24-EB5838FD9538}" dt="2024-01-01T00:04:12.957" v="2286" actId="478"/>
          <ac:spMkLst>
            <pc:docMk/>
            <pc:sldMk cId="3029638340" sldId="1473"/>
            <ac:spMk id="2" creationId="{D3E1B2D3-772D-4DC3-A3BA-8C8BC2275A45}"/>
          </ac:spMkLst>
        </pc:spChg>
        <pc:spChg chg="add mod">
          <ac:chgData name="Amadi Growman" userId="f43d2e1ef3f48f1b" providerId="LiveId" clId="{85BF476E-C39B-45B9-BC24-EB5838FD9538}" dt="2023-12-31T23:48:59.326" v="2167" actId="108"/>
          <ac:spMkLst>
            <pc:docMk/>
            <pc:sldMk cId="3029638340" sldId="1473"/>
            <ac:spMk id="3" creationId="{2D5AA078-F356-0996-B611-0AAA56BAB1B7}"/>
          </ac:spMkLst>
        </pc:spChg>
        <pc:spChg chg="del mod">
          <ac:chgData name="Amadi Growman" userId="f43d2e1ef3f48f1b" providerId="LiveId" clId="{85BF476E-C39B-45B9-BC24-EB5838FD9538}" dt="2023-12-31T23:48:25.203" v="2160" actId="478"/>
          <ac:spMkLst>
            <pc:docMk/>
            <pc:sldMk cId="3029638340" sldId="1473"/>
            <ac:spMk id="4" creationId="{D8F1DFD5-0E7C-14F8-04BD-3853EBF1EDDC}"/>
          </ac:spMkLst>
        </pc:spChg>
        <pc:spChg chg="add mod">
          <ac:chgData name="Amadi Growman" userId="f43d2e1ef3f48f1b" providerId="LiveId" clId="{85BF476E-C39B-45B9-BC24-EB5838FD9538}" dt="2023-12-31T16:25:06.897" v="1392" actId="164"/>
          <ac:spMkLst>
            <pc:docMk/>
            <pc:sldMk cId="3029638340" sldId="1473"/>
            <ac:spMk id="5" creationId="{C413FB91-244F-0532-5765-2B055197B4D6}"/>
          </ac:spMkLst>
        </pc:spChg>
        <pc:spChg chg="mod">
          <ac:chgData name="Amadi Growman" userId="f43d2e1ef3f48f1b" providerId="LiveId" clId="{85BF476E-C39B-45B9-BC24-EB5838FD9538}" dt="2023-12-31T16:10:19.556" v="798" actId="1037"/>
          <ac:spMkLst>
            <pc:docMk/>
            <pc:sldMk cId="3029638340" sldId="1473"/>
            <ac:spMk id="7" creationId="{D8C2BC0D-53F2-551E-E839-0C9D7D201ED9}"/>
          </ac:spMkLst>
        </pc:spChg>
        <pc:spChg chg="mod">
          <ac:chgData name="Amadi Growman" userId="f43d2e1ef3f48f1b" providerId="LiveId" clId="{85BF476E-C39B-45B9-BC24-EB5838FD9538}" dt="2023-12-31T16:25:58.459" v="1458" actId="1038"/>
          <ac:spMkLst>
            <pc:docMk/>
            <pc:sldMk cId="3029638340" sldId="1473"/>
            <ac:spMk id="9" creationId="{C7053B57-B6C4-893E-09A5-2D3F61CDB10D}"/>
          </ac:spMkLst>
        </pc:spChg>
        <pc:spChg chg="mod">
          <ac:chgData name="Amadi Growman" userId="f43d2e1ef3f48f1b" providerId="LiveId" clId="{85BF476E-C39B-45B9-BC24-EB5838FD9538}" dt="2023-12-31T16:25:58.459" v="1458" actId="1038"/>
          <ac:spMkLst>
            <pc:docMk/>
            <pc:sldMk cId="3029638340" sldId="1473"/>
            <ac:spMk id="11" creationId="{AE457C5C-D8F5-507D-343C-9459747C78B0}"/>
          </ac:spMkLst>
        </pc:spChg>
        <pc:spChg chg="add mod">
          <ac:chgData name="Amadi Growman" userId="f43d2e1ef3f48f1b" providerId="LiveId" clId="{85BF476E-C39B-45B9-BC24-EB5838FD9538}" dt="2023-12-31T16:25:06.897" v="1392" actId="164"/>
          <ac:spMkLst>
            <pc:docMk/>
            <pc:sldMk cId="3029638340" sldId="1473"/>
            <ac:spMk id="13" creationId="{098DD503-699C-ADF6-98DB-0DF55898D549}"/>
          </ac:spMkLst>
        </pc:spChg>
        <pc:spChg chg="mod">
          <ac:chgData name="Amadi Growman" userId="f43d2e1ef3f48f1b" providerId="LiveId" clId="{85BF476E-C39B-45B9-BC24-EB5838FD9538}" dt="2023-12-31T16:10:25.448" v="816" actId="1038"/>
          <ac:spMkLst>
            <pc:docMk/>
            <pc:sldMk cId="3029638340" sldId="1473"/>
            <ac:spMk id="14" creationId="{DB2CB879-072D-9DEC-C2A7-D7A027AACAF0}"/>
          </ac:spMkLst>
        </pc:spChg>
        <pc:spChg chg="mod">
          <ac:chgData name="Amadi Growman" userId="f43d2e1ef3f48f1b" providerId="LiveId" clId="{85BF476E-C39B-45B9-BC24-EB5838FD9538}" dt="2023-12-31T16:12:41.817" v="904" actId="1035"/>
          <ac:spMkLst>
            <pc:docMk/>
            <pc:sldMk cId="3029638340" sldId="1473"/>
            <ac:spMk id="15" creationId="{707237FF-7C9D-7B51-740A-5AE6D53DF665}"/>
          </ac:spMkLst>
        </pc:spChg>
        <pc:spChg chg="mod">
          <ac:chgData name="Amadi Growman" userId="f43d2e1ef3f48f1b" providerId="LiveId" clId="{85BF476E-C39B-45B9-BC24-EB5838FD9538}" dt="2023-12-31T16:11:07.698" v="875" actId="1036"/>
          <ac:spMkLst>
            <pc:docMk/>
            <pc:sldMk cId="3029638340" sldId="1473"/>
            <ac:spMk id="17" creationId="{CC158168-B756-C9B0-769B-FFB52FCE7BF3}"/>
          </ac:spMkLst>
        </pc:spChg>
        <pc:spChg chg="mod">
          <ac:chgData name="Amadi Growman" userId="f43d2e1ef3f48f1b" providerId="LiveId" clId="{85BF476E-C39B-45B9-BC24-EB5838FD9538}" dt="2023-12-31T16:26:19.165" v="1486" actId="1038"/>
          <ac:spMkLst>
            <pc:docMk/>
            <pc:sldMk cId="3029638340" sldId="1473"/>
            <ac:spMk id="18" creationId="{CB91DF8F-8ECB-F0BE-25D5-59C1F197FD44}"/>
          </ac:spMkLst>
        </pc:spChg>
        <pc:spChg chg="add mod">
          <ac:chgData name="Amadi Growman" userId="f43d2e1ef3f48f1b" providerId="LiveId" clId="{85BF476E-C39B-45B9-BC24-EB5838FD9538}" dt="2023-12-31T16:30:41.131" v="1519" actId="122"/>
          <ac:spMkLst>
            <pc:docMk/>
            <pc:sldMk cId="3029638340" sldId="1473"/>
            <ac:spMk id="19" creationId="{EB743A32-9344-9D0C-8A8D-219CF37AAEBD}"/>
          </ac:spMkLst>
        </pc:spChg>
        <pc:spChg chg="mod">
          <ac:chgData name="Amadi Growman" userId="f43d2e1ef3f48f1b" providerId="LiveId" clId="{85BF476E-C39B-45B9-BC24-EB5838FD9538}" dt="2023-12-31T16:10:39.893" v="850" actId="1038"/>
          <ac:spMkLst>
            <pc:docMk/>
            <pc:sldMk cId="3029638340" sldId="1473"/>
            <ac:spMk id="20" creationId="{3D4B252E-DC62-970C-45A1-A08D4D837EF9}"/>
          </ac:spMkLst>
        </pc:spChg>
        <pc:spChg chg="add mod">
          <ac:chgData name="Amadi Growman" userId="f43d2e1ef3f48f1b" providerId="LiveId" clId="{85BF476E-C39B-45B9-BC24-EB5838FD9538}" dt="2024-01-01T00:28:07.049" v="2562" actId="108"/>
          <ac:spMkLst>
            <pc:docMk/>
            <pc:sldMk cId="3029638340" sldId="1473"/>
            <ac:spMk id="21" creationId="{87918FF1-167A-F580-5590-5C89B8CD3221}"/>
          </ac:spMkLst>
        </pc:spChg>
        <pc:spChg chg="mod">
          <ac:chgData name="Amadi Growman" userId="f43d2e1ef3f48f1b" providerId="LiveId" clId="{85BF476E-C39B-45B9-BC24-EB5838FD9538}" dt="2024-01-01T00:27:50.515" v="2556" actId="108"/>
          <ac:spMkLst>
            <pc:docMk/>
            <pc:sldMk cId="3029638340" sldId="1473"/>
            <ac:spMk id="22" creationId="{B81F535A-5042-9EB9-3C17-A1C0B62C2103}"/>
          </ac:spMkLst>
        </pc:spChg>
        <pc:spChg chg="mod">
          <ac:chgData name="Amadi Growman" userId="f43d2e1ef3f48f1b" providerId="LiveId" clId="{85BF476E-C39B-45B9-BC24-EB5838FD9538}" dt="2024-01-01T00:27:46.585" v="2554" actId="108"/>
          <ac:spMkLst>
            <pc:docMk/>
            <pc:sldMk cId="3029638340" sldId="1473"/>
            <ac:spMk id="23" creationId="{62CFB34B-BBA1-89F4-BF57-F9BB5F036F5A}"/>
          </ac:spMkLst>
        </pc:spChg>
        <pc:spChg chg="mod">
          <ac:chgData name="Amadi Growman" userId="f43d2e1ef3f48f1b" providerId="LiveId" clId="{85BF476E-C39B-45B9-BC24-EB5838FD9538}" dt="2024-01-01T00:27:58.738" v="2558" actId="108"/>
          <ac:spMkLst>
            <pc:docMk/>
            <pc:sldMk cId="3029638340" sldId="1473"/>
            <ac:spMk id="24" creationId="{8293216B-888C-7ABE-C991-5E91F776205D}"/>
          </ac:spMkLst>
        </pc:spChg>
        <pc:spChg chg="mod">
          <ac:chgData name="Amadi Growman" userId="f43d2e1ef3f48f1b" providerId="LiveId" clId="{85BF476E-C39B-45B9-BC24-EB5838FD9538}" dt="2024-01-01T00:28:03.448" v="2560" actId="108"/>
          <ac:spMkLst>
            <pc:docMk/>
            <pc:sldMk cId="3029638340" sldId="1473"/>
            <ac:spMk id="25" creationId="{D9E7A173-C9B9-7C8C-F6D6-251AF19E331B}"/>
          </ac:spMkLst>
        </pc:spChg>
        <pc:spChg chg="mod">
          <ac:chgData name="Amadi Growman" userId="f43d2e1ef3f48f1b" providerId="LiveId" clId="{85BF476E-C39B-45B9-BC24-EB5838FD9538}" dt="2023-12-31T16:26:19.165" v="1486" actId="1038"/>
          <ac:spMkLst>
            <pc:docMk/>
            <pc:sldMk cId="3029638340" sldId="1473"/>
            <ac:spMk id="28" creationId="{CF569EC7-502C-FBDC-D2CE-259BC12AD1AD}"/>
          </ac:spMkLst>
        </pc:spChg>
        <pc:spChg chg="mod">
          <ac:chgData name="Amadi Growman" userId="f43d2e1ef3f48f1b" providerId="LiveId" clId="{85BF476E-C39B-45B9-BC24-EB5838FD9538}" dt="2023-12-31T16:26:19.165" v="1486" actId="1038"/>
          <ac:spMkLst>
            <pc:docMk/>
            <pc:sldMk cId="3029638340" sldId="1473"/>
            <ac:spMk id="29" creationId="{F3E21558-4ABC-6BF8-789F-1C9137000035}"/>
          </ac:spMkLst>
        </pc:spChg>
        <pc:spChg chg="mod">
          <ac:chgData name="Amadi Growman" userId="f43d2e1ef3f48f1b" providerId="LiveId" clId="{85BF476E-C39B-45B9-BC24-EB5838FD9538}" dt="2023-12-31T16:12:33.701" v="899" actId="1037"/>
          <ac:spMkLst>
            <pc:docMk/>
            <pc:sldMk cId="3029638340" sldId="1473"/>
            <ac:spMk id="30" creationId="{DAD369E5-93F6-AC32-D494-A9C88FFEF84F}"/>
          </ac:spMkLst>
        </pc:spChg>
        <pc:spChg chg="mod">
          <ac:chgData name="Amadi Growman" userId="f43d2e1ef3f48f1b" providerId="LiveId" clId="{85BF476E-C39B-45B9-BC24-EB5838FD9538}" dt="2023-12-31T16:12:33.701" v="899" actId="1037"/>
          <ac:spMkLst>
            <pc:docMk/>
            <pc:sldMk cId="3029638340" sldId="1473"/>
            <ac:spMk id="33" creationId="{816CF90F-E498-657A-83FF-AB3D432E2202}"/>
          </ac:spMkLst>
        </pc:spChg>
        <pc:spChg chg="mod">
          <ac:chgData name="Amadi Growman" userId="f43d2e1ef3f48f1b" providerId="LiveId" clId="{85BF476E-C39B-45B9-BC24-EB5838FD9538}" dt="2023-12-31T16:10:39.893" v="850" actId="1038"/>
          <ac:spMkLst>
            <pc:docMk/>
            <pc:sldMk cId="3029638340" sldId="1473"/>
            <ac:spMk id="34" creationId="{4A155DEC-7908-95DE-DB36-6AE353676593}"/>
          </ac:spMkLst>
        </pc:spChg>
        <pc:spChg chg="mod">
          <ac:chgData name="Amadi Growman" userId="f43d2e1ef3f48f1b" providerId="LiveId" clId="{85BF476E-C39B-45B9-BC24-EB5838FD9538}" dt="2023-12-31T16:10:19.556" v="798" actId="1037"/>
          <ac:spMkLst>
            <pc:docMk/>
            <pc:sldMk cId="3029638340" sldId="1473"/>
            <ac:spMk id="35" creationId="{A0CB1812-8C84-9B2C-BC95-1632E8C259C5}"/>
          </ac:spMkLst>
        </pc:spChg>
        <pc:spChg chg="mod">
          <ac:chgData name="Amadi Growman" userId="f43d2e1ef3f48f1b" providerId="LiveId" clId="{85BF476E-C39B-45B9-BC24-EB5838FD9538}" dt="2024-01-01T00:27:34.560" v="2553" actId="108"/>
          <ac:spMkLst>
            <pc:docMk/>
            <pc:sldMk cId="3029638340" sldId="1473"/>
            <ac:spMk id="36" creationId="{AC53ECB8-0E94-61E4-CF36-69B7C8791F7A}"/>
          </ac:spMkLst>
        </pc:spChg>
        <pc:spChg chg="mod">
          <ac:chgData name="Amadi Growman" userId="f43d2e1ef3f48f1b" providerId="LiveId" clId="{85BF476E-C39B-45B9-BC24-EB5838FD9538}" dt="2023-12-31T16:28:11.798" v="1508" actId="20577"/>
          <ac:spMkLst>
            <pc:docMk/>
            <pc:sldMk cId="3029638340" sldId="1473"/>
            <ac:spMk id="37" creationId="{7FBC6DA3-6B0A-0FB8-E899-00A0D720394C}"/>
          </ac:spMkLst>
        </pc:spChg>
        <pc:spChg chg="mod">
          <ac:chgData name="Amadi Growman" userId="f43d2e1ef3f48f1b" providerId="LiveId" clId="{85BF476E-C39B-45B9-BC24-EB5838FD9538}" dt="2024-01-01T01:01:36.552" v="2746"/>
          <ac:spMkLst>
            <pc:docMk/>
            <pc:sldMk cId="3029638340" sldId="1473"/>
            <ac:spMk id="88" creationId="{ACEB8637-50F4-1484-38B2-B61FF501C655}"/>
          </ac:spMkLst>
        </pc:spChg>
        <pc:grpChg chg="add mod">
          <ac:chgData name="Amadi Growman" userId="f43d2e1ef3f48f1b" providerId="LiveId" clId="{85BF476E-C39B-45B9-BC24-EB5838FD9538}" dt="2023-12-31T16:25:28.278" v="1441" actId="1036"/>
          <ac:grpSpMkLst>
            <pc:docMk/>
            <pc:sldMk cId="3029638340" sldId="1473"/>
            <ac:grpSpMk id="16" creationId="{B8A5E981-432B-0E1A-5606-9F7747856FA9}"/>
          </ac:grpSpMkLst>
        </pc:grpChg>
        <pc:grpChg chg="mod">
          <ac:chgData name="Amadi Growman" userId="f43d2e1ef3f48f1b" providerId="LiveId" clId="{85BF476E-C39B-45B9-BC24-EB5838FD9538}" dt="2023-12-31T16:20:03.443" v="1116" actId="14100"/>
          <ac:grpSpMkLst>
            <pc:docMk/>
            <pc:sldMk cId="3029638340" sldId="1473"/>
            <ac:grpSpMk id="43" creationId="{DAE52F65-EDDD-D136-DEB8-04E954DB70D5}"/>
          </ac:grpSpMkLst>
        </pc:grpChg>
        <pc:cxnChg chg="mod">
          <ac:chgData name="Amadi Growman" userId="f43d2e1ef3f48f1b" providerId="LiveId" clId="{85BF476E-C39B-45B9-BC24-EB5838FD9538}" dt="2023-12-31T16:24:35.179" v="1363" actId="14100"/>
          <ac:cxnSpMkLst>
            <pc:docMk/>
            <pc:sldMk cId="3029638340" sldId="1473"/>
            <ac:cxnSpMk id="6" creationId="{275006D1-CE03-2C59-77B9-B9B25624CEC7}"/>
          </ac:cxnSpMkLst>
        </pc:cxnChg>
        <pc:cxnChg chg="mod">
          <ac:chgData name="Amadi Growman" userId="f43d2e1ef3f48f1b" providerId="LiveId" clId="{85BF476E-C39B-45B9-BC24-EB5838FD9538}" dt="2023-12-31T16:10:19.556" v="798" actId="1037"/>
          <ac:cxnSpMkLst>
            <pc:docMk/>
            <pc:sldMk cId="3029638340" sldId="1473"/>
            <ac:cxnSpMk id="8" creationId="{2A38CE6A-0CE7-484D-9BBF-0E76E1B1ADB5}"/>
          </ac:cxnSpMkLst>
        </pc:cxnChg>
        <pc:cxnChg chg="mod">
          <ac:chgData name="Amadi Growman" userId="f43d2e1ef3f48f1b" providerId="LiveId" clId="{85BF476E-C39B-45B9-BC24-EB5838FD9538}" dt="2023-12-31T16:25:58.459" v="1458" actId="1038"/>
          <ac:cxnSpMkLst>
            <pc:docMk/>
            <pc:sldMk cId="3029638340" sldId="1473"/>
            <ac:cxnSpMk id="10" creationId="{BCBAA49E-B64D-56AE-0A72-2F006D8C0EDC}"/>
          </ac:cxnSpMkLst>
        </pc:cxnChg>
        <pc:cxnChg chg="add mod">
          <ac:chgData name="Amadi Growman" userId="f43d2e1ef3f48f1b" providerId="LiveId" clId="{85BF476E-C39B-45B9-BC24-EB5838FD9538}" dt="2023-12-31T16:25:06.897" v="1392" actId="164"/>
          <ac:cxnSpMkLst>
            <pc:docMk/>
            <pc:sldMk cId="3029638340" sldId="1473"/>
            <ac:cxnSpMk id="12" creationId="{46D39ED7-0786-4C43-E104-149A9C82FD63}"/>
          </ac:cxnSpMkLst>
        </pc:cxnChg>
        <pc:cxnChg chg="mod">
          <ac:chgData name="Amadi Growman" userId="f43d2e1ef3f48f1b" providerId="LiveId" clId="{85BF476E-C39B-45B9-BC24-EB5838FD9538}" dt="2023-12-31T16:26:19.165" v="1486" actId="1038"/>
          <ac:cxnSpMkLst>
            <pc:docMk/>
            <pc:sldMk cId="3029638340" sldId="1473"/>
            <ac:cxnSpMk id="27" creationId="{79F9D57E-879D-023F-4C16-D21A20570426}"/>
          </ac:cxnSpMkLst>
        </pc:cxnChg>
        <pc:cxnChg chg="mod">
          <ac:chgData name="Amadi Growman" userId="f43d2e1ef3f48f1b" providerId="LiveId" clId="{85BF476E-C39B-45B9-BC24-EB5838FD9538}" dt="2023-12-31T16:12:33.701" v="899" actId="1037"/>
          <ac:cxnSpMkLst>
            <pc:docMk/>
            <pc:sldMk cId="3029638340" sldId="1473"/>
            <ac:cxnSpMk id="31" creationId="{8BADD3C7-FE1D-2E0E-9726-372F1AFDA967}"/>
          </ac:cxnSpMkLst>
        </pc:cxnChg>
        <pc:cxnChg chg="mod">
          <ac:chgData name="Amadi Growman" userId="f43d2e1ef3f48f1b" providerId="LiveId" clId="{85BF476E-C39B-45B9-BC24-EB5838FD9538}" dt="2023-12-31T16:10:39.893" v="850" actId="1038"/>
          <ac:cxnSpMkLst>
            <pc:docMk/>
            <pc:sldMk cId="3029638340" sldId="1473"/>
            <ac:cxnSpMk id="32" creationId="{59C0CE2B-3878-D2AA-05E7-2C1AE5F6CF4C}"/>
          </ac:cxnSpMkLst>
        </pc:cxnChg>
      </pc:sldChg>
      <pc:sldChg chg="addSp delSp modSp mod">
        <pc:chgData name="Amadi Growman" userId="f43d2e1ef3f48f1b" providerId="LiveId" clId="{85BF476E-C39B-45B9-BC24-EB5838FD9538}" dt="2024-01-01T01:01:24.565" v="2745" actId="14100"/>
        <pc:sldMkLst>
          <pc:docMk/>
          <pc:sldMk cId="3865296598" sldId="1475"/>
        </pc:sldMkLst>
        <pc:spChg chg="del">
          <ac:chgData name="Amadi Growman" userId="f43d2e1ef3f48f1b" providerId="LiveId" clId="{85BF476E-C39B-45B9-BC24-EB5838FD9538}" dt="2024-01-01T00:04:06.257" v="2285" actId="478"/>
          <ac:spMkLst>
            <pc:docMk/>
            <pc:sldMk cId="3865296598" sldId="1475"/>
            <ac:spMk id="2" creationId="{D3E1B2D3-772D-4DC3-A3BA-8C8BC2275A45}"/>
          </ac:spMkLst>
        </pc:spChg>
        <pc:spChg chg="add del mod">
          <ac:chgData name="Amadi Growman" userId="f43d2e1ef3f48f1b" providerId="LiveId" clId="{85BF476E-C39B-45B9-BC24-EB5838FD9538}" dt="2023-12-31T23:47:38.038" v="2126" actId="478"/>
          <ac:spMkLst>
            <pc:docMk/>
            <pc:sldMk cId="3865296598" sldId="1475"/>
            <ac:spMk id="4" creationId="{D8F1DFD5-0E7C-14F8-04BD-3853EBF1EDDC}"/>
          </ac:spMkLst>
        </pc:spChg>
        <pc:spChg chg="mod">
          <ac:chgData name="Amadi Growman" userId="f43d2e1ef3f48f1b" providerId="LiveId" clId="{85BF476E-C39B-45B9-BC24-EB5838FD9538}" dt="2024-01-01T00:33:58.568" v="2594" actId="1076"/>
          <ac:spMkLst>
            <pc:docMk/>
            <pc:sldMk cId="3865296598" sldId="1475"/>
            <ac:spMk id="5" creationId="{F0FCB9CC-8190-6FE6-F90E-B0850013B9DB}"/>
          </ac:spMkLst>
        </pc:spChg>
        <pc:spChg chg="add del mod">
          <ac:chgData name="Amadi Growman" userId="f43d2e1ef3f48f1b" providerId="LiveId" clId="{85BF476E-C39B-45B9-BC24-EB5838FD9538}" dt="2023-12-31T23:47:13.612" v="2120" actId="22"/>
          <ac:spMkLst>
            <pc:docMk/>
            <pc:sldMk cId="3865296598" sldId="1475"/>
            <ac:spMk id="6" creationId="{81B918B6-3BCB-6CF3-FF64-6298B1C57EFE}"/>
          </ac:spMkLst>
        </pc:spChg>
        <pc:spChg chg="add mod">
          <ac:chgData name="Amadi Growman" userId="f43d2e1ef3f48f1b" providerId="LiveId" clId="{85BF476E-C39B-45B9-BC24-EB5838FD9538}" dt="2023-12-31T23:47:58.857" v="2155" actId="1035"/>
          <ac:spMkLst>
            <pc:docMk/>
            <pc:sldMk cId="3865296598" sldId="1475"/>
            <ac:spMk id="8" creationId="{FD2346E0-9C40-FA0F-3B63-845535937FC4}"/>
          </ac:spMkLst>
        </pc:spChg>
        <pc:spChg chg="mod">
          <ac:chgData name="Amadi Growman" userId="f43d2e1ef3f48f1b" providerId="LiveId" clId="{85BF476E-C39B-45B9-BC24-EB5838FD9538}" dt="2024-01-01T01:01:24.565" v="2745" actId="14100"/>
          <ac:spMkLst>
            <pc:docMk/>
            <pc:sldMk cId="3865296598" sldId="1475"/>
            <ac:spMk id="88" creationId="{ACEB8637-50F4-1484-38B2-B61FF501C655}"/>
          </ac:spMkLst>
        </pc:spChg>
        <pc:picChg chg="mod">
          <ac:chgData name="Amadi Growman" userId="f43d2e1ef3f48f1b" providerId="LiveId" clId="{85BF476E-C39B-45B9-BC24-EB5838FD9538}" dt="2024-01-01T00:34:08.589" v="2602" actId="1076"/>
          <ac:picMkLst>
            <pc:docMk/>
            <pc:sldMk cId="3865296598" sldId="1475"/>
            <ac:picMk id="7" creationId="{C443FA4D-ACC1-821A-091E-EC9AC4B62595}"/>
          </ac:picMkLst>
        </pc:picChg>
      </pc:sldChg>
      <pc:sldChg chg="addSp delSp modSp add mod">
        <pc:chgData name="Amadi Growman" userId="f43d2e1ef3f48f1b" providerId="LiveId" clId="{85BF476E-C39B-45B9-BC24-EB5838FD9538}" dt="2024-01-01T01:02:50.866" v="2757"/>
        <pc:sldMkLst>
          <pc:docMk/>
          <pc:sldMk cId="3453003042" sldId="1502"/>
        </pc:sldMkLst>
        <pc:spChg chg="mod">
          <ac:chgData name="Amadi Growman" userId="f43d2e1ef3f48f1b" providerId="LiveId" clId="{85BF476E-C39B-45B9-BC24-EB5838FD9538}" dt="2024-01-01T01:02:50.866" v="2757"/>
          <ac:spMkLst>
            <pc:docMk/>
            <pc:sldMk cId="3453003042" sldId="1502"/>
            <ac:spMk id="2" creationId="{6AECEB43-CED0-4B58-AE2B-A81A349C5A89}"/>
          </ac:spMkLst>
        </pc:spChg>
        <pc:spChg chg="del">
          <ac:chgData name="Amadi Growman" userId="f43d2e1ef3f48f1b" providerId="LiveId" clId="{85BF476E-C39B-45B9-BC24-EB5838FD9538}" dt="2023-12-31T23:22:34.632" v="1887" actId="478"/>
          <ac:spMkLst>
            <pc:docMk/>
            <pc:sldMk cId="3453003042" sldId="1502"/>
            <ac:spMk id="3" creationId="{E8FEF263-B7C7-4C71-BD5C-3C50D3527A3E}"/>
          </ac:spMkLst>
        </pc:spChg>
        <pc:spChg chg="add del mod">
          <ac:chgData name="Amadi Growman" userId="f43d2e1ef3f48f1b" providerId="LiveId" clId="{85BF476E-C39B-45B9-BC24-EB5838FD9538}" dt="2023-12-31T23:53:35.675" v="2219" actId="478"/>
          <ac:spMkLst>
            <pc:docMk/>
            <pc:sldMk cId="3453003042" sldId="1502"/>
            <ac:spMk id="4" creationId="{FC6E6F88-FE8D-DD6E-C936-878D1B8F3516}"/>
          </ac:spMkLst>
        </pc:spChg>
        <pc:spChg chg="add mod">
          <ac:chgData name="Amadi Growman" userId="f43d2e1ef3f48f1b" providerId="LiveId" clId="{85BF476E-C39B-45B9-BC24-EB5838FD9538}" dt="2023-12-31T23:24:15.530" v="1931" actId="255"/>
          <ac:spMkLst>
            <pc:docMk/>
            <pc:sldMk cId="3453003042" sldId="1502"/>
            <ac:spMk id="6" creationId="{C4152E5E-2AD4-B9BC-2EE2-AEA94BF23EC2}"/>
          </ac:spMkLst>
        </pc:spChg>
        <pc:spChg chg="add mod">
          <ac:chgData name="Amadi Growman" userId="f43d2e1ef3f48f1b" providerId="LiveId" clId="{85BF476E-C39B-45B9-BC24-EB5838FD9538}" dt="2023-12-31T23:53:50.839" v="2232" actId="6549"/>
          <ac:spMkLst>
            <pc:docMk/>
            <pc:sldMk cId="3453003042" sldId="1502"/>
            <ac:spMk id="7" creationId="{5A07F9B9-2332-0D3D-EF79-D436C5FCD185}"/>
          </ac:spMkLst>
        </pc:spChg>
        <pc:spChg chg="mod">
          <ac:chgData name="Amadi Growman" userId="f43d2e1ef3f48f1b" providerId="LiveId" clId="{85BF476E-C39B-45B9-BC24-EB5838FD9538}" dt="2023-12-31T23:30:13.422" v="1943" actId="1035"/>
          <ac:spMkLst>
            <pc:docMk/>
            <pc:sldMk cId="3453003042" sldId="1502"/>
            <ac:spMk id="8" creationId="{21C6372E-6A13-4E5D-A062-643B894C127E}"/>
          </ac:spMkLst>
        </pc:spChg>
        <pc:spChg chg="mod">
          <ac:chgData name="Amadi Growman" userId="f43d2e1ef3f48f1b" providerId="LiveId" clId="{85BF476E-C39B-45B9-BC24-EB5838FD9538}" dt="2023-12-31T23:35:39.067" v="2015" actId="20577"/>
          <ac:spMkLst>
            <pc:docMk/>
            <pc:sldMk cId="3453003042" sldId="1502"/>
            <ac:spMk id="9" creationId="{7C702016-3EAD-43E1-B0D3-4EA0ECD0974B}"/>
          </ac:spMkLst>
        </pc:spChg>
        <pc:spChg chg="mod">
          <ac:chgData name="Amadi Growman" userId="f43d2e1ef3f48f1b" providerId="LiveId" clId="{85BF476E-C39B-45B9-BC24-EB5838FD9538}" dt="2023-12-31T23:31:16.491" v="1957" actId="20577"/>
          <ac:spMkLst>
            <pc:docMk/>
            <pc:sldMk cId="3453003042" sldId="1502"/>
            <ac:spMk id="11" creationId="{1BB7E8CD-D9BA-AEBC-D089-4ADDF69151DB}"/>
          </ac:spMkLst>
        </pc:spChg>
        <pc:spChg chg="mod">
          <ac:chgData name="Amadi Growman" userId="f43d2e1ef3f48f1b" providerId="LiveId" clId="{85BF476E-C39B-45B9-BC24-EB5838FD9538}" dt="2023-12-31T23:33:28.959" v="1998" actId="108"/>
          <ac:spMkLst>
            <pc:docMk/>
            <pc:sldMk cId="3453003042" sldId="1502"/>
            <ac:spMk id="15" creationId="{C46E3776-E38C-2A48-4784-D1018A17DA46}"/>
          </ac:spMkLst>
        </pc:spChg>
        <pc:spChg chg="mod">
          <ac:chgData name="Amadi Growman" userId="f43d2e1ef3f48f1b" providerId="LiveId" clId="{85BF476E-C39B-45B9-BC24-EB5838FD9538}" dt="2023-12-31T23:33:31.213" v="1999" actId="108"/>
          <ac:spMkLst>
            <pc:docMk/>
            <pc:sldMk cId="3453003042" sldId="1502"/>
            <ac:spMk id="16" creationId="{7FE8B2C5-A786-65A5-76F5-6EE565CA2486}"/>
          </ac:spMkLst>
        </pc:spChg>
        <pc:spChg chg="mod">
          <ac:chgData name="Amadi Growman" userId="f43d2e1ef3f48f1b" providerId="LiveId" clId="{85BF476E-C39B-45B9-BC24-EB5838FD9538}" dt="2023-12-31T23:33:33.251" v="2000" actId="108"/>
          <ac:spMkLst>
            <pc:docMk/>
            <pc:sldMk cId="3453003042" sldId="1502"/>
            <ac:spMk id="17" creationId="{1A9C512C-5063-3C5C-63F0-447B57207B47}"/>
          </ac:spMkLst>
        </pc:spChg>
        <pc:spChg chg="mod">
          <ac:chgData name="Amadi Growman" userId="f43d2e1ef3f48f1b" providerId="LiveId" clId="{85BF476E-C39B-45B9-BC24-EB5838FD9538}" dt="2023-12-31T23:33:35.598" v="2001" actId="108"/>
          <ac:spMkLst>
            <pc:docMk/>
            <pc:sldMk cId="3453003042" sldId="1502"/>
            <ac:spMk id="31" creationId="{F39FAA70-7EB5-624B-80AB-6C2888CF5F2E}"/>
          </ac:spMkLst>
        </pc:spChg>
        <pc:spChg chg="mod">
          <ac:chgData name="Amadi Growman" userId="f43d2e1ef3f48f1b" providerId="LiveId" clId="{85BF476E-C39B-45B9-BC24-EB5838FD9538}" dt="2023-12-31T23:30:55.591" v="1951" actId="21"/>
          <ac:spMkLst>
            <pc:docMk/>
            <pc:sldMk cId="3453003042" sldId="1502"/>
            <ac:spMk id="35" creationId="{4D9902C6-00E0-4948-381A-263FDC3A095A}"/>
          </ac:spMkLst>
        </pc:spChg>
        <pc:spChg chg="mod">
          <ac:chgData name="Amadi Growman" userId="f43d2e1ef3f48f1b" providerId="LiveId" clId="{85BF476E-C39B-45B9-BC24-EB5838FD9538}" dt="2023-12-31T23:33:57.079" v="2005" actId="20577"/>
          <ac:spMkLst>
            <pc:docMk/>
            <pc:sldMk cId="3453003042" sldId="1502"/>
            <ac:spMk id="38" creationId="{704501EA-F04A-DA33-66D3-8E38281F50C7}"/>
          </ac:spMkLst>
        </pc:spChg>
        <pc:spChg chg="mod">
          <ac:chgData name="Amadi Growman" userId="f43d2e1ef3f48f1b" providerId="LiveId" clId="{85BF476E-C39B-45B9-BC24-EB5838FD9538}" dt="2023-12-31T23:32:17.758" v="1975" actId="21"/>
          <ac:spMkLst>
            <pc:docMk/>
            <pc:sldMk cId="3453003042" sldId="1502"/>
            <ac:spMk id="39" creationId="{9964A497-0546-868F-64BA-BDC154126EFE}"/>
          </ac:spMkLst>
        </pc:spChg>
        <pc:spChg chg="mod">
          <ac:chgData name="Amadi Growman" userId="f43d2e1ef3f48f1b" providerId="LiveId" clId="{85BF476E-C39B-45B9-BC24-EB5838FD9538}" dt="2023-12-31T23:33:51.533" v="2003" actId="20577"/>
          <ac:spMkLst>
            <pc:docMk/>
            <pc:sldMk cId="3453003042" sldId="1502"/>
            <ac:spMk id="40" creationId="{E346B140-6514-6946-9A7B-919BE1DEFFF2}"/>
          </ac:spMkLst>
        </pc:spChg>
        <pc:spChg chg="mod">
          <ac:chgData name="Amadi Growman" userId="f43d2e1ef3f48f1b" providerId="LiveId" clId="{85BF476E-C39B-45B9-BC24-EB5838FD9538}" dt="2023-12-31T23:33:06.334" v="1992" actId="21"/>
          <ac:spMkLst>
            <pc:docMk/>
            <pc:sldMk cId="3453003042" sldId="1502"/>
            <ac:spMk id="41" creationId="{188C90A6-A969-01DA-0C12-E50B77BDC184}"/>
          </ac:spMkLst>
        </pc:spChg>
        <pc:grpChg chg="mod">
          <ac:chgData name="Amadi Growman" userId="f43d2e1ef3f48f1b" providerId="LiveId" clId="{85BF476E-C39B-45B9-BC24-EB5838FD9538}" dt="2023-12-31T23:30:13.422" v="1943" actId="1035"/>
          <ac:grpSpMkLst>
            <pc:docMk/>
            <pc:sldMk cId="3453003042" sldId="1502"/>
            <ac:grpSpMk id="52" creationId="{4BA1558C-5BCF-BB00-C08E-8BF7665D5EB6}"/>
          </ac:grpSpMkLst>
        </pc:grpChg>
        <pc:grpChg chg="mod">
          <ac:chgData name="Amadi Growman" userId="f43d2e1ef3f48f1b" providerId="LiveId" clId="{85BF476E-C39B-45B9-BC24-EB5838FD9538}" dt="2023-12-31T23:30:13.422" v="1943" actId="1035"/>
          <ac:grpSpMkLst>
            <pc:docMk/>
            <pc:sldMk cId="3453003042" sldId="1502"/>
            <ac:grpSpMk id="53" creationId="{6AA49226-2B8E-C0B3-F781-50CD812F05BB}"/>
          </ac:grpSpMkLst>
        </pc:grpChg>
        <pc:grpChg chg="mod">
          <ac:chgData name="Amadi Growman" userId="f43d2e1ef3f48f1b" providerId="LiveId" clId="{85BF476E-C39B-45B9-BC24-EB5838FD9538}" dt="2023-12-31T23:30:13.422" v="1943" actId="1035"/>
          <ac:grpSpMkLst>
            <pc:docMk/>
            <pc:sldMk cId="3453003042" sldId="1502"/>
            <ac:grpSpMk id="54" creationId="{8B24B17F-B6FB-366F-6995-8C2E49B08F82}"/>
          </ac:grpSpMkLst>
        </pc:grpChg>
        <pc:grpChg chg="mod">
          <ac:chgData name="Amadi Growman" userId="f43d2e1ef3f48f1b" providerId="LiveId" clId="{85BF476E-C39B-45B9-BC24-EB5838FD9538}" dt="2023-12-31T23:30:13.422" v="1943" actId="1035"/>
          <ac:grpSpMkLst>
            <pc:docMk/>
            <pc:sldMk cId="3453003042" sldId="1502"/>
            <ac:grpSpMk id="55" creationId="{6DBA344D-87C4-42DA-B248-E6E0182ACDF5}"/>
          </ac:grpSpMkLst>
        </pc:grpChg>
        <pc:grpChg chg="mod">
          <ac:chgData name="Amadi Growman" userId="f43d2e1ef3f48f1b" providerId="LiveId" clId="{85BF476E-C39B-45B9-BC24-EB5838FD9538}" dt="2023-12-31T23:30:13.422" v="1943" actId="1035"/>
          <ac:grpSpMkLst>
            <pc:docMk/>
            <pc:sldMk cId="3453003042" sldId="1502"/>
            <ac:grpSpMk id="56" creationId="{749D61FB-5B68-086F-9D03-A0E40055EF74}"/>
          </ac:grpSpMkLst>
        </pc:grpChg>
        <pc:cxnChg chg="mod">
          <ac:chgData name="Amadi Growman" userId="f43d2e1ef3f48f1b" providerId="LiveId" clId="{85BF476E-C39B-45B9-BC24-EB5838FD9538}" dt="2023-12-31T23:30:13.422" v="1943" actId="1035"/>
          <ac:cxnSpMkLst>
            <pc:docMk/>
            <pc:sldMk cId="3453003042" sldId="1502"/>
            <ac:cxnSpMk id="19" creationId="{D8AAEEB1-8CF0-513E-3F9A-BCF543ED79DF}"/>
          </ac:cxnSpMkLst>
        </pc:cxnChg>
        <pc:cxnChg chg="mod">
          <ac:chgData name="Amadi Growman" userId="f43d2e1ef3f48f1b" providerId="LiveId" clId="{85BF476E-C39B-45B9-BC24-EB5838FD9538}" dt="2023-12-31T23:30:13.422" v="1943" actId="1035"/>
          <ac:cxnSpMkLst>
            <pc:docMk/>
            <pc:sldMk cId="3453003042" sldId="1502"/>
            <ac:cxnSpMk id="23" creationId="{32C1C430-2EB8-0B0D-E267-35CC34967C11}"/>
          </ac:cxnSpMkLst>
        </pc:cxnChg>
        <pc:cxnChg chg="mod">
          <ac:chgData name="Amadi Growman" userId="f43d2e1ef3f48f1b" providerId="LiveId" clId="{85BF476E-C39B-45B9-BC24-EB5838FD9538}" dt="2023-12-31T23:30:13.422" v="1943" actId="1035"/>
          <ac:cxnSpMkLst>
            <pc:docMk/>
            <pc:sldMk cId="3453003042" sldId="1502"/>
            <ac:cxnSpMk id="26" creationId="{B16238AE-C0A8-D9EC-AE4A-844CE3EB635D}"/>
          </ac:cxnSpMkLst>
        </pc:cxnChg>
        <pc:cxnChg chg="mod">
          <ac:chgData name="Amadi Growman" userId="f43d2e1ef3f48f1b" providerId="LiveId" clId="{85BF476E-C39B-45B9-BC24-EB5838FD9538}" dt="2023-12-31T23:30:13.422" v="1943" actId="1035"/>
          <ac:cxnSpMkLst>
            <pc:docMk/>
            <pc:sldMk cId="3453003042" sldId="1502"/>
            <ac:cxnSpMk id="30" creationId="{12CA811A-B794-C397-86D5-3F31A3EF2693}"/>
          </ac:cxnSpMkLst>
        </pc:cxnChg>
      </pc:sldChg>
      <pc:sldChg chg="addSp modSp del mod">
        <pc:chgData name="Amadi Growman" userId="f43d2e1ef3f48f1b" providerId="LiveId" clId="{85BF476E-C39B-45B9-BC24-EB5838FD9538}" dt="2023-12-31T15:40:43.355" v="388" actId="47"/>
        <pc:sldMkLst>
          <pc:docMk/>
          <pc:sldMk cId="922382240" sldId="1562"/>
        </pc:sldMkLst>
        <pc:spChg chg="add mod">
          <ac:chgData name="Amadi Growman" userId="f43d2e1ef3f48f1b" providerId="LiveId" clId="{85BF476E-C39B-45B9-BC24-EB5838FD9538}" dt="2023-12-31T15:39:54.177" v="381" actId="21"/>
          <ac:spMkLst>
            <pc:docMk/>
            <pc:sldMk cId="922382240" sldId="1562"/>
            <ac:spMk id="2" creationId="{326970E0-FB69-DCA1-8DFD-4D0AAB5066D0}"/>
          </ac:spMkLst>
        </pc:spChg>
      </pc:sldChg>
      <pc:sldChg chg="addSp delSp modSp mod">
        <pc:chgData name="Amadi Growman" userId="f43d2e1ef3f48f1b" providerId="LiveId" clId="{85BF476E-C39B-45B9-BC24-EB5838FD9538}" dt="2024-01-01T01:01:49.356" v="2748"/>
        <pc:sldMkLst>
          <pc:docMk/>
          <pc:sldMk cId="2649851667" sldId="1563"/>
        </pc:sldMkLst>
        <pc:spChg chg="del">
          <ac:chgData name="Amadi Growman" userId="f43d2e1ef3f48f1b" providerId="LiveId" clId="{85BF476E-C39B-45B9-BC24-EB5838FD9538}" dt="2024-01-01T00:04:18.447" v="2287" actId="478"/>
          <ac:spMkLst>
            <pc:docMk/>
            <pc:sldMk cId="2649851667" sldId="1563"/>
            <ac:spMk id="2" creationId="{D3E1B2D3-772D-4DC3-A3BA-8C8BC2275A45}"/>
          </ac:spMkLst>
        </pc:spChg>
        <pc:spChg chg="del mod">
          <ac:chgData name="Amadi Growman" userId="f43d2e1ef3f48f1b" providerId="LiveId" clId="{85BF476E-C39B-45B9-BC24-EB5838FD9538}" dt="2023-12-31T23:49:36.480" v="2171" actId="478"/>
          <ac:spMkLst>
            <pc:docMk/>
            <pc:sldMk cId="2649851667" sldId="1563"/>
            <ac:spMk id="4" creationId="{D8F1DFD5-0E7C-14F8-04BD-3853EBF1EDDC}"/>
          </ac:spMkLst>
        </pc:spChg>
        <pc:spChg chg="add del mod">
          <ac:chgData name="Amadi Growman" userId="f43d2e1ef3f48f1b" providerId="LiveId" clId="{85BF476E-C39B-45B9-BC24-EB5838FD9538}" dt="2023-12-31T23:41:50.761" v="2082" actId="478"/>
          <ac:spMkLst>
            <pc:docMk/>
            <pc:sldMk cId="2649851667" sldId="1563"/>
            <ac:spMk id="5" creationId="{9929956C-0B3C-3A84-18E5-45CAC53F03E8}"/>
          </ac:spMkLst>
        </pc:spChg>
        <pc:spChg chg="add mod">
          <ac:chgData name="Amadi Growman" userId="f43d2e1ef3f48f1b" providerId="LiveId" clId="{85BF476E-C39B-45B9-BC24-EB5838FD9538}" dt="2024-01-01T01:01:49.356" v="2748"/>
          <ac:spMkLst>
            <pc:docMk/>
            <pc:sldMk cId="2649851667" sldId="1563"/>
            <ac:spMk id="8" creationId="{DAB90F5F-5C8A-7B71-11DA-83C738282C9C}"/>
          </ac:spMkLst>
        </pc:spChg>
        <pc:spChg chg="add mod">
          <ac:chgData name="Amadi Growman" userId="f43d2e1ef3f48f1b" providerId="LiveId" clId="{85BF476E-C39B-45B9-BC24-EB5838FD9538}" dt="2024-01-01T00:35:48.899" v="2603" actId="108"/>
          <ac:spMkLst>
            <pc:docMk/>
            <pc:sldMk cId="2649851667" sldId="1563"/>
            <ac:spMk id="9" creationId="{1FADC430-E223-6785-EBF0-24BFB1AB114C}"/>
          </ac:spMkLst>
        </pc:spChg>
        <pc:spChg chg="add mod">
          <ac:chgData name="Amadi Growman" userId="f43d2e1ef3f48f1b" providerId="LiveId" clId="{85BF476E-C39B-45B9-BC24-EB5838FD9538}" dt="2023-12-31T23:49:48.158" v="2173" actId="108"/>
          <ac:spMkLst>
            <pc:docMk/>
            <pc:sldMk cId="2649851667" sldId="1563"/>
            <ac:spMk id="10" creationId="{1AF43085-0750-7568-76C9-03D7387C3506}"/>
          </ac:spMkLst>
        </pc:spChg>
        <pc:picChg chg="add mod ord">
          <ac:chgData name="Amadi Growman" userId="f43d2e1ef3f48f1b" providerId="LiveId" clId="{85BF476E-C39B-45B9-BC24-EB5838FD9538}" dt="2023-12-31T23:58:08.982" v="2253" actId="12789"/>
          <ac:picMkLst>
            <pc:docMk/>
            <pc:sldMk cId="2649851667" sldId="1563"/>
            <ac:picMk id="7" creationId="{82159705-0201-84E9-43F4-A2F4FA6DF28D}"/>
          </ac:picMkLst>
        </pc:picChg>
      </pc:sldChg>
      <pc:sldChg chg="addSp delSp modSp mod">
        <pc:chgData name="Amadi Growman" userId="f43d2e1ef3f48f1b" providerId="LiveId" clId="{85BF476E-C39B-45B9-BC24-EB5838FD9538}" dt="2024-01-01T01:02:44.019" v="2756"/>
        <pc:sldMkLst>
          <pc:docMk/>
          <pc:sldMk cId="1911139456" sldId="1564"/>
        </pc:sldMkLst>
        <pc:spChg chg="del">
          <ac:chgData name="Amadi Growman" userId="f43d2e1ef3f48f1b" providerId="LiveId" clId="{85BF476E-C39B-45B9-BC24-EB5838FD9538}" dt="2024-01-01T00:04:32.210" v="2290" actId="478"/>
          <ac:spMkLst>
            <pc:docMk/>
            <pc:sldMk cId="1911139456" sldId="1564"/>
            <ac:spMk id="2" creationId="{D3E1B2D3-772D-4DC3-A3BA-8C8BC2275A45}"/>
          </ac:spMkLst>
        </pc:spChg>
        <pc:spChg chg="add mod">
          <ac:chgData name="Amadi Growman" userId="f43d2e1ef3f48f1b" providerId="LiveId" clId="{85BF476E-C39B-45B9-BC24-EB5838FD9538}" dt="2024-01-01T00:39:38.288" v="2616" actId="108"/>
          <ac:spMkLst>
            <pc:docMk/>
            <pc:sldMk cId="1911139456" sldId="1564"/>
            <ac:spMk id="3" creationId="{1EBC2B45-ECFD-72CC-4F7A-32684EED35D8}"/>
          </ac:spMkLst>
        </pc:spChg>
        <pc:spChg chg="del mod">
          <ac:chgData name="Amadi Growman" userId="f43d2e1ef3f48f1b" providerId="LiveId" clId="{85BF476E-C39B-45B9-BC24-EB5838FD9538}" dt="2023-12-31T23:52:37.556" v="2211" actId="478"/>
          <ac:spMkLst>
            <pc:docMk/>
            <pc:sldMk cId="1911139456" sldId="1564"/>
            <ac:spMk id="4" creationId="{D8F1DFD5-0E7C-14F8-04BD-3853EBF1EDDC}"/>
          </ac:spMkLst>
        </pc:spChg>
        <pc:spChg chg="add mod">
          <ac:chgData name="Amadi Growman" userId="f43d2e1ef3f48f1b" providerId="LiveId" clId="{85BF476E-C39B-45B9-BC24-EB5838FD9538}" dt="2024-01-01T00:49:00.561" v="2658" actId="1076"/>
          <ac:spMkLst>
            <pc:docMk/>
            <pc:sldMk cId="1911139456" sldId="1564"/>
            <ac:spMk id="5" creationId="{4E5395E1-C3A9-3313-614A-75D4F27D3CDB}"/>
          </ac:spMkLst>
        </pc:spChg>
        <pc:spChg chg="add mod">
          <ac:chgData name="Amadi Growman" userId="f43d2e1ef3f48f1b" providerId="LiveId" clId="{85BF476E-C39B-45B9-BC24-EB5838FD9538}" dt="2024-01-01T00:50:13.228" v="2667" actId="14100"/>
          <ac:spMkLst>
            <pc:docMk/>
            <pc:sldMk cId="1911139456" sldId="1564"/>
            <ac:spMk id="8" creationId="{500CC21A-009F-886D-A4F6-39E953115506}"/>
          </ac:spMkLst>
        </pc:spChg>
        <pc:spChg chg="mod">
          <ac:chgData name="Amadi Growman" userId="f43d2e1ef3f48f1b" providerId="LiveId" clId="{85BF476E-C39B-45B9-BC24-EB5838FD9538}" dt="2024-01-01T01:02:44.019" v="2756"/>
          <ac:spMkLst>
            <pc:docMk/>
            <pc:sldMk cId="1911139456" sldId="1564"/>
            <ac:spMk id="88" creationId="{ACEB8637-50F4-1484-38B2-B61FF501C655}"/>
          </ac:spMkLst>
        </pc:spChg>
        <pc:picChg chg="add mod">
          <ac:chgData name="Amadi Growman" userId="f43d2e1ef3f48f1b" providerId="LiveId" clId="{85BF476E-C39B-45B9-BC24-EB5838FD9538}" dt="2024-01-01T00:48:58.352" v="2657" actId="1076"/>
          <ac:picMkLst>
            <pc:docMk/>
            <pc:sldMk cId="1911139456" sldId="1564"/>
            <ac:picMk id="7" creationId="{3BB46E3E-B0FC-D868-29EB-143258F8F80E}"/>
          </ac:picMkLst>
        </pc:picChg>
      </pc:sldChg>
      <pc:sldChg chg="addSp delSp modSp del mod">
        <pc:chgData name="Amadi Growman" userId="f43d2e1ef3f48f1b" providerId="LiveId" clId="{85BF476E-C39B-45B9-BC24-EB5838FD9538}" dt="2024-01-01T00:53:08.548" v="2685" actId="47"/>
        <pc:sldMkLst>
          <pc:docMk/>
          <pc:sldMk cId="1753731041" sldId="1565"/>
        </pc:sldMkLst>
        <pc:spChg chg="del">
          <ac:chgData name="Amadi Growman" userId="f43d2e1ef3f48f1b" providerId="LiveId" clId="{85BF476E-C39B-45B9-BC24-EB5838FD9538}" dt="2024-01-01T00:04:37.170" v="2291" actId="478"/>
          <ac:spMkLst>
            <pc:docMk/>
            <pc:sldMk cId="1753731041" sldId="1565"/>
            <ac:spMk id="2" creationId="{D3E1B2D3-772D-4DC3-A3BA-8C8BC2275A45}"/>
          </ac:spMkLst>
        </pc:spChg>
        <pc:spChg chg="add mod">
          <ac:chgData name="Amadi Growman" userId="f43d2e1ef3f48f1b" providerId="LiveId" clId="{85BF476E-C39B-45B9-BC24-EB5838FD9538}" dt="2023-12-31T23:52:55.429" v="2213"/>
          <ac:spMkLst>
            <pc:docMk/>
            <pc:sldMk cId="1753731041" sldId="1565"/>
            <ac:spMk id="3" creationId="{816525A7-F536-280E-6E12-EC68B1921F33}"/>
          </ac:spMkLst>
        </pc:spChg>
        <pc:spChg chg="del mod">
          <ac:chgData name="Amadi Growman" userId="f43d2e1ef3f48f1b" providerId="LiveId" clId="{85BF476E-C39B-45B9-BC24-EB5838FD9538}" dt="2023-12-31T23:53:04.888" v="2214" actId="478"/>
          <ac:spMkLst>
            <pc:docMk/>
            <pc:sldMk cId="1753731041" sldId="1565"/>
            <ac:spMk id="4" creationId="{D8F1DFD5-0E7C-14F8-04BD-3853EBF1EDDC}"/>
          </ac:spMkLst>
        </pc:spChg>
      </pc:sldChg>
      <pc:sldChg chg="addSp delSp modSp del mod">
        <pc:chgData name="Amadi Growman" userId="f43d2e1ef3f48f1b" providerId="LiveId" clId="{85BF476E-C39B-45B9-BC24-EB5838FD9538}" dt="2023-12-31T23:53:16.756" v="2215" actId="47"/>
        <pc:sldMkLst>
          <pc:docMk/>
          <pc:sldMk cId="3624562771" sldId="1566"/>
        </pc:sldMkLst>
        <pc:spChg chg="add del mod">
          <ac:chgData name="Amadi Growman" userId="f43d2e1ef3f48f1b" providerId="LiveId" clId="{85BF476E-C39B-45B9-BC24-EB5838FD9538}" dt="2023-12-31T23:09:50.408" v="1685" actId="478"/>
          <ac:spMkLst>
            <pc:docMk/>
            <pc:sldMk cId="3624562771" sldId="1566"/>
            <ac:spMk id="5" creationId="{2099D0FC-6C1B-A4B3-A457-47DDFEC1B68E}"/>
          </ac:spMkLst>
        </pc:spChg>
        <pc:spChg chg="add mod">
          <ac:chgData name="Amadi Growman" userId="f43d2e1ef3f48f1b" providerId="LiveId" clId="{85BF476E-C39B-45B9-BC24-EB5838FD9538}" dt="2023-12-31T23:32:53.615" v="1990" actId="6549"/>
          <ac:spMkLst>
            <pc:docMk/>
            <pc:sldMk cId="3624562771" sldId="1566"/>
            <ac:spMk id="7" creationId="{6F7FAD55-7012-2D7A-A7DC-58C6EBB98B7C}"/>
          </ac:spMkLst>
        </pc:spChg>
      </pc:sldChg>
      <pc:sldChg chg="modSp del mod">
        <pc:chgData name="Amadi Growman" userId="f43d2e1ef3f48f1b" providerId="LiveId" clId="{85BF476E-C39B-45B9-BC24-EB5838FD9538}" dt="2023-12-31T23:30:38.248" v="1948" actId="47"/>
        <pc:sldMkLst>
          <pc:docMk/>
          <pc:sldMk cId="1120549965" sldId="1567"/>
        </pc:sldMkLst>
        <pc:spChg chg="mod">
          <ac:chgData name="Amadi Growman" userId="f43d2e1ef3f48f1b" providerId="LiveId" clId="{85BF476E-C39B-45B9-BC24-EB5838FD9538}" dt="2023-12-31T23:19:08.865" v="1845" actId="21"/>
          <ac:spMkLst>
            <pc:docMk/>
            <pc:sldMk cId="1120549965" sldId="1567"/>
            <ac:spMk id="23" creationId="{50DD6E3F-0F84-A0A7-B44F-2E1FC4624F32}"/>
          </ac:spMkLst>
        </pc:spChg>
      </pc:sldChg>
      <pc:sldChg chg="del">
        <pc:chgData name="Amadi Growman" userId="f43d2e1ef3f48f1b" providerId="LiveId" clId="{85BF476E-C39B-45B9-BC24-EB5838FD9538}" dt="2023-12-31T23:01:51.237" v="1608" actId="47"/>
        <pc:sldMkLst>
          <pc:docMk/>
          <pc:sldMk cId="3933852448" sldId="2147374493"/>
        </pc:sldMkLst>
      </pc:sldChg>
      <pc:sldChg chg="addSp delSp modSp add del mod">
        <pc:chgData name="Amadi Growman" userId="f43d2e1ef3f48f1b" providerId="LiveId" clId="{85BF476E-C39B-45B9-BC24-EB5838FD9538}" dt="2023-12-31T16:48:25.726" v="1597" actId="47"/>
        <pc:sldMkLst>
          <pc:docMk/>
          <pc:sldMk cId="2954794638" sldId="2147377872"/>
        </pc:sldMkLst>
        <pc:spChg chg="del">
          <ac:chgData name="Amadi Growman" userId="f43d2e1ef3f48f1b" providerId="LiveId" clId="{85BF476E-C39B-45B9-BC24-EB5838FD9538}" dt="2023-12-31T15:16:59.055" v="33" actId="478"/>
          <ac:spMkLst>
            <pc:docMk/>
            <pc:sldMk cId="2954794638" sldId="2147377872"/>
            <ac:spMk id="2" creationId="{5AA46B4E-B0CE-9CC9-0B2E-9B9663BD4359}"/>
          </ac:spMkLst>
        </pc:spChg>
        <pc:spChg chg="add del mod">
          <ac:chgData name="Amadi Growman" userId="f43d2e1ef3f48f1b" providerId="LiveId" clId="{85BF476E-C39B-45B9-BC24-EB5838FD9538}" dt="2023-12-31T15:28:06.837" v="189" actId="22"/>
          <ac:spMkLst>
            <pc:docMk/>
            <pc:sldMk cId="2954794638" sldId="2147377872"/>
            <ac:spMk id="6" creationId="{5FA21902-EDBC-69E1-45AA-D806DE51D4C3}"/>
          </ac:spMkLst>
        </pc:spChg>
        <pc:spChg chg="add del">
          <ac:chgData name="Amadi Growman" userId="f43d2e1ef3f48f1b" providerId="LiveId" clId="{85BF476E-C39B-45B9-BC24-EB5838FD9538}" dt="2023-12-31T15:57:32.643" v="514" actId="22"/>
          <ac:spMkLst>
            <pc:docMk/>
            <pc:sldMk cId="2954794638" sldId="2147377872"/>
            <ac:spMk id="8" creationId="{89A09126-F915-84E4-5671-81D492907470}"/>
          </ac:spMkLst>
        </pc:spChg>
        <pc:spChg chg="mod">
          <ac:chgData name="Amadi Growman" userId="f43d2e1ef3f48f1b" providerId="LiveId" clId="{85BF476E-C39B-45B9-BC24-EB5838FD9538}" dt="2023-12-31T15:20:18.960" v="94" actId="552"/>
          <ac:spMkLst>
            <pc:docMk/>
            <pc:sldMk cId="2954794638" sldId="2147377872"/>
            <ac:spMk id="64" creationId="{45525FF6-24BB-CB88-C338-0D56261BF51D}"/>
          </ac:spMkLst>
        </pc:spChg>
        <pc:spChg chg="del">
          <ac:chgData name="Amadi Growman" userId="f43d2e1ef3f48f1b" providerId="LiveId" clId="{85BF476E-C39B-45B9-BC24-EB5838FD9538}" dt="2023-12-31T15:17:48.741" v="41" actId="478"/>
          <ac:spMkLst>
            <pc:docMk/>
            <pc:sldMk cId="2954794638" sldId="2147377872"/>
            <ac:spMk id="95" creationId="{7AC57025-3DBA-5BCF-D8ED-C2FE109216B4}"/>
          </ac:spMkLst>
        </pc:spChg>
        <pc:spChg chg="mod">
          <ac:chgData name="Amadi Growman" userId="f43d2e1ef3f48f1b" providerId="LiveId" clId="{85BF476E-C39B-45B9-BC24-EB5838FD9538}" dt="2023-12-31T15:18:38.938" v="53" actId="5793"/>
          <ac:spMkLst>
            <pc:docMk/>
            <pc:sldMk cId="2954794638" sldId="2147377872"/>
            <ac:spMk id="97" creationId="{946023AE-B87D-5F36-0765-71FB98D606D8}"/>
          </ac:spMkLst>
        </pc:spChg>
        <pc:spChg chg="del topLvl">
          <ac:chgData name="Amadi Growman" userId="f43d2e1ef3f48f1b" providerId="LiveId" clId="{85BF476E-C39B-45B9-BC24-EB5838FD9538}" dt="2023-12-31T15:21:11.234" v="96" actId="478"/>
          <ac:spMkLst>
            <pc:docMk/>
            <pc:sldMk cId="2954794638" sldId="2147377872"/>
            <ac:spMk id="99" creationId="{9E3355A2-5983-07F1-68E3-608DAE9B0BA5}"/>
          </ac:spMkLst>
        </pc:spChg>
        <pc:spChg chg="mod">
          <ac:chgData name="Amadi Growman" userId="f43d2e1ef3f48f1b" providerId="LiveId" clId="{85BF476E-C39B-45B9-BC24-EB5838FD9538}" dt="2023-12-31T15:21:00.903" v="95" actId="255"/>
          <ac:spMkLst>
            <pc:docMk/>
            <pc:sldMk cId="2954794638" sldId="2147377872"/>
            <ac:spMk id="102" creationId="{60813685-A136-E05B-9484-986476744B7F}"/>
          </ac:spMkLst>
        </pc:spChg>
        <pc:spChg chg="mod topLvl">
          <ac:chgData name="Amadi Growman" userId="f43d2e1ef3f48f1b" providerId="LiveId" clId="{85BF476E-C39B-45B9-BC24-EB5838FD9538}" dt="2023-12-31T15:31:46.743" v="245" actId="108"/>
          <ac:spMkLst>
            <pc:docMk/>
            <pc:sldMk cId="2954794638" sldId="2147377872"/>
            <ac:spMk id="103" creationId="{6247FFD9-860A-9407-9452-442F98C11043}"/>
          </ac:spMkLst>
        </pc:spChg>
        <pc:spChg chg="del topLvl">
          <ac:chgData name="Amadi Growman" userId="f43d2e1ef3f48f1b" providerId="LiveId" clId="{85BF476E-C39B-45B9-BC24-EB5838FD9538}" dt="2023-12-31T15:27:28.261" v="171" actId="478"/>
          <ac:spMkLst>
            <pc:docMk/>
            <pc:sldMk cId="2954794638" sldId="2147377872"/>
            <ac:spMk id="105" creationId="{F8A678E6-81EA-0A63-8226-1A0443534D30}"/>
          </ac:spMkLst>
        </pc:spChg>
        <pc:spChg chg="add del mod topLvl">
          <ac:chgData name="Amadi Growman" userId="f43d2e1ef3f48f1b" providerId="LiveId" clId="{85BF476E-C39B-45B9-BC24-EB5838FD9538}" dt="2023-12-31T15:31:49.903" v="246" actId="108"/>
          <ac:spMkLst>
            <pc:docMk/>
            <pc:sldMk cId="2954794638" sldId="2147377872"/>
            <ac:spMk id="107" creationId="{5BDF2A1B-5421-8232-DED1-DED2E0D80107}"/>
          </ac:spMkLst>
        </pc:spChg>
        <pc:spChg chg="del topLvl">
          <ac:chgData name="Amadi Growman" userId="f43d2e1ef3f48f1b" providerId="LiveId" clId="{85BF476E-C39B-45B9-BC24-EB5838FD9538}" dt="2023-12-31T15:29:03.410" v="211" actId="478"/>
          <ac:spMkLst>
            <pc:docMk/>
            <pc:sldMk cId="2954794638" sldId="2147377872"/>
            <ac:spMk id="109" creationId="{1FDE4B81-671E-9012-A467-160C8F03A42B}"/>
          </ac:spMkLst>
        </pc:spChg>
        <pc:spChg chg="mod topLvl">
          <ac:chgData name="Amadi Growman" userId="f43d2e1ef3f48f1b" providerId="LiveId" clId="{85BF476E-C39B-45B9-BC24-EB5838FD9538}" dt="2023-12-31T15:31:54.754" v="247" actId="108"/>
          <ac:spMkLst>
            <pc:docMk/>
            <pc:sldMk cId="2954794638" sldId="2147377872"/>
            <ac:spMk id="111" creationId="{4C638146-FA10-4035-18C5-6D8ED11DF5B0}"/>
          </ac:spMkLst>
        </pc:spChg>
        <pc:spChg chg="mod">
          <ac:chgData name="Amadi Growman" userId="f43d2e1ef3f48f1b" providerId="LiveId" clId="{85BF476E-C39B-45B9-BC24-EB5838FD9538}" dt="2023-12-31T15:20:18.960" v="94" actId="552"/>
          <ac:spMkLst>
            <pc:docMk/>
            <pc:sldMk cId="2954794638" sldId="2147377872"/>
            <ac:spMk id="113" creationId="{EF685072-477F-D624-9AF9-D72A33183D83}"/>
          </ac:spMkLst>
        </pc:spChg>
        <pc:spChg chg="mod">
          <ac:chgData name="Amadi Growman" userId="f43d2e1ef3f48f1b" providerId="LiveId" clId="{85BF476E-C39B-45B9-BC24-EB5838FD9538}" dt="2023-12-31T15:26:37.888" v="133" actId="20577"/>
          <ac:spMkLst>
            <pc:docMk/>
            <pc:sldMk cId="2954794638" sldId="2147377872"/>
            <ac:spMk id="117" creationId="{0231BE54-2669-8008-D681-6EBE65F4FD0A}"/>
          </ac:spMkLst>
        </pc:spChg>
        <pc:spChg chg="mod">
          <ac:chgData name="Amadi Growman" userId="f43d2e1ef3f48f1b" providerId="LiveId" clId="{85BF476E-C39B-45B9-BC24-EB5838FD9538}" dt="2023-12-31T15:30:24.916" v="231" actId="553"/>
          <ac:spMkLst>
            <pc:docMk/>
            <pc:sldMk cId="2954794638" sldId="2147377872"/>
            <ac:spMk id="121" creationId="{A0EC7521-AD25-4908-2515-3D015D0C443C}"/>
          </ac:spMkLst>
        </pc:spChg>
        <pc:spChg chg="mod">
          <ac:chgData name="Amadi Growman" userId="f43d2e1ef3f48f1b" providerId="LiveId" clId="{85BF476E-C39B-45B9-BC24-EB5838FD9538}" dt="2023-12-31T15:26:54.083" v="139" actId="20577"/>
          <ac:spMkLst>
            <pc:docMk/>
            <pc:sldMk cId="2954794638" sldId="2147377872"/>
            <ac:spMk id="122" creationId="{372AF1AF-7D16-3D48-1B4D-4CFCF9E951FA}"/>
          </ac:spMkLst>
        </pc:spChg>
        <pc:spChg chg="mod">
          <ac:chgData name="Amadi Growman" userId="f43d2e1ef3f48f1b" providerId="LiveId" clId="{85BF476E-C39B-45B9-BC24-EB5838FD9538}" dt="2023-12-31T15:31:15.914" v="237" actId="1036"/>
          <ac:spMkLst>
            <pc:docMk/>
            <pc:sldMk cId="2954794638" sldId="2147377872"/>
            <ac:spMk id="123" creationId="{2597E6E8-D4F8-61E6-3E2A-AE562A9A7AB4}"/>
          </ac:spMkLst>
        </pc:spChg>
        <pc:spChg chg="mod">
          <ac:chgData name="Amadi Growman" userId="f43d2e1ef3f48f1b" providerId="LiveId" clId="{85BF476E-C39B-45B9-BC24-EB5838FD9538}" dt="2023-12-31T15:18:13.213" v="48" actId="108"/>
          <ac:spMkLst>
            <pc:docMk/>
            <pc:sldMk cId="2954794638" sldId="2147377872"/>
            <ac:spMk id="125" creationId="{A056C582-57C9-1278-48CB-BEE3C84FE9C3}"/>
          </ac:spMkLst>
        </pc:spChg>
        <pc:spChg chg="mod">
          <ac:chgData name="Amadi Growman" userId="f43d2e1ef3f48f1b" providerId="LiveId" clId="{85BF476E-C39B-45B9-BC24-EB5838FD9538}" dt="2023-12-31T16:00:25.649" v="538"/>
          <ac:spMkLst>
            <pc:docMk/>
            <pc:sldMk cId="2954794638" sldId="2147377872"/>
            <ac:spMk id="155" creationId="{723725A2-E379-521A-DD16-278F002681BE}"/>
          </ac:spMkLst>
        </pc:spChg>
        <pc:grpChg chg="del">
          <ac:chgData name="Amadi Growman" userId="f43d2e1ef3f48f1b" providerId="LiveId" clId="{85BF476E-C39B-45B9-BC24-EB5838FD9538}" dt="2023-12-31T15:21:11.234" v="96" actId="478"/>
          <ac:grpSpMkLst>
            <pc:docMk/>
            <pc:sldMk cId="2954794638" sldId="2147377872"/>
            <ac:grpSpMk id="98" creationId="{854A922A-BE3D-D1B1-F0C6-32FAC232EA99}"/>
          </ac:grpSpMkLst>
        </pc:grpChg>
        <pc:grpChg chg="del">
          <ac:chgData name="Amadi Growman" userId="f43d2e1ef3f48f1b" providerId="LiveId" clId="{85BF476E-C39B-45B9-BC24-EB5838FD9538}" dt="2023-12-31T15:27:28.261" v="171" actId="478"/>
          <ac:grpSpMkLst>
            <pc:docMk/>
            <pc:sldMk cId="2954794638" sldId="2147377872"/>
            <ac:grpSpMk id="104" creationId="{D8CC10CE-C9FC-060C-5C81-82F6186EF856}"/>
          </ac:grpSpMkLst>
        </pc:grpChg>
        <pc:grpChg chg="del">
          <ac:chgData name="Amadi Growman" userId="f43d2e1ef3f48f1b" providerId="LiveId" clId="{85BF476E-C39B-45B9-BC24-EB5838FD9538}" dt="2023-12-31T15:29:03.410" v="211" actId="478"/>
          <ac:grpSpMkLst>
            <pc:docMk/>
            <pc:sldMk cId="2954794638" sldId="2147377872"/>
            <ac:grpSpMk id="108" creationId="{CD447580-7C8B-36F3-6099-2AB5D69D3929}"/>
          </ac:grpSpMkLst>
        </pc:grpChg>
        <pc:grpChg chg="mod">
          <ac:chgData name="Amadi Growman" userId="f43d2e1ef3f48f1b" providerId="LiveId" clId="{85BF476E-C39B-45B9-BC24-EB5838FD9538}" dt="2023-12-31T15:31:32.126" v="243" actId="1036"/>
          <ac:grpSpMkLst>
            <pc:docMk/>
            <pc:sldMk cId="2954794638" sldId="2147377872"/>
            <ac:grpSpMk id="126" creationId="{C5A9FE56-8BB9-3F04-ACF3-352274E0DB2A}"/>
          </ac:grpSpMkLst>
        </pc:grpChg>
      </pc:sldChg>
      <pc:sldChg chg="add del">
        <pc:chgData name="Amadi Growman" userId="f43d2e1ef3f48f1b" providerId="LiveId" clId="{85BF476E-C39B-45B9-BC24-EB5838FD9538}" dt="2023-12-31T16:34:54.946" v="1596" actId="47"/>
        <pc:sldMkLst>
          <pc:docMk/>
          <pc:sldMk cId="2610897843" sldId="2147476512"/>
        </pc:sldMkLst>
      </pc:sldChg>
      <pc:sldChg chg="delSp modSp add mod">
        <pc:chgData name="Amadi Growman" userId="f43d2e1ef3f48f1b" providerId="LiveId" clId="{85BF476E-C39B-45B9-BC24-EB5838FD9538}" dt="2024-01-01T01:01:13.065" v="2743"/>
        <pc:sldMkLst>
          <pc:docMk/>
          <pc:sldMk cId="2657683069" sldId="2147476522"/>
        </pc:sldMkLst>
        <pc:spChg chg="mod">
          <ac:chgData name="Amadi Growman" userId="f43d2e1ef3f48f1b" providerId="LiveId" clId="{85BF476E-C39B-45B9-BC24-EB5838FD9538}" dt="2024-01-01T01:01:13.065" v="2743"/>
          <ac:spMkLst>
            <pc:docMk/>
            <pc:sldMk cId="2657683069" sldId="2147476522"/>
            <ac:spMk id="2" creationId="{FB424DF2-270A-86A8-B56B-F53E12D4621C}"/>
          </ac:spMkLst>
        </pc:spChg>
        <pc:spChg chg="mod">
          <ac:chgData name="Amadi Growman" userId="f43d2e1ef3f48f1b" providerId="LiveId" clId="{85BF476E-C39B-45B9-BC24-EB5838FD9538}" dt="2023-12-31T23:48:45.337" v="2165" actId="122"/>
          <ac:spMkLst>
            <pc:docMk/>
            <pc:sldMk cId="2657683069" sldId="2147476522"/>
            <ac:spMk id="3" creationId="{43C3FC98-B011-C9D5-2865-1DC471DD017D}"/>
          </ac:spMkLst>
        </pc:spChg>
        <pc:spChg chg="mod">
          <ac:chgData name="Amadi Growman" userId="f43d2e1ef3f48f1b" providerId="LiveId" clId="{85BF476E-C39B-45B9-BC24-EB5838FD9538}" dt="2024-01-01T00:32:53.926" v="2588" actId="12"/>
          <ac:spMkLst>
            <pc:docMk/>
            <pc:sldMk cId="2657683069" sldId="2147476522"/>
            <ac:spMk id="4" creationId="{AEDE4109-30C5-C3B6-3ABE-C5A0275CE267}"/>
          </ac:spMkLst>
        </pc:spChg>
        <pc:spChg chg="del mod">
          <ac:chgData name="Amadi Growman" userId="f43d2e1ef3f48f1b" providerId="LiveId" clId="{85BF476E-C39B-45B9-BC24-EB5838FD9538}" dt="2023-12-31T15:33:55.199" v="269" actId="478"/>
          <ac:spMkLst>
            <pc:docMk/>
            <pc:sldMk cId="2657683069" sldId="2147476522"/>
            <ac:spMk id="5" creationId="{EC44494B-FDA4-2070-CA46-531904B068DF}"/>
          </ac:spMkLst>
        </pc:spChg>
        <pc:spChg chg="mod">
          <ac:chgData name="Amadi Growman" userId="f43d2e1ef3f48f1b" providerId="LiveId" clId="{85BF476E-C39B-45B9-BC24-EB5838FD9538}" dt="2023-12-31T23:45:49.040" v="2111" actId="20577"/>
          <ac:spMkLst>
            <pc:docMk/>
            <pc:sldMk cId="2657683069" sldId="2147476522"/>
            <ac:spMk id="7" creationId="{96647A85-F82D-DA19-F12D-70E9A39D3ABC}"/>
          </ac:spMkLst>
        </pc:spChg>
        <pc:spChg chg="del">
          <ac:chgData name="Amadi Growman" userId="f43d2e1ef3f48f1b" providerId="LiveId" clId="{85BF476E-C39B-45B9-BC24-EB5838FD9538}" dt="2023-12-31T15:33:57.119" v="270" actId="478"/>
          <ac:spMkLst>
            <pc:docMk/>
            <pc:sldMk cId="2657683069" sldId="2147476522"/>
            <ac:spMk id="8" creationId="{3A27E020-BC8E-EE3F-3BFF-07278DCB7A3E}"/>
          </ac:spMkLst>
        </pc:spChg>
        <pc:spChg chg="mod">
          <ac:chgData name="Amadi Growman" userId="f43d2e1ef3f48f1b" providerId="LiveId" clId="{85BF476E-C39B-45B9-BC24-EB5838FD9538}" dt="2024-01-01T00:32:48.617" v="2586" actId="12"/>
          <ac:spMkLst>
            <pc:docMk/>
            <pc:sldMk cId="2657683069" sldId="2147476522"/>
            <ac:spMk id="10" creationId="{A50204AC-A18B-834C-182F-04C218A3C061}"/>
          </ac:spMkLst>
        </pc:spChg>
        <pc:spChg chg="mod">
          <ac:chgData name="Amadi Growman" userId="f43d2e1ef3f48f1b" providerId="LiveId" clId="{85BF476E-C39B-45B9-BC24-EB5838FD9538}" dt="2024-01-01T00:32:51.567" v="2587" actId="12"/>
          <ac:spMkLst>
            <pc:docMk/>
            <pc:sldMk cId="2657683069" sldId="2147476522"/>
            <ac:spMk id="11" creationId="{B6DEDF66-E777-C1B2-C289-7ECA9AFC6B87}"/>
          </ac:spMkLst>
        </pc:spChg>
        <pc:spChg chg="mod">
          <ac:chgData name="Amadi Growman" userId="f43d2e1ef3f48f1b" providerId="LiveId" clId="{85BF476E-C39B-45B9-BC24-EB5838FD9538}" dt="2023-12-31T23:44:20.911" v="2101" actId="255"/>
          <ac:spMkLst>
            <pc:docMk/>
            <pc:sldMk cId="2657683069" sldId="2147476522"/>
            <ac:spMk id="13" creationId="{759E33FC-D760-BF8E-A16B-D0AA1C70C514}"/>
          </ac:spMkLst>
        </pc:spChg>
        <pc:spChg chg="mod">
          <ac:chgData name="Amadi Growman" userId="f43d2e1ef3f48f1b" providerId="LiveId" clId="{85BF476E-C39B-45B9-BC24-EB5838FD9538}" dt="2023-12-31T23:44:31.011" v="2102" actId="255"/>
          <ac:spMkLst>
            <pc:docMk/>
            <pc:sldMk cId="2657683069" sldId="2147476522"/>
            <ac:spMk id="16" creationId="{47671A28-7476-C993-E208-8F5A33531577}"/>
          </ac:spMkLst>
        </pc:spChg>
      </pc:sldChg>
      <pc:sldChg chg="delSp modSp add mod">
        <pc:chgData name="Amadi Growman" userId="f43d2e1ef3f48f1b" providerId="LiveId" clId="{85BF476E-C39B-45B9-BC24-EB5838FD9538}" dt="2024-01-01T01:01:01.621" v="2742"/>
        <pc:sldMkLst>
          <pc:docMk/>
          <pc:sldMk cId="2413053050" sldId="2147476523"/>
        </pc:sldMkLst>
        <pc:spChg chg="del">
          <ac:chgData name="Amadi Growman" userId="f43d2e1ef3f48f1b" providerId="LiveId" clId="{85BF476E-C39B-45B9-BC24-EB5838FD9538}" dt="2024-01-01T00:03:58.112" v="2284" actId="478"/>
          <ac:spMkLst>
            <pc:docMk/>
            <pc:sldMk cId="2413053050" sldId="2147476523"/>
            <ac:spMk id="63" creationId="{4275A428-87FA-25A6-AAAC-7D97356EF0E5}"/>
          </ac:spMkLst>
        </pc:spChg>
        <pc:spChg chg="mod">
          <ac:chgData name="Amadi Growman" userId="f43d2e1ef3f48f1b" providerId="LiveId" clId="{85BF476E-C39B-45B9-BC24-EB5838FD9538}" dt="2024-01-01T01:01:01.621" v="2742"/>
          <ac:spMkLst>
            <pc:docMk/>
            <pc:sldMk cId="2413053050" sldId="2147476523"/>
            <ac:spMk id="102" creationId="{60813685-A136-E05B-9484-986476744B7F}"/>
          </ac:spMkLst>
        </pc:spChg>
        <pc:spChg chg="mod">
          <ac:chgData name="Amadi Growman" userId="f43d2e1ef3f48f1b" providerId="LiveId" clId="{85BF476E-C39B-45B9-BC24-EB5838FD9538}" dt="2023-12-31T16:49:06.231" v="1601" actId="20577"/>
          <ac:spMkLst>
            <pc:docMk/>
            <pc:sldMk cId="2413053050" sldId="2147476523"/>
            <ac:spMk id="117" creationId="{0231BE54-2669-8008-D681-6EBE65F4FD0A}"/>
          </ac:spMkLst>
        </pc:spChg>
        <pc:spChg chg="mod">
          <ac:chgData name="Amadi Growman" userId="f43d2e1ef3f48f1b" providerId="LiveId" clId="{85BF476E-C39B-45B9-BC24-EB5838FD9538}" dt="2023-12-31T16:49:04.365" v="1600" actId="20577"/>
          <ac:spMkLst>
            <pc:docMk/>
            <pc:sldMk cId="2413053050" sldId="2147476523"/>
            <ac:spMk id="122" creationId="{372AF1AF-7D16-3D48-1B4D-4CFCF9E951FA}"/>
          </ac:spMkLst>
        </pc:spChg>
        <pc:spChg chg="mod">
          <ac:chgData name="Amadi Growman" userId="f43d2e1ef3f48f1b" providerId="LiveId" clId="{85BF476E-C39B-45B9-BC24-EB5838FD9538}" dt="2023-12-31T16:49:08" v="1602" actId="20577"/>
          <ac:spMkLst>
            <pc:docMk/>
            <pc:sldMk cId="2413053050" sldId="2147476523"/>
            <ac:spMk id="123" creationId="{2597E6E8-D4F8-61E6-3E2A-AE562A9A7AB4}"/>
          </ac:spMkLst>
        </pc:spChg>
        <pc:spChg chg="mod">
          <ac:chgData name="Amadi Growman" userId="f43d2e1ef3f48f1b" providerId="LiveId" clId="{85BF476E-C39B-45B9-BC24-EB5838FD9538}" dt="2023-12-31T16:01:47.463" v="569" actId="114"/>
          <ac:spMkLst>
            <pc:docMk/>
            <pc:sldMk cId="2413053050" sldId="2147476523"/>
            <ac:spMk id="155" creationId="{723725A2-E379-521A-DD16-278F002681BE}"/>
          </ac:spMkLst>
        </pc:spChg>
      </pc:sldChg>
      <pc:sldChg chg="addSp delSp modSp add mod">
        <pc:chgData name="Amadi Growman" userId="f43d2e1ef3f48f1b" providerId="LiveId" clId="{85BF476E-C39B-45B9-BC24-EB5838FD9538}" dt="2024-01-01T01:03:01.290" v="2759"/>
        <pc:sldMkLst>
          <pc:docMk/>
          <pc:sldMk cId="673729775" sldId="2147476524"/>
        </pc:sldMkLst>
        <pc:spChg chg="mod">
          <ac:chgData name="Amadi Growman" userId="f43d2e1ef3f48f1b" providerId="LiveId" clId="{85BF476E-C39B-45B9-BC24-EB5838FD9538}" dt="2024-01-01T01:03:01.290" v="2759"/>
          <ac:spMkLst>
            <pc:docMk/>
            <pc:sldMk cId="673729775" sldId="2147476524"/>
            <ac:spMk id="2" creationId="{6AECEB43-CED0-4B58-AE2B-A81A349C5A89}"/>
          </ac:spMkLst>
        </pc:spChg>
        <pc:spChg chg="del">
          <ac:chgData name="Amadi Growman" userId="f43d2e1ef3f48f1b" providerId="LiveId" clId="{85BF476E-C39B-45B9-BC24-EB5838FD9538}" dt="2023-12-31T23:22:39.671" v="1888" actId="478"/>
          <ac:spMkLst>
            <pc:docMk/>
            <pc:sldMk cId="673729775" sldId="2147476524"/>
            <ac:spMk id="3" creationId="{E8FEF263-B7C7-4C71-BD5C-3C50D3527A3E}"/>
          </ac:spMkLst>
        </pc:spChg>
        <pc:spChg chg="del mod">
          <ac:chgData name="Amadi Growman" userId="f43d2e1ef3f48f1b" providerId="LiveId" clId="{85BF476E-C39B-45B9-BC24-EB5838FD9538}" dt="2023-12-31T23:54:18.712" v="2245" actId="478"/>
          <ac:spMkLst>
            <pc:docMk/>
            <pc:sldMk cId="673729775" sldId="2147476524"/>
            <ac:spMk id="4" creationId="{FC6E6F88-FE8D-DD6E-C936-878D1B8F3516}"/>
          </ac:spMkLst>
        </pc:spChg>
        <pc:spChg chg="add mod">
          <ac:chgData name="Amadi Growman" userId="f43d2e1ef3f48f1b" providerId="LiveId" clId="{85BF476E-C39B-45B9-BC24-EB5838FD9538}" dt="2023-12-31T23:54:14.787" v="2244" actId="20577"/>
          <ac:spMkLst>
            <pc:docMk/>
            <pc:sldMk cId="673729775" sldId="2147476524"/>
            <ac:spMk id="5" creationId="{8CA82781-7C53-E69F-1C67-3FF6B8A2F1A1}"/>
          </ac:spMkLst>
        </pc:spChg>
      </pc:sldChg>
      <pc:sldChg chg="addSp delSp modSp add mod">
        <pc:chgData name="Amadi Growman" userId="f43d2e1ef3f48f1b" providerId="LiveId" clId="{85BF476E-C39B-45B9-BC24-EB5838FD9538}" dt="2024-01-01T01:02:01.338" v="2750" actId="14100"/>
        <pc:sldMkLst>
          <pc:docMk/>
          <pc:sldMk cId="3897698524" sldId="2147476525"/>
        </pc:sldMkLst>
        <pc:spChg chg="del">
          <ac:chgData name="Amadi Growman" userId="f43d2e1ef3f48f1b" providerId="LiveId" clId="{85BF476E-C39B-45B9-BC24-EB5838FD9538}" dt="2024-01-01T00:04:22.672" v="2288" actId="478"/>
          <ac:spMkLst>
            <pc:docMk/>
            <pc:sldMk cId="3897698524" sldId="2147476525"/>
            <ac:spMk id="2" creationId="{D3E1B2D3-772D-4DC3-A3BA-8C8BC2275A45}"/>
          </ac:spMkLst>
        </pc:spChg>
        <pc:spChg chg="add mod">
          <ac:chgData name="Amadi Growman" userId="f43d2e1ef3f48f1b" providerId="LiveId" clId="{85BF476E-C39B-45B9-BC24-EB5838FD9538}" dt="2024-01-01T00:05:37.035" v="2323" actId="20577"/>
          <ac:spMkLst>
            <pc:docMk/>
            <pc:sldMk cId="3897698524" sldId="2147476525"/>
            <ac:spMk id="3" creationId="{D1DEF677-CEF6-CB05-FFDE-A13775345A22}"/>
          </ac:spMkLst>
        </pc:spChg>
        <pc:spChg chg="del mod">
          <ac:chgData name="Amadi Growman" userId="f43d2e1ef3f48f1b" providerId="LiveId" clId="{85BF476E-C39B-45B9-BC24-EB5838FD9538}" dt="2023-12-31T23:50:40.598" v="2189" actId="478"/>
          <ac:spMkLst>
            <pc:docMk/>
            <pc:sldMk cId="3897698524" sldId="2147476525"/>
            <ac:spMk id="4" creationId="{D8F1DFD5-0E7C-14F8-04BD-3853EBF1EDDC}"/>
          </ac:spMkLst>
        </pc:spChg>
        <pc:spChg chg="add mod">
          <ac:chgData name="Amadi Growman" userId="f43d2e1ef3f48f1b" providerId="LiveId" clId="{85BF476E-C39B-45B9-BC24-EB5838FD9538}" dt="2024-01-01T00:52:19.570" v="2684" actId="5793"/>
          <ac:spMkLst>
            <pc:docMk/>
            <pc:sldMk cId="3897698524" sldId="2147476525"/>
            <ac:spMk id="5" creationId="{7DE85F95-7466-CAE9-5F7C-617D9D2659AD}"/>
          </ac:spMkLst>
        </pc:spChg>
        <pc:spChg chg="mod">
          <ac:chgData name="Amadi Growman" userId="f43d2e1ef3f48f1b" providerId="LiveId" clId="{85BF476E-C39B-45B9-BC24-EB5838FD9538}" dt="2024-01-01T01:02:01.338" v="2750" actId="14100"/>
          <ac:spMkLst>
            <pc:docMk/>
            <pc:sldMk cId="3897698524" sldId="2147476525"/>
            <ac:spMk id="88" creationId="{ACEB8637-50F4-1484-38B2-B61FF501C655}"/>
          </ac:spMkLst>
        </pc:spChg>
        <pc:picChg chg="add mod">
          <ac:chgData name="Amadi Growman" userId="f43d2e1ef3f48f1b" providerId="LiveId" clId="{85BF476E-C39B-45B9-BC24-EB5838FD9538}" dt="2024-01-01T00:05:07.001" v="2298" actId="1036"/>
          <ac:picMkLst>
            <pc:docMk/>
            <pc:sldMk cId="3897698524" sldId="2147476525"/>
            <ac:picMk id="7" creationId="{A850348D-3D61-F1FA-33E3-FAA620E3DF4A}"/>
          </ac:picMkLst>
        </pc:picChg>
      </pc:sldChg>
      <pc:sldChg chg="addSp delSp modSp add mod">
        <pc:chgData name="Amadi Growman" userId="f43d2e1ef3f48f1b" providerId="LiveId" clId="{85BF476E-C39B-45B9-BC24-EB5838FD9538}" dt="2024-01-01T01:02:15.675" v="2751"/>
        <pc:sldMkLst>
          <pc:docMk/>
          <pc:sldMk cId="531220578" sldId="2147476526"/>
        </pc:sldMkLst>
        <pc:spChg chg="del">
          <ac:chgData name="Amadi Growman" userId="f43d2e1ef3f48f1b" providerId="LiveId" clId="{85BF476E-C39B-45B9-BC24-EB5838FD9538}" dt="2024-01-01T00:04:27.635" v="2289" actId="478"/>
          <ac:spMkLst>
            <pc:docMk/>
            <pc:sldMk cId="531220578" sldId="2147476526"/>
            <ac:spMk id="2" creationId="{D3E1B2D3-772D-4DC3-A3BA-8C8BC2275A45}"/>
          </ac:spMkLst>
        </pc:spChg>
        <pc:spChg chg="mod">
          <ac:chgData name="Amadi Growman" userId="f43d2e1ef3f48f1b" providerId="LiveId" clId="{85BF476E-C39B-45B9-BC24-EB5838FD9538}" dt="2024-01-01T00:07:32.169" v="2335" actId="6549"/>
          <ac:spMkLst>
            <pc:docMk/>
            <pc:sldMk cId="531220578" sldId="2147476526"/>
            <ac:spMk id="3" creationId="{D1DEF677-CEF6-CB05-FFDE-A13775345A22}"/>
          </ac:spMkLst>
        </pc:spChg>
        <pc:spChg chg="add mod">
          <ac:chgData name="Amadi Growman" userId="f43d2e1ef3f48f1b" providerId="LiveId" clId="{85BF476E-C39B-45B9-BC24-EB5838FD9538}" dt="2024-01-01T00:36:00.461" v="2605" actId="108"/>
          <ac:spMkLst>
            <pc:docMk/>
            <pc:sldMk cId="531220578" sldId="2147476526"/>
            <ac:spMk id="4" creationId="{1D7F4EEB-0B88-EAC9-5DDA-076E2BF3B25E}"/>
          </ac:spMkLst>
        </pc:spChg>
        <pc:spChg chg="mod">
          <ac:chgData name="Amadi Growman" userId="f43d2e1ef3f48f1b" providerId="LiveId" clId="{85BF476E-C39B-45B9-BC24-EB5838FD9538}" dt="2024-01-01T01:02:15.675" v="2751"/>
          <ac:spMkLst>
            <pc:docMk/>
            <pc:sldMk cId="531220578" sldId="2147476526"/>
            <ac:spMk id="88" creationId="{ACEB8637-50F4-1484-38B2-B61FF501C655}"/>
          </ac:spMkLst>
        </pc:spChg>
        <pc:picChg chg="add mod">
          <ac:chgData name="Amadi Growman" userId="f43d2e1ef3f48f1b" providerId="LiveId" clId="{85BF476E-C39B-45B9-BC24-EB5838FD9538}" dt="2024-01-01T00:09:44.672" v="2378" actId="1076"/>
          <ac:picMkLst>
            <pc:docMk/>
            <pc:sldMk cId="531220578" sldId="2147476526"/>
            <ac:picMk id="6" creationId="{AEB6885A-E9A4-7B0F-C0E6-E80D119C8000}"/>
          </ac:picMkLst>
        </pc:picChg>
      </pc:sldChg>
      <pc:sldChg chg="addSp delSp modSp add mod">
        <pc:chgData name="Amadi Growman" userId="f43d2e1ef3f48f1b" providerId="LiveId" clId="{85BF476E-C39B-45B9-BC24-EB5838FD9538}" dt="2024-01-01T01:02:29.639" v="2754"/>
        <pc:sldMkLst>
          <pc:docMk/>
          <pc:sldMk cId="3596866146" sldId="2147476527"/>
        </pc:sldMkLst>
        <pc:spChg chg="mod">
          <ac:chgData name="Amadi Growman" userId="f43d2e1ef3f48f1b" providerId="LiveId" clId="{85BF476E-C39B-45B9-BC24-EB5838FD9538}" dt="2024-01-01T00:22:32.621" v="2501" actId="20577"/>
          <ac:spMkLst>
            <pc:docMk/>
            <pc:sldMk cId="3596866146" sldId="2147476527"/>
            <ac:spMk id="3" creationId="{D1DEF677-CEF6-CB05-FFDE-A13775345A22}"/>
          </ac:spMkLst>
        </pc:spChg>
        <pc:spChg chg="add mod">
          <ac:chgData name="Amadi Growman" userId="f43d2e1ef3f48f1b" providerId="LiveId" clId="{85BF476E-C39B-45B9-BC24-EB5838FD9538}" dt="2024-01-01T00:36:06.271" v="2606" actId="108"/>
          <ac:spMkLst>
            <pc:docMk/>
            <pc:sldMk cId="3596866146" sldId="2147476527"/>
            <ac:spMk id="5" creationId="{7F976FDB-5253-3276-214A-67A52045D073}"/>
          </ac:spMkLst>
        </pc:spChg>
        <pc:spChg chg="add del">
          <ac:chgData name="Amadi Growman" userId="f43d2e1ef3f48f1b" providerId="LiveId" clId="{85BF476E-C39B-45B9-BC24-EB5838FD9538}" dt="2024-01-01T00:17:23.379" v="2428"/>
          <ac:spMkLst>
            <pc:docMk/>
            <pc:sldMk cId="3596866146" sldId="2147476527"/>
            <ac:spMk id="6" creationId="{C28FFA38-A9A7-766A-35C9-62D22FA113B7}"/>
          </ac:spMkLst>
        </pc:spChg>
        <pc:spChg chg="add del mod">
          <ac:chgData name="Amadi Growman" userId="f43d2e1ef3f48f1b" providerId="LiveId" clId="{85BF476E-C39B-45B9-BC24-EB5838FD9538}" dt="2024-01-01T00:17:45.710" v="2433" actId="478"/>
          <ac:spMkLst>
            <pc:docMk/>
            <pc:sldMk cId="3596866146" sldId="2147476527"/>
            <ac:spMk id="7" creationId="{E357BC07-91C0-3749-7BB0-C06C8A1B6EF8}"/>
          </ac:spMkLst>
        </pc:spChg>
        <pc:spChg chg="mod">
          <ac:chgData name="Amadi Growman" userId="f43d2e1ef3f48f1b" providerId="LiveId" clId="{85BF476E-C39B-45B9-BC24-EB5838FD9538}" dt="2024-01-01T01:02:29.639" v="2754"/>
          <ac:spMkLst>
            <pc:docMk/>
            <pc:sldMk cId="3596866146" sldId="2147476527"/>
            <ac:spMk id="88" creationId="{ACEB8637-50F4-1484-38B2-B61FF501C655}"/>
          </ac:spMkLst>
        </pc:spChg>
        <pc:picChg chg="add mod">
          <ac:chgData name="Amadi Growman" userId="f43d2e1ef3f48f1b" providerId="LiveId" clId="{85BF476E-C39B-45B9-BC24-EB5838FD9538}" dt="2024-01-01T00:21:50.756" v="2492" actId="14100"/>
          <ac:picMkLst>
            <pc:docMk/>
            <pc:sldMk cId="3596866146" sldId="2147476527"/>
            <ac:picMk id="4" creationId="{36B8721D-2D64-5782-A151-CB64DF891696}"/>
          </ac:picMkLst>
        </pc:picChg>
      </pc:sldChg>
      <pc:sldChg chg="addSp delSp modSp add mod">
        <pc:chgData name="Amadi Growman" userId="f43d2e1ef3f48f1b" providerId="LiveId" clId="{85BF476E-C39B-45B9-BC24-EB5838FD9538}" dt="2024-01-01T01:02:37.954" v="2755"/>
        <pc:sldMkLst>
          <pc:docMk/>
          <pc:sldMk cId="828886221" sldId="2147476528"/>
        </pc:sldMkLst>
        <pc:spChg chg="mod">
          <ac:chgData name="Amadi Growman" userId="f43d2e1ef3f48f1b" providerId="LiveId" clId="{85BF476E-C39B-45B9-BC24-EB5838FD9538}" dt="2024-01-01T00:22:57.647" v="2520" actId="20577"/>
          <ac:spMkLst>
            <pc:docMk/>
            <pc:sldMk cId="828886221" sldId="2147476528"/>
            <ac:spMk id="3" creationId="{D1DEF677-CEF6-CB05-FFDE-A13775345A22}"/>
          </ac:spMkLst>
        </pc:spChg>
        <pc:spChg chg="mod">
          <ac:chgData name="Amadi Growman" userId="f43d2e1ef3f48f1b" providerId="LiveId" clId="{85BF476E-C39B-45B9-BC24-EB5838FD9538}" dt="2024-01-01T00:52:03.096" v="2683" actId="14100"/>
          <ac:spMkLst>
            <pc:docMk/>
            <pc:sldMk cId="828886221" sldId="2147476528"/>
            <ac:spMk id="5" creationId="{7F976FDB-5253-3276-214A-67A52045D073}"/>
          </ac:spMkLst>
        </pc:spChg>
        <pc:spChg chg="mod">
          <ac:chgData name="Amadi Growman" userId="f43d2e1ef3f48f1b" providerId="LiveId" clId="{85BF476E-C39B-45B9-BC24-EB5838FD9538}" dt="2024-01-01T01:02:37.954" v="2755"/>
          <ac:spMkLst>
            <pc:docMk/>
            <pc:sldMk cId="828886221" sldId="2147476528"/>
            <ac:spMk id="88" creationId="{ACEB8637-50F4-1484-38B2-B61FF501C655}"/>
          </ac:spMkLst>
        </pc:spChg>
        <pc:picChg chg="del">
          <ac:chgData name="Amadi Growman" userId="f43d2e1ef3f48f1b" providerId="LiveId" clId="{85BF476E-C39B-45B9-BC24-EB5838FD9538}" dt="2024-01-01T00:24:07.797" v="2528" actId="478"/>
          <ac:picMkLst>
            <pc:docMk/>
            <pc:sldMk cId="828886221" sldId="2147476528"/>
            <ac:picMk id="4" creationId="{36B8721D-2D64-5782-A151-CB64DF891696}"/>
          </ac:picMkLst>
        </pc:picChg>
        <pc:picChg chg="add mod">
          <ac:chgData name="Amadi Growman" userId="f43d2e1ef3f48f1b" providerId="LiveId" clId="{85BF476E-C39B-45B9-BC24-EB5838FD9538}" dt="2024-01-01T00:51:57.762" v="2682" actId="14100"/>
          <ac:picMkLst>
            <pc:docMk/>
            <pc:sldMk cId="828886221" sldId="2147476528"/>
            <ac:picMk id="6" creationId="{07CB5731-6CAB-269B-84E6-135D4CE52F49}"/>
          </ac:picMkLst>
        </pc:picChg>
      </pc:sldChg>
      <pc:sldMasterChg chg="delSldLayout">
        <pc:chgData name="Amadi Growman" userId="f43d2e1ef3f48f1b" providerId="LiveId" clId="{85BF476E-C39B-45B9-BC24-EB5838FD9538}" dt="2023-12-31T15:40:43.355" v="388" actId="47"/>
        <pc:sldMasterMkLst>
          <pc:docMk/>
          <pc:sldMasterMk cId="984757861" sldId="2147483717"/>
        </pc:sldMasterMkLst>
        <pc:sldLayoutChg chg="del">
          <pc:chgData name="Amadi Growman" userId="f43d2e1ef3f48f1b" providerId="LiveId" clId="{85BF476E-C39B-45B9-BC24-EB5838FD9538}" dt="2023-12-31T15:40:43.355" v="388" actId="47"/>
          <pc:sldLayoutMkLst>
            <pc:docMk/>
            <pc:sldMasterMk cId="984757861" sldId="2147483717"/>
            <pc:sldLayoutMk cId="12189988" sldId="214748375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E58A9C-1D0F-49B1-ACA8-20D3E37504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a:extLst>
              <a:ext uri="{FF2B5EF4-FFF2-40B4-BE49-F238E27FC236}">
                <a16:creationId xmlns:a16="http://schemas.microsoft.com/office/drawing/2014/main" id="{1874A63E-93C6-4151-8AEE-13667F7417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147850-EA38-4245-B1A2-102B8D21ED23}" type="datetimeFigureOut">
              <a:rPr lang="en-KE" smtClean="0"/>
              <a:t>01/01/2024</a:t>
            </a:fld>
            <a:endParaRPr lang="en-KE"/>
          </a:p>
        </p:txBody>
      </p:sp>
      <p:sp>
        <p:nvSpPr>
          <p:cNvPr id="4" name="Footer Placeholder 3">
            <a:extLst>
              <a:ext uri="{FF2B5EF4-FFF2-40B4-BE49-F238E27FC236}">
                <a16:creationId xmlns:a16="http://schemas.microsoft.com/office/drawing/2014/main" id="{EC277576-EDE5-4F25-BE84-FE9FD83DE7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5" name="Slide Number Placeholder 4">
            <a:extLst>
              <a:ext uri="{FF2B5EF4-FFF2-40B4-BE49-F238E27FC236}">
                <a16:creationId xmlns:a16="http://schemas.microsoft.com/office/drawing/2014/main" id="{AA9A82A2-00A0-4078-90A2-194DB3753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2BC34C-54C2-4B72-B61B-8A727F063DD6}" type="slidenum">
              <a:rPr lang="en-KE" smtClean="0"/>
              <a:t>‹#›</a:t>
            </a:fld>
            <a:endParaRPr lang="en-KE"/>
          </a:p>
        </p:txBody>
      </p:sp>
    </p:spTree>
    <p:extLst>
      <p:ext uri="{BB962C8B-B14F-4D97-AF65-F5344CB8AC3E}">
        <p14:creationId xmlns:p14="http://schemas.microsoft.com/office/powerpoint/2010/main" val="1338779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SzPct val="116665"/>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SzPct val="116665"/>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1pPr>
            <a:lvl2pPr marL="457200" marR="0" lvl="1"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2pPr>
            <a:lvl3pPr marL="914400" marR="0" lvl="2"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3pPr>
            <a:lvl4pPr marL="1371600" marR="0" lvl="3"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4pPr>
            <a:lvl5pPr marL="1828800" marR="0" lvl="4"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5pPr>
            <a:lvl6pPr marL="2286000" marR="0" lvl="5"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6pPr>
            <a:lvl7pPr marL="2743200" marR="0" lvl="6"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7pPr>
            <a:lvl8pPr marL="3200400" marR="0" lvl="7"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8pPr>
            <a:lvl9pPr marL="3657600" marR="0" lvl="8" indent="88899" algn="l" rtl="0">
              <a:spcBef>
                <a:spcPts val="0"/>
              </a:spcBef>
              <a:buClr>
                <a:schemeClr val="dk1"/>
              </a:buClr>
              <a:buSzPct val="116665"/>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SzPct val="116665"/>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7777"/>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792031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1905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1905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hdr" idx="3"/>
          </p:nvPr>
        </p:nvSpPr>
        <p:spPr>
          <a:xfrm>
            <a:off x="0" y="0"/>
            <a:ext cx="2971800" cy="458788"/>
          </a:xfrm>
          <a:prstGeom prst="rect">
            <a:avLst/>
          </a:prstGeom>
          <a:noFill/>
          <a:ln>
            <a:noFill/>
          </a:ln>
        </p:spPr>
        <p:txBody>
          <a:bodyPr wrap="square" lIns="91425" tIns="45700" rIns="91425" bIns="45700" anchor="t" anchorCtr="0">
            <a:noAutofit/>
          </a:bodyPr>
          <a:lstStyle/>
          <a:p>
            <a:pPr marL="0" marR="0" lvl="0" indent="-1905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Strictly Private and Confidential</a:t>
            </a:r>
          </a:p>
        </p:txBody>
      </p:sp>
    </p:spTree>
    <p:extLst>
      <p:ext uri="{BB962C8B-B14F-4D97-AF65-F5344CB8AC3E}">
        <p14:creationId xmlns:p14="http://schemas.microsoft.com/office/powerpoint/2010/main" val="1406952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AC35D9-FB85-42DD-9D9D-C26D3BB3E23A}" type="slidenum">
              <a:rPr lang="en-US" smtClean="0"/>
              <a:t>12</a:t>
            </a:fld>
            <a:endParaRPr lang="en-US" dirty="0"/>
          </a:p>
        </p:txBody>
      </p:sp>
    </p:spTree>
    <p:extLst>
      <p:ext uri="{BB962C8B-B14F-4D97-AF65-F5344CB8AC3E}">
        <p14:creationId xmlns:p14="http://schemas.microsoft.com/office/powerpoint/2010/main" val="168355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AC35D9-FB85-42DD-9D9D-C26D3BB3E23A}" type="slidenum">
              <a:rPr lang="en-US" smtClean="0"/>
              <a:t>13</a:t>
            </a:fld>
            <a:endParaRPr lang="en-US" dirty="0"/>
          </a:p>
        </p:txBody>
      </p:sp>
    </p:spTree>
    <p:extLst>
      <p:ext uri="{BB962C8B-B14F-4D97-AF65-F5344CB8AC3E}">
        <p14:creationId xmlns:p14="http://schemas.microsoft.com/office/powerpoint/2010/main" val="575223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www.villgrokenya.or.ke/" TargetMode="External"/><Relationship Id="rId2" Type="http://schemas.openxmlformats.org/officeDocument/2006/relationships/hyperlink" Target="mailto:admin@villgrokenya.or.ke"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villgrokenya.or.ke/" TargetMode="External"/><Relationship Id="rId2" Type="http://schemas.openxmlformats.org/officeDocument/2006/relationships/hyperlink" Target="mailto:admin@villgroafrica.org"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www.villgrokenya.or.ke/" TargetMode="External"/><Relationship Id="rId2" Type="http://schemas.openxmlformats.org/officeDocument/2006/relationships/hyperlink" Target="mailto:admin@villgroafrica.org"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1D8E-C587-4B30-8A87-3A86D226A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C9D40486-8E79-4E7F-91CA-EE96D3BA9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Tree>
    <p:extLst>
      <p:ext uri="{BB962C8B-B14F-4D97-AF65-F5344CB8AC3E}">
        <p14:creationId xmlns:p14="http://schemas.microsoft.com/office/powerpoint/2010/main" val="63633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Agenda slide 2_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9546A4-89E7-47B6-A79D-6E628E1C8CC6}"/>
              </a:ext>
            </a:extLst>
          </p:cNvPr>
          <p:cNvSpPr>
            <a:spLocks noGrp="1"/>
          </p:cNvSpPr>
          <p:nvPr>
            <p:ph type="pic" sz="quarter" idx="14"/>
          </p:nvPr>
        </p:nvSpPr>
        <p:spPr>
          <a:xfrm>
            <a:off x="0" y="0"/>
            <a:ext cx="4040188" cy="6857999"/>
          </a:xfrm>
          <a:prstGeom prst="rect">
            <a:avLst/>
          </a:prstGeom>
        </p:spPr>
        <p:txBody>
          <a:bodyPr vert="horz" anchor="t">
            <a:normAutofit/>
          </a:bodyPr>
          <a:lstStyle>
            <a:lvl1pPr marL="0" indent="0" algn="ctr">
              <a:buNone/>
              <a:defRPr sz="2000"/>
            </a:lvl1pPr>
          </a:lstStyle>
          <a:p>
            <a:r>
              <a:rPr lang="en-US"/>
              <a:t>Click icon to add picture</a:t>
            </a:r>
            <a:endParaRPr lang="en-US" dirty="0"/>
          </a:p>
        </p:txBody>
      </p:sp>
      <p:sp>
        <p:nvSpPr>
          <p:cNvPr id="10" name="Text Placeholder 7">
            <a:extLst>
              <a:ext uri="{FF2B5EF4-FFF2-40B4-BE49-F238E27FC236}">
                <a16:creationId xmlns:a16="http://schemas.microsoft.com/office/drawing/2014/main" id="{CC02297B-6517-4F8F-92DF-03ED0886C6B7}"/>
              </a:ext>
            </a:extLst>
          </p:cNvPr>
          <p:cNvSpPr>
            <a:spLocks noGrp="1"/>
          </p:cNvSpPr>
          <p:nvPr>
            <p:ph type="body" sz="quarter" idx="11" hasCustomPrompt="1"/>
          </p:nvPr>
        </p:nvSpPr>
        <p:spPr>
          <a:xfrm>
            <a:off x="505097" y="3022186"/>
            <a:ext cx="3013166" cy="813627"/>
          </a:xfrm>
          <a:prstGeom prst="rect">
            <a:avLst/>
          </a:prstGeom>
        </p:spPr>
        <p:txBody>
          <a:bodyPr anchor="ctr"/>
          <a:lstStyle>
            <a:lvl1pPr marL="0" indent="0" algn="ctr">
              <a:lnSpc>
                <a:spcPct val="100000"/>
              </a:lnSpc>
              <a:buNone/>
              <a:defRPr sz="4000" b="1" i="0">
                <a:solidFill>
                  <a:schemeClr val="bg1"/>
                </a:solidFill>
                <a:latin typeface="+mj-lt"/>
                <a:cs typeface="Segoe UI" panose="020B0502040204020203" pitchFamily="34" charset="0"/>
              </a:defRPr>
            </a:lvl1pPr>
          </a:lstStyle>
          <a:p>
            <a:pPr lvl="0"/>
            <a:r>
              <a:rPr lang="en-US" dirty="0"/>
              <a:t>Agenda</a:t>
            </a:r>
          </a:p>
        </p:txBody>
      </p:sp>
      <p:sp>
        <p:nvSpPr>
          <p:cNvPr id="11" name="Text Placeholder 7">
            <a:extLst>
              <a:ext uri="{FF2B5EF4-FFF2-40B4-BE49-F238E27FC236}">
                <a16:creationId xmlns:a16="http://schemas.microsoft.com/office/drawing/2014/main" id="{5FC9CB7E-AA0A-4F34-AA40-C5181A71C75D}"/>
              </a:ext>
            </a:extLst>
          </p:cNvPr>
          <p:cNvSpPr>
            <a:spLocks noGrp="1"/>
          </p:cNvSpPr>
          <p:nvPr>
            <p:ph type="body" sz="quarter" idx="40"/>
          </p:nvPr>
        </p:nvSpPr>
        <p:spPr>
          <a:xfrm>
            <a:off x="4285354" y="1110458"/>
            <a:ext cx="7291603" cy="4637084"/>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7">
            <a:extLst>
              <a:ext uri="{FF2B5EF4-FFF2-40B4-BE49-F238E27FC236}">
                <a16:creationId xmlns:a16="http://schemas.microsoft.com/office/drawing/2014/main" id="{EBA52559-7D46-40BD-8360-82699846578B}"/>
              </a:ext>
            </a:extLst>
          </p:cNvPr>
          <p:cNvSpPr>
            <a:spLocks noGrp="1"/>
          </p:cNvSpPr>
          <p:nvPr>
            <p:ph type="body" sz="quarter" idx="41"/>
          </p:nvPr>
        </p:nvSpPr>
        <p:spPr>
          <a:xfrm>
            <a:off x="546712" y="3022186"/>
            <a:ext cx="2946763" cy="813627"/>
          </a:xfrm>
          <a:prstGeom prst="rect">
            <a:avLst/>
          </a:prstGeom>
        </p:spPr>
        <p:txBody>
          <a:bodyPr lIns="0" rIns="0" anchor="ctr">
            <a:normAutofit/>
          </a:bodyPr>
          <a:lstStyle>
            <a:lvl1pPr marL="0" indent="0" algn="ctr">
              <a:lnSpc>
                <a:spcPct val="100000"/>
              </a:lnSpc>
              <a:spcBef>
                <a:spcPts val="0"/>
              </a:spcBef>
              <a:buNone/>
              <a:defRPr sz="2000" b="1" i="0">
                <a:solidFill>
                  <a:schemeClr val="tx1"/>
                </a:solidFill>
                <a:latin typeface="+mj-lt"/>
                <a:cs typeface="Segoe UI" panose="020B0502040204020203" pitchFamily="34" charset="0"/>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AADC22A4-E499-4E9A-8BA0-67019C2913C3}"/>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9" name="Text Placeholder 8">
            <a:extLst>
              <a:ext uri="{FF2B5EF4-FFF2-40B4-BE49-F238E27FC236}">
                <a16:creationId xmlns:a16="http://schemas.microsoft.com/office/drawing/2014/main" id="{2394DC0C-7916-45AE-B290-91055815E053}"/>
              </a:ext>
            </a:extLst>
          </p:cNvPr>
          <p:cNvSpPr>
            <a:spLocks noGrp="1"/>
          </p:cNvSpPr>
          <p:nvPr>
            <p:ph type="body" sz="quarter" idx="13" hasCustomPrompt="1"/>
          </p:nvPr>
        </p:nvSpPr>
        <p:spPr>
          <a:xfrm>
            <a:off x="4285354" y="6310427"/>
            <a:ext cx="6420745"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1236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_Section divi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17AB10-2DE7-4AE0-8EFC-E1FDA857CFA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AB1272A3-6B87-4F5B-918A-0983C1EA1C69}"/>
              </a:ext>
            </a:extLst>
          </p:cNvPr>
          <p:cNvSpPr>
            <a:spLocks noGrp="1"/>
          </p:cNvSpPr>
          <p:nvPr>
            <p:ph type="sldNum" sz="quarter" idx="10"/>
          </p:nvPr>
        </p:nvSpPr>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6" name="Text Placeholder 5">
            <a:extLst>
              <a:ext uri="{FF2B5EF4-FFF2-40B4-BE49-F238E27FC236}">
                <a16:creationId xmlns:a16="http://schemas.microsoft.com/office/drawing/2014/main" id="{452BF381-CDB9-4E90-AB09-5C07FB11187A}"/>
              </a:ext>
            </a:extLst>
          </p:cNvPr>
          <p:cNvSpPr>
            <a:spLocks noGrp="1"/>
          </p:cNvSpPr>
          <p:nvPr>
            <p:ph type="body" sz="quarter" idx="11" hasCustomPrompt="1"/>
          </p:nvPr>
        </p:nvSpPr>
        <p:spPr>
          <a:xfrm>
            <a:off x="609600" y="3892994"/>
            <a:ext cx="8174038" cy="1136650"/>
          </a:xfrm>
        </p:spPr>
        <p:txBody>
          <a:bodyPr>
            <a:normAutofit/>
          </a:bodyPr>
          <a:lstStyle>
            <a:lvl1pPr>
              <a:defRPr sz="4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section header</a:t>
            </a:r>
          </a:p>
        </p:txBody>
      </p:sp>
      <p:cxnSp>
        <p:nvCxnSpPr>
          <p:cNvPr id="8" name="Straight Connector 7">
            <a:extLst>
              <a:ext uri="{FF2B5EF4-FFF2-40B4-BE49-F238E27FC236}">
                <a16:creationId xmlns:a16="http://schemas.microsoft.com/office/drawing/2014/main" id="{AA936120-D0CA-4D72-A2D6-189D64814E30}"/>
              </a:ext>
            </a:extLst>
          </p:cNvPr>
          <p:cNvCxnSpPr/>
          <p:nvPr/>
        </p:nvCxnSpPr>
        <p:spPr>
          <a:xfrm>
            <a:off x="609600" y="5507186"/>
            <a:ext cx="3823855"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86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B69515-6982-4639-8968-AFD9C28F9828}"/>
              </a:ext>
            </a:extLst>
          </p:cNvPr>
          <p:cNvSpPr/>
          <p:nvPr/>
        </p:nvSpPr>
        <p:spPr>
          <a:xfrm>
            <a:off x="1" y="0"/>
            <a:ext cx="428105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EBB0FB-A005-4C70-A410-2CA4C1031EEF}"/>
              </a:ext>
            </a:extLst>
          </p:cNvPr>
          <p:cNvSpPr>
            <a:spLocks noGrp="1"/>
          </p:cNvSpPr>
          <p:nvPr>
            <p:ph type="title" hasCustomPrompt="1"/>
          </p:nvPr>
        </p:nvSpPr>
        <p:spPr>
          <a:xfrm>
            <a:off x="609599" y="3151587"/>
            <a:ext cx="3117273" cy="554825"/>
          </a:xfrm>
          <a:prstGeom prst="rect">
            <a:avLst/>
          </a:prstGeom>
        </p:spPr>
        <p:txBody>
          <a:bodyPr lIns="45720" rIns="45720">
            <a:noAutofit/>
          </a:bodyPr>
          <a:lstStyle>
            <a:lvl1pPr algn="ctr">
              <a:defRPr sz="4000">
                <a:solidFill>
                  <a:schemeClr val="bg1"/>
                </a:solidFill>
              </a:defRPr>
            </a:lvl1pPr>
          </a:lstStyle>
          <a:p>
            <a:r>
              <a:rPr lang="en-US" dirty="0"/>
              <a:t>Click to add title</a:t>
            </a:r>
          </a:p>
        </p:txBody>
      </p:sp>
      <p:sp>
        <p:nvSpPr>
          <p:cNvPr id="3" name="Slide Number Placeholder 2">
            <a:extLst>
              <a:ext uri="{FF2B5EF4-FFF2-40B4-BE49-F238E27FC236}">
                <a16:creationId xmlns:a16="http://schemas.microsoft.com/office/drawing/2014/main" id="{FC250D9E-018D-4402-9849-E9306E612C2C}"/>
              </a:ext>
            </a:extLst>
          </p:cNvPr>
          <p:cNvSpPr>
            <a:spLocks noGrp="1"/>
          </p:cNvSpPr>
          <p:nvPr>
            <p:ph type="sldNum" sz="quarter" idx="10"/>
          </p:nvPr>
        </p:nvSpPr>
        <p:spPr/>
        <p:txBody>
          <a:bodyPr/>
          <a:lstStyle>
            <a:lvl1pPr>
              <a:defRPr>
                <a:solidFill>
                  <a:schemeClr val="bg1"/>
                </a:solidFill>
              </a:defRPr>
            </a:lvl1p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6" name="Text Placeholder 5">
            <a:extLst>
              <a:ext uri="{FF2B5EF4-FFF2-40B4-BE49-F238E27FC236}">
                <a16:creationId xmlns:a16="http://schemas.microsoft.com/office/drawing/2014/main" id="{8A766079-A954-49D2-8E63-C3A2EFC7490D}"/>
              </a:ext>
            </a:extLst>
          </p:cNvPr>
          <p:cNvSpPr>
            <a:spLocks noGrp="1"/>
          </p:cNvSpPr>
          <p:nvPr>
            <p:ph type="body" sz="quarter" idx="11" hasCustomPrompt="1"/>
          </p:nvPr>
        </p:nvSpPr>
        <p:spPr>
          <a:xfrm>
            <a:off x="4890652" y="1316181"/>
            <a:ext cx="6691747" cy="47036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297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Agenda slide 2">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F489B5-4BE1-4CB8-9E6A-C0FBC3745B29}"/>
              </a:ext>
            </a:extLst>
          </p:cNvPr>
          <p:cNvSpPr>
            <a:spLocks noGrp="1"/>
          </p:cNvSpPr>
          <p:nvPr>
            <p:ph type="sldNum" sz="quarter" idx="10"/>
          </p:nvPr>
        </p:nvSpPr>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4" name="Rectangle 3">
            <a:extLst>
              <a:ext uri="{FF2B5EF4-FFF2-40B4-BE49-F238E27FC236}">
                <a16:creationId xmlns:a16="http://schemas.microsoft.com/office/drawing/2014/main" id="{CDD938B5-E895-4270-BE7B-4AF30B23E1F0}"/>
              </a:ext>
            </a:extLst>
          </p:cNvPr>
          <p:cNvSpPr/>
          <p:nvPr/>
        </p:nvSpPr>
        <p:spPr>
          <a:xfrm>
            <a:off x="0" y="0"/>
            <a:ext cx="12094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40EFF6-AF16-4F2C-95EC-B27C3F93B4CB}"/>
              </a:ext>
            </a:extLst>
          </p:cNvPr>
          <p:cNvSpPr>
            <a:spLocks noGrp="1"/>
          </p:cNvSpPr>
          <p:nvPr>
            <p:ph type="title" hasCustomPrompt="1"/>
          </p:nvPr>
        </p:nvSpPr>
        <p:spPr>
          <a:xfrm rot="16200000">
            <a:off x="-1627916" y="2953838"/>
            <a:ext cx="4475018" cy="950324"/>
          </a:xfrm>
          <a:prstGeom prst="rect">
            <a:avLst/>
          </a:prstGeom>
        </p:spPr>
        <p:txBody>
          <a:bodyPr anchor="ctr"/>
          <a:lstStyle>
            <a:lvl1pPr algn="ctr">
              <a:defRPr>
                <a:solidFill>
                  <a:schemeClr val="bg1"/>
                </a:solidFill>
              </a:defRPr>
            </a:lvl1pPr>
          </a:lstStyle>
          <a:p>
            <a:r>
              <a:rPr lang="en-US" dirty="0"/>
              <a:t>Click to add title</a:t>
            </a:r>
          </a:p>
        </p:txBody>
      </p:sp>
      <p:sp>
        <p:nvSpPr>
          <p:cNvPr id="6" name="Picture Placeholder 5">
            <a:extLst>
              <a:ext uri="{FF2B5EF4-FFF2-40B4-BE49-F238E27FC236}">
                <a16:creationId xmlns:a16="http://schemas.microsoft.com/office/drawing/2014/main" id="{E6632F3B-0E48-4340-9572-905D0F08E5D2}"/>
              </a:ext>
            </a:extLst>
          </p:cNvPr>
          <p:cNvSpPr>
            <a:spLocks noGrp="1"/>
          </p:cNvSpPr>
          <p:nvPr>
            <p:ph type="pic" sz="quarter" idx="11"/>
          </p:nvPr>
        </p:nvSpPr>
        <p:spPr>
          <a:xfrm>
            <a:off x="1209451" y="0"/>
            <a:ext cx="3057749" cy="6858000"/>
          </a:xfrm>
        </p:spPr>
        <p:txBody>
          <a:bodyPr anchor="ct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085146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Blank with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639D69-B634-49EE-9CA4-D4CC87A7EB03}"/>
              </a:ext>
            </a:extLst>
          </p:cNvPr>
          <p:cNvSpPr/>
          <p:nvPr/>
        </p:nvSpPr>
        <p:spPr>
          <a:xfrm>
            <a:off x="0" y="4696689"/>
            <a:ext cx="12192000" cy="22582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B66C6417-3A23-465E-8F96-6214830EEDD9}"/>
              </a:ext>
            </a:extLst>
          </p:cNvPr>
          <p:cNvSpPr>
            <a:spLocks noGrp="1"/>
          </p:cNvSpPr>
          <p:nvPr>
            <p:ph type="sldNum" sz="quarter" idx="10"/>
          </p:nvPr>
        </p:nvSpPr>
        <p:spPr/>
        <p:txBody>
          <a:bodyPr/>
          <a:lstStyle>
            <a:lvl1pPr>
              <a:defRPr>
                <a:solidFill>
                  <a:schemeClr val="bg1"/>
                </a:solidFill>
              </a:defRPr>
            </a:lvl1p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9" name="Text Placeholder 8">
            <a:extLst>
              <a:ext uri="{FF2B5EF4-FFF2-40B4-BE49-F238E27FC236}">
                <a16:creationId xmlns:a16="http://schemas.microsoft.com/office/drawing/2014/main" id="{5C3CEF99-9BFE-4D86-B154-2392BB69B849}"/>
              </a:ext>
            </a:extLst>
          </p:cNvPr>
          <p:cNvSpPr>
            <a:spLocks noGrp="1"/>
          </p:cNvSpPr>
          <p:nvPr>
            <p:ph type="body" sz="quarter" idx="11" hasCustomPrompt="1"/>
          </p:nvPr>
        </p:nvSpPr>
        <p:spPr>
          <a:xfrm>
            <a:off x="1731963" y="5457978"/>
            <a:ext cx="8616950" cy="693737"/>
          </a:xfrm>
        </p:spPr>
        <p:txBody>
          <a:bodyPr anchor="ctr">
            <a:normAutofit/>
          </a:bodyPr>
          <a:lstStyle>
            <a:lvl1pPr algn="ctr">
              <a:lnSpc>
                <a:spcPct val="150000"/>
              </a:lnSpc>
              <a:defRPr sz="1800" b="0">
                <a:solidFill>
                  <a:schemeClr val="bg1"/>
                </a:solidFill>
              </a:defRPr>
            </a:lvl1pPr>
          </a:lstStyle>
          <a:p>
            <a:pPr lvl="0"/>
            <a:r>
              <a:rPr lang="en-US" dirty="0"/>
              <a:t>Click to add text</a:t>
            </a:r>
          </a:p>
        </p:txBody>
      </p:sp>
      <p:sp>
        <p:nvSpPr>
          <p:cNvPr id="6" name="Text Placeholder 7">
            <a:extLst>
              <a:ext uri="{FF2B5EF4-FFF2-40B4-BE49-F238E27FC236}">
                <a16:creationId xmlns:a16="http://schemas.microsoft.com/office/drawing/2014/main" id="{C7B4EC9A-CF2E-4534-AFC0-DB1EA3C50122}"/>
              </a:ext>
            </a:extLst>
          </p:cNvPr>
          <p:cNvSpPr>
            <a:spLocks noGrp="1"/>
          </p:cNvSpPr>
          <p:nvPr>
            <p:ph type="body" sz="quarter" idx="12"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502870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ividers 1_Commentary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A4381C-BCDD-44E1-BE2F-8EAF350F2C60}"/>
              </a:ext>
            </a:extLst>
          </p:cNvPr>
          <p:cNvSpPr/>
          <p:nvPr/>
        </p:nvSpPr>
        <p:spPr>
          <a:xfrm>
            <a:off x="9094297" y="0"/>
            <a:ext cx="309770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sp>
        <p:nvSpPr>
          <p:cNvPr id="5" name="Isosceles Triangle 4">
            <a:extLst>
              <a:ext uri="{FF2B5EF4-FFF2-40B4-BE49-F238E27FC236}">
                <a16:creationId xmlns:a16="http://schemas.microsoft.com/office/drawing/2014/main" id="{25A3F4E4-982E-46E5-81DC-6F33DA6CFE32}"/>
              </a:ext>
            </a:extLst>
          </p:cNvPr>
          <p:cNvSpPr/>
          <p:nvPr/>
        </p:nvSpPr>
        <p:spPr>
          <a:xfrm rot="5400000">
            <a:off x="8897427" y="3275830"/>
            <a:ext cx="793585" cy="401107"/>
          </a:xfrm>
          <a:prstGeom prst="triangle">
            <a:avLst>
              <a:gd name="adj" fmla="val 489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b="1" dirty="0">
              <a:solidFill>
                <a:schemeClr val="tx1"/>
              </a:solidFill>
            </a:endParaRPr>
          </a:p>
        </p:txBody>
      </p:sp>
      <p:sp>
        <p:nvSpPr>
          <p:cNvPr id="7" name="Text Placeholder 6">
            <a:extLst>
              <a:ext uri="{FF2B5EF4-FFF2-40B4-BE49-F238E27FC236}">
                <a16:creationId xmlns:a16="http://schemas.microsoft.com/office/drawing/2014/main" id="{D5BBFC67-D2A6-4650-973A-AF306C36F049}"/>
              </a:ext>
            </a:extLst>
          </p:cNvPr>
          <p:cNvSpPr>
            <a:spLocks noGrp="1"/>
          </p:cNvSpPr>
          <p:nvPr>
            <p:ph type="body" sz="quarter" idx="36"/>
          </p:nvPr>
        </p:nvSpPr>
        <p:spPr>
          <a:xfrm>
            <a:off x="9494838" y="1494609"/>
            <a:ext cx="2125662" cy="3883025"/>
          </a:xfrm>
          <a:prstGeom prst="rect">
            <a:avLst/>
          </a:prstGeom>
        </p:spPr>
        <p:txBody>
          <a:bodyPr lIns="0" rIns="0" numCol="1"/>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1">
                <a:solidFill>
                  <a:schemeClr val="bg1"/>
                </a:solidFill>
                <a:latin typeface="+mn-lt"/>
              </a:defRPr>
            </a:lvl1pPr>
            <a:lvl3pPr marL="914400" marR="0" indent="-163513"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sz="1600">
                <a:solidFill>
                  <a:schemeClr val="bg1"/>
                </a:solidFill>
                <a:latin typeface="+mn-lt"/>
              </a:defRPr>
            </a:lvl3pPr>
            <a:lvl4pPr marL="1353312" marR="0" indent="0" algn="l" defTabSz="914400" rtl="0" eaLnBrk="1" fontAlgn="auto" latinLnBrk="0" hangingPunct="1">
              <a:lnSpc>
                <a:spcPct val="100000"/>
              </a:lnSpc>
              <a:spcBef>
                <a:spcPts val="24"/>
              </a:spcBef>
              <a:spcAft>
                <a:spcPts val="0"/>
              </a:spcAft>
              <a:buClrTx/>
              <a:buSzTx/>
              <a:buFont typeface="Arial" panose="020B0604020202020204" pitchFamily="34" charset="0"/>
              <a:buNone/>
              <a:tabLst/>
              <a:defRPr sz="1600">
                <a:solidFill>
                  <a:schemeClr val="bg1"/>
                </a:solidFill>
              </a:defRPr>
            </a:lvl4pPr>
            <a:lvl5pPr marL="1410462" marR="0" indent="-285750"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a:lvl5pPr>
            <a:lvl7pPr marL="1801368" marR="0" indent="-219456" algn="l" defTabSz="914400" rtl="0" eaLnBrk="1" fontAlgn="auto" latinLnBrk="0" hangingPunct="1">
              <a:lnSpc>
                <a:spcPct val="100000"/>
              </a:lnSpc>
              <a:spcBef>
                <a:spcPts val="24"/>
              </a:spcBef>
              <a:spcAft>
                <a:spcPts val="0"/>
              </a:spcAft>
              <a:buClrTx/>
              <a:buSzTx/>
              <a:buFont typeface="Arial" panose="020B0604020202020204" pitchFamily="34" charset="0"/>
              <a:buChar char="•"/>
              <a:tabLst/>
              <a:defRPr/>
            </a:lvl7pPr>
            <a:lvl9pPr marL="2324862" marR="0" indent="-285750"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sz="1600"/>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 text styles</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Second level</a:t>
            </a:r>
          </a:p>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Third level</a:t>
            </a:r>
          </a:p>
          <a:p>
            <a:pPr marL="0" marR="0" lvl="3"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Fourth level</a:t>
            </a:r>
          </a:p>
        </p:txBody>
      </p:sp>
      <p:sp>
        <p:nvSpPr>
          <p:cNvPr id="17" name="Text Placeholder 7">
            <a:extLst>
              <a:ext uri="{FF2B5EF4-FFF2-40B4-BE49-F238E27FC236}">
                <a16:creationId xmlns:a16="http://schemas.microsoft.com/office/drawing/2014/main" id="{50368102-7052-42BB-A021-3B703572B452}"/>
              </a:ext>
            </a:extLst>
          </p:cNvPr>
          <p:cNvSpPr>
            <a:spLocks noGrp="1"/>
          </p:cNvSpPr>
          <p:nvPr>
            <p:ph type="body" sz="quarter" idx="39"/>
          </p:nvPr>
        </p:nvSpPr>
        <p:spPr>
          <a:xfrm>
            <a:off x="609600" y="1600200"/>
            <a:ext cx="8420292" cy="4419600"/>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7">
            <a:extLst>
              <a:ext uri="{FF2B5EF4-FFF2-40B4-BE49-F238E27FC236}">
                <a16:creationId xmlns:a16="http://schemas.microsoft.com/office/drawing/2014/main" id="{DC2526C2-1FFC-46AA-8D94-54853FBCAB7C}"/>
              </a:ext>
            </a:extLst>
          </p:cNvPr>
          <p:cNvSpPr>
            <a:spLocks noGrp="1"/>
          </p:cNvSpPr>
          <p:nvPr>
            <p:ph type="body" sz="quarter" idx="11" hasCustomPrompt="1"/>
          </p:nvPr>
        </p:nvSpPr>
        <p:spPr>
          <a:xfrm>
            <a:off x="623455" y="360214"/>
            <a:ext cx="8420100"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13" name="Slide Number Placeholder 5">
            <a:extLst>
              <a:ext uri="{FF2B5EF4-FFF2-40B4-BE49-F238E27FC236}">
                <a16:creationId xmlns:a16="http://schemas.microsoft.com/office/drawing/2014/main" id="{09226CF7-FE10-481A-B7A3-6DED341F01D2}"/>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5" name="Text Placeholder 8">
            <a:extLst>
              <a:ext uri="{FF2B5EF4-FFF2-40B4-BE49-F238E27FC236}">
                <a16:creationId xmlns:a16="http://schemas.microsoft.com/office/drawing/2014/main" id="{D194FB96-26A4-4F53-A24F-922677FD47EF}"/>
              </a:ext>
            </a:extLst>
          </p:cNvPr>
          <p:cNvSpPr>
            <a:spLocks noGrp="1"/>
          </p:cNvSpPr>
          <p:nvPr>
            <p:ph type="body" sz="quarter" idx="13" hasCustomPrompt="1"/>
          </p:nvPr>
        </p:nvSpPr>
        <p:spPr>
          <a:xfrm>
            <a:off x="609600" y="6310427"/>
            <a:ext cx="842010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140101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AE70F-BF4F-41FE-ABBC-2D33AA57CB75}"/>
              </a:ext>
            </a:extLst>
          </p:cNvPr>
          <p:cNvSpPr/>
          <p:nvPr/>
        </p:nvSpPr>
        <p:spPr>
          <a:xfrm>
            <a:off x="0" y="-91655"/>
            <a:ext cx="12192000" cy="1162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 Placeholder 7">
            <a:extLst>
              <a:ext uri="{FF2B5EF4-FFF2-40B4-BE49-F238E27FC236}">
                <a16:creationId xmlns:a16="http://schemas.microsoft.com/office/drawing/2014/main" id="{56B91D64-9FC4-4D68-878F-C523C7DEDCA4}"/>
              </a:ext>
            </a:extLst>
          </p:cNvPr>
          <p:cNvSpPr>
            <a:spLocks noGrp="1"/>
          </p:cNvSpPr>
          <p:nvPr>
            <p:ph type="body" sz="quarter" idx="11" hasCustomPrompt="1"/>
          </p:nvPr>
        </p:nvSpPr>
        <p:spPr>
          <a:xfrm>
            <a:off x="626921" y="150664"/>
            <a:ext cx="9639299" cy="805113"/>
          </a:xfrm>
          <a:prstGeom prst="rect">
            <a:avLst/>
          </a:prstGeom>
        </p:spPr>
        <p:txBody>
          <a:bodyPr lIns="0" tIns="0" rIns="0" bIns="0">
            <a:noAutofit/>
          </a:bodyPr>
          <a:lstStyle>
            <a:lvl1pPr marL="0" indent="0">
              <a:lnSpc>
                <a:spcPct val="100000"/>
              </a:lnSpc>
              <a:buNone/>
              <a:defRPr sz="2800" b="1" i="0">
                <a:solidFill>
                  <a:schemeClr val="bg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3886928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Colour/Image block slides1">
    <p:spTree>
      <p:nvGrpSpPr>
        <p:cNvPr id="1" name=""/>
        <p:cNvGrpSpPr/>
        <p:nvPr/>
      </p:nvGrpSpPr>
      <p:grpSpPr>
        <a:xfrm>
          <a:off x="0" y="0"/>
          <a:ext cx="0" cy="0"/>
          <a:chOff x="0" y="0"/>
          <a:chExt cx="0" cy="0"/>
        </a:xfrm>
      </p:grpSpPr>
      <p:sp>
        <p:nvSpPr>
          <p:cNvPr id="2" name="Pentagon 1">
            <a:extLst>
              <a:ext uri="{FF2B5EF4-FFF2-40B4-BE49-F238E27FC236}">
                <a16:creationId xmlns:a16="http://schemas.microsoft.com/office/drawing/2014/main" id="{DF0E0A3A-3A7B-164B-AD0E-BBEEEFF4F847}"/>
              </a:ext>
            </a:extLst>
          </p:cNvPr>
          <p:cNvSpPr/>
          <p:nvPr/>
        </p:nvSpPr>
        <p:spPr bwMode="blackGray">
          <a:xfrm>
            <a:off x="0" y="0"/>
            <a:ext cx="6363546" cy="6857999"/>
          </a:xfrm>
          <a:prstGeom prst="homePlate">
            <a:avLst>
              <a:gd name="adj" fmla="val 129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0"/>
              </a:spcAft>
            </a:pPr>
            <a:endParaRPr lang="en-US" sz="1200" dirty="0">
              <a:solidFill>
                <a:schemeClr val="tx1"/>
              </a:solidFill>
              <a:latin typeface="Trebuchet MS" panose="020B0603020202020204" pitchFamily="34" charset="0"/>
            </a:endParaRPr>
          </a:p>
        </p:txBody>
      </p:sp>
      <p:sp>
        <p:nvSpPr>
          <p:cNvPr id="9" name="Text Placeholder 10">
            <a:extLst>
              <a:ext uri="{FF2B5EF4-FFF2-40B4-BE49-F238E27FC236}">
                <a16:creationId xmlns:a16="http://schemas.microsoft.com/office/drawing/2014/main" id="{5409FB8E-8A87-5747-B0DD-DE4C9548E5F7}"/>
              </a:ext>
            </a:extLst>
          </p:cNvPr>
          <p:cNvSpPr>
            <a:spLocks noGrp="1"/>
          </p:cNvSpPr>
          <p:nvPr>
            <p:ph type="body" sz="quarter" idx="31"/>
          </p:nvPr>
        </p:nvSpPr>
        <p:spPr>
          <a:xfrm>
            <a:off x="581297" y="1817466"/>
            <a:ext cx="4741104" cy="3223067"/>
          </a:xfrm>
          <a:prstGeom prst="rect">
            <a:avLst/>
          </a:prstGeom>
        </p:spPr>
        <p:txBody>
          <a:bodyPr lIns="0" tIns="0" rIns="0" bIns="0" numCol="1" spcCol="180000"/>
          <a:lstStyle>
            <a:lvl1pPr marL="0" indent="0" algn="l">
              <a:lnSpc>
                <a:spcPct val="90000"/>
              </a:lnSpc>
              <a:spcBef>
                <a:spcPts val="0"/>
              </a:spcBef>
              <a:buNone/>
              <a:defRPr sz="2800" b="1">
                <a:solidFill>
                  <a:schemeClr val="bg1"/>
                </a:solidFill>
                <a:latin typeface="+mj-lt"/>
                <a:cs typeface="Segoe UI" panose="020B0502040204020203"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E20C7624-0216-4C1C-9F2F-BECA112958C7}"/>
              </a:ext>
            </a:extLst>
          </p:cNvPr>
          <p:cNvSpPr>
            <a:spLocks noGrp="1"/>
          </p:cNvSpPr>
          <p:nvPr>
            <p:ph type="body" sz="quarter" idx="40"/>
          </p:nvPr>
        </p:nvSpPr>
        <p:spPr>
          <a:xfrm>
            <a:off x="6644640" y="1817466"/>
            <a:ext cx="4932318" cy="3223067"/>
          </a:xfrm>
          <a:prstGeom prst="rect">
            <a:avLst/>
          </a:prstGeom>
        </p:spPr>
        <p:txBody>
          <a:bodyPr lIns="0" tIns="0" rIns="0" b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8E28EFB9-A4B1-4349-9AA6-7BCCDF1CC911}"/>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7" name="Text Placeholder 8">
            <a:extLst>
              <a:ext uri="{FF2B5EF4-FFF2-40B4-BE49-F238E27FC236}">
                <a16:creationId xmlns:a16="http://schemas.microsoft.com/office/drawing/2014/main" id="{804B92B8-F5AE-41BB-8789-0A7049D30C35}"/>
              </a:ext>
            </a:extLst>
          </p:cNvPr>
          <p:cNvSpPr>
            <a:spLocks noGrp="1"/>
          </p:cNvSpPr>
          <p:nvPr>
            <p:ph type="body" sz="quarter" idx="13" hasCustomPrompt="1"/>
          </p:nvPr>
        </p:nvSpPr>
        <p:spPr>
          <a:xfrm>
            <a:off x="6096000" y="6310427"/>
            <a:ext cx="461010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3145463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lour/Image block slides4">
    <p:spTree>
      <p:nvGrpSpPr>
        <p:cNvPr id="1" name=""/>
        <p:cNvGrpSpPr/>
        <p:nvPr/>
      </p:nvGrpSpPr>
      <p:grpSpPr>
        <a:xfrm>
          <a:off x="0" y="0"/>
          <a:ext cx="0" cy="0"/>
          <a:chOff x="0" y="0"/>
          <a:chExt cx="0" cy="0"/>
        </a:xfrm>
      </p:grpSpPr>
      <p:sp>
        <p:nvSpPr>
          <p:cNvPr id="11" name="Text Placeholder 7">
            <a:extLst>
              <a:ext uri="{FF2B5EF4-FFF2-40B4-BE49-F238E27FC236}">
                <a16:creationId xmlns:a16="http://schemas.microsoft.com/office/drawing/2014/main" id="{68E77BE7-B000-49C4-A00A-AB439F8EC63D}"/>
              </a:ext>
            </a:extLst>
          </p:cNvPr>
          <p:cNvSpPr>
            <a:spLocks noGrp="1"/>
          </p:cNvSpPr>
          <p:nvPr>
            <p:ph type="body" sz="quarter" idx="40"/>
          </p:nvPr>
        </p:nvSpPr>
        <p:spPr>
          <a:xfrm>
            <a:off x="6644640" y="1817466"/>
            <a:ext cx="4932318" cy="3223067"/>
          </a:xfrm>
          <a:prstGeom prst="rect">
            <a:avLst/>
          </a:prstGeom>
        </p:spPr>
        <p:txBody>
          <a:bodyPr wrap="square" lIns="0" tIns="0" rIns="0" b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D89D1E3-6FE8-416A-9583-65BA2A1CDE46}"/>
              </a:ext>
            </a:extLst>
          </p:cNvPr>
          <p:cNvSpPr>
            <a:spLocks noGrp="1"/>
          </p:cNvSpPr>
          <p:nvPr>
            <p:ph type="pic" sz="quarter" idx="36"/>
          </p:nvPr>
        </p:nvSpPr>
        <p:spPr>
          <a:xfrm>
            <a:off x="0" y="0"/>
            <a:ext cx="6364224" cy="6858000"/>
          </a:xfrm>
          <a:prstGeom prst="homePlate">
            <a:avLst>
              <a:gd name="adj" fmla="val 13043"/>
            </a:avLst>
          </a:prstGeom>
        </p:spPr>
        <p:txBody>
          <a:bodyPr anchor="ctr">
            <a:normAutofit/>
          </a:bodyPr>
          <a:lstStyle>
            <a:lvl1pPr marL="0" indent="0" algn="ctr">
              <a:buNone/>
              <a:defRPr sz="2000">
                <a:solidFill>
                  <a:schemeClr val="tx1"/>
                </a:solidFill>
              </a:defRPr>
            </a:lvl1pPr>
          </a:lstStyle>
          <a:p>
            <a:r>
              <a:rPr lang="en-US"/>
              <a:t>Click icon to add picture</a:t>
            </a:r>
            <a:endParaRPr lang="en-US" dirty="0"/>
          </a:p>
        </p:txBody>
      </p:sp>
      <p:sp>
        <p:nvSpPr>
          <p:cNvPr id="5" name="Slide Number Placeholder 5">
            <a:extLst>
              <a:ext uri="{FF2B5EF4-FFF2-40B4-BE49-F238E27FC236}">
                <a16:creationId xmlns:a16="http://schemas.microsoft.com/office/drawing/2014/main" id="{B5B10AD2-7733-4F91-8C17-DAC9F84E0632}"/>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6" name="Text Placeholder 8">
            <a:extLst>
              <a:ext uri="{FF2B5EF4-FFF2-40B4-BE49-F238E27FC236}">
                <a16:creationId xmlns:a16="http://schemas.microsoft.com/office/drawing/2014/main" id="{A1BC9707-17BC-4B23-AAA4-3F6593C92E1A}"/>
              </a:ext>
            </a:extLst>
          </p:cNvPr>
          <p:cNvSpPr>
            <a:spLocks noGrp="1"/>
          </p:cNvSpPr>
          <p:nvPr>
            <p:ph type="body" sz="quarter" idx="13" hasCustomPrompt="1"/>
          </p:nvPr>
        </p:nvSpPr>
        <p:spPr>
          <a:xfrm>
            <a:off x="6096000" y="6310427"/>
            <a:ext cx="461010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1496355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lour/Image block slides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68CDDDA-1C0A-4EF6-B8D8-5DDA59B5E0F8}"/>
              </a:ext>
            </a:extLst>
          </p:cNvPr>
          <p:cNvSpPr/>
          <p:nvPr/>
        </p:nvSpPr>
        <p:spPr bwMode="ltGray">
          <a:xfrm>
            <a:off x="0" y="0"/>
            <a:ext cx="3606999" cy="685800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100000"/>
              </a:lnSpc>
              <a:spcAft>
                <a:spcPts val="1000"/>
              </a:spcAft>
            </a:pPr>
            <a:endParaRPr lang="en-US" sz="1200" dirty="0">
              <a:solidFill>
                <a:schemeClr val="bg1"/>
              </a:solidFill>
              <a:latin typeface="+mj-lt"/>
            </a:endParaRPr>
          </a:p>
        </p:txBody>
      </p:sp>
      <p:sp>
        <p:nvSpPr>
          <p:cNvPr id="9" name="Text Placeholder 7">
            <a:extLst>
              <a:ext uri="{FF2B5EF4-FFF2-40B4-BE49-F238E27FC236}">
                <a16:creationId xmlns:a16="http://schemas.microsoft.com/office/drawing/2014/main" id="{95A0437C-CE27-4553-A80C-BB250D90E8FD}"/>
              </a:ext>
            </a:extLst>
          </p:cNvPr>
          <p:cNvSpPr>
            <a:spLocks noGrp="1"/>
          </p:cNvSpPr>
          <p:nvPr>
            <p:ph type="body" sz="quarter" idx="40"/>
          </p:nvPr>
        </p:nvSpPr>
        <p:spPr>
          <a:xfrm>
            <a:off x="4847806" y="1128183"/>
            <a:ext cx="6734594" cy="4601633"/>
          </a:xfrm>
          <a:prstGeom prst="rect">
            <a:avLst/>
          </a:prstGeom>
        </p:spPr>
        <p:txBody>
          <a:bodyPr l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Isosceles Triangle 1">
            <a:extLst>
              <a:ext uri="{FF2B5EF4-FFF2-40B4-BE49-F238E27FC236}">
                <a16:creationId xmlns:a16="http://schemas.microsoft.com/office/drawing/2014/main" id="{88260A45-39E4-4751-9647-64139CEAEACE}"/>
              </a:ext>
            </a:extLst>
          </p:cNvPr>
          <p:cNvSpPr/>
          <p:nvPr/>
        </p:nvSpPr>
        <p:spPr>
          <a:xfrm rot="5400000">
            <a:off x="491705" y="3077623"/>
            <a:ext cx="6881813" cy="678941"/>
          </a:xfrm>
          <a:prstGeom prst="triangle">
            <a:avLst>
              <a:gd name="adj" fmla="val 49540"/>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100000"/>
              </a:lnSpc>
              <a:spcAft>
                <a:spcPts val="1000"/>
              </a:spcAft>
            </a:pPr>
            <a:endParaRPr lang="en-US" sz="1200" dirty="0">
              <a:solidFill>
                <a:schemeClr val="bg1"/>
              </a:solidFill>
              <a:latin typeface="+mj-lt"/>
            </a:endParaRPr>
          </a:p>
        </p:txBody>
      </p:sp>
      <p:sp>
        <p:nvSpPr>
          <p:cNvPr id="13" name="Text Placeholder 13">
            <a:extLst>
              <a:ext uri="{FF2B5EF4-FFF2-40B4-BE49-F238E27FC236}">
                <a16:creationId xmlns:a16="http://schemas.microsoft.com/office/drawing/2014/main" id="{323C9F80-D92E-4AAB-9880-7C22117676C7}"/>
              </a:ext>
            </a:extLst>
          </p:cNvPr>
          <p:cNvSpPr>
            <a:spLocks noGrp="1"/>
          </p:cNvSpPr>
          <p:nvPr>
            <p:ph type="body" sz="quarter" idx="11" hasCustomPrompt="1"/>
          </p:nvPr>
        </p:nvSpPr>
        <p:spPr>
          <a:xfrm>
            <a:off x="581025" y="2521382"/>
            <a:ext cx="3329124" cy="1815237"/>
          </a:xfrm>
          <a:prstGeom prst="rect">
            <a:avLst/>
          </a:prstGeom>
        </p:spPr>
        <p:txBody>
          <a:bodyPr lIns="0" anchor="ctr">
            <a:noAutofit/>
          </a:bodyPr>
          <a:lstStyle>
            <a:lvl1pPr marL="0" indent="0" algn="l">
              <a:lnSpc>
                <a:spcPct val="100000"/>
              </a:lnSpc>
              <a:spcBef>
                <a:spcPts val="0"/>
              </a:spcBef>
              <a:buNone/>
              <a:defRPr sz="2800" b="1" i="0">
                <a:solidFill>
                  <a:schemeClr val="tx1"/>
                </a:solidFill>
                <a:latin typeface="+mj-lt"/>
                <a:cs typeface="Segoe UI" panose="020B0502040204020203" pitchFamily="34" charset="0"/>
              </a:defRPr>
            </a:lvl1pPr>
          </a:lstStyle>
          <a:p>
            <a:pPr lvl="0"/>
            <a:r>
              <a:rPr lang="en-US" dirty="0"/>
              <a:t>Click to edit heading text</a:t>
            </a:r>
          </a:p>
        </p:txBody>
      </p:sp>
      <p:sp>
        <p:nvSpPr>
          <p:cNvPr id="7" name="Slide Number Placeholder 5">
            <a:extLst>
              <a:ext uri="{FF2B5EF4-FFF2-40B4-BE49-F238E27FC236}">
                <a16:creationId xmlns:a16="http://schemas.microsoft.com/office/drawing/2014/main" id="{6853C7FF-3470-4874-8102-AD8288DB5590}"/>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8" name="Text Placeholder 8">
            <a:extLst>
              <a:ext uri="{FF2B5EF4-FFF2-40B4-BE49-F238E27FC236}">
                <a16:creationId xmlns:a16="http://schemas.microsoft.com/office/drawing/2014/main" id="{AEDAEB0E-20BE-4D1F-ADA2-4B629BEB9B2E}"/>
              </a:ext>
            </a:extLst>
          </p:cNvPr>
          <p:cNvSpPr>
            <a:spLocks noGrp="1"/>
          </p:cNvSpPr>
          <p:nvPr>
            <p:ph type="body" sz="quarter" idx="13" hasCustomPrompt="1"/>
          </p:nvPr>
        </p:nvSpPr>
        <p:spPr>
          <a:xfrm>
            <a:off x="3910148" y="6310427"/>
            <a:ext cx="6795951"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251331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le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1C73FE-6AD7-4C61-BF86-4D981BB67EAD}"/>
              </a:ext>
            </a:extLst>
          </p:cNvPr>
          <p:cNvSpPr>
            <a:spLocks noGrp="1"/>
          </p:cNvSpPr>
          <p:nvPr>
            <p:ph type="pic" sz="quarter" idx="11"/>
          </p:nvPr>
        </p:nvSpPr>
        <p:spPr>
          <a:xfrm>
            <a:off x="6096001" y="154397"/>
            <a:ext cx="5953124" cy="6549206"/>
          </a:xfrm>
        </p:spPr>
        <p:txBody>
          <a:bodyPr anchor="ctr"/>
          <a:lstStyle>
            <a:lvl1pPr algn="ctr">
              <a:defRPr/>
            </a:lvl1pPr>
          </a:lstStyle>
          <a:p>
            <a:r>
              <a:rPr lang="en-US"/>
              <a:t>Click icon to add picture</a:t>
            </a:r>
            <a:endParaRPr lang="en-KE" dirty="0"/>
          </a:p>
        </p:txBody>
      </p:sp>
      <p:sp>
        <p:nvSpPr>
          <p:cNvPr id="20" name="Title 1">
            <a:extLst>
              <a:ext uri="{FF2B5EF4-FFF2-40B4-BE49-F238E27FC236}">
                <a16:creationId xmlns:a16="http://schemas.microsoft.com/office/drawing/2014/main" id="{B9286DE0-904C-4B6C-9D3C-D37B1738AAA8}"/>
              </a:ext>
            </a:extLst>
          </p:cNvPr>
          <p:cNvSpPr>
            <a:spLocks noGrp="1"/>
          </p:cNvSpPr>
          <p:nvPr>
            <p:ph type="ctrTitle" hasCustomPrompt="1"/>
          </p:nvPr>
        </p:nvSpPr>
        <p:spPr>
          <a:xfrm>
            <a:off x="609599" y="2575553"/>
            <a:ext cx="4953001" cy="1710696"/>
          </a:xfrm>
          <a:prstGeom prst="rect">
            <a:avLst/>
          </a:prstGeom>
        </p:spPr>
        <p:txBody>
          <a:bodyPr lIns="45720" rIns="45720" anchor="ctr">
            <a:noAutofit/>
          </a:bodyPr>
          <a:lstStyle>
            <a:lvl1pPr algn="l">
              <a:defRPr sz="4000" b="1">
                <a:solidFill>
                  <a:schemeClr val="accent1"/>
                </a:solidFill>
              </a:defRPr>
            </a:lvl1pPr>
          </a:lstStyle>
          <a:p>
            <a:r>
              <a:rPr lang="en-US" dirty="0"/>
              <a:t>Click to add master title</a:t>
            </a:r>
          </a:p>
        </p:txBody>
      </p:sp>
      <p:sp>
        <p:nvSpPr>
          <p:cNvPr id="21" name="Date Placeholder 3">
            <a:extLst>
              <a:ext uri="{FF2B5EF4-FFF2-40B4-BE49-F238E27FC236}">
                <a16:creationId xmlns:a16="http://schemas.microsoft.com/office/drawing/2014/main" id="{7145AE4C-C0E6-4A7B-8349-C9747EEA4FF2}"/>
              </a:ext>
            </a:extLst>
          </p:cNvPr>
          <p:cNvSpPr>
            <a:spLocks noGrp="1"/>
          </p:cNvSpPr>
          <p:nvPr>
            <p:ph type="dt" sz="half" idx="10"/>
          </p:nvPr>
        </p:nvSpPr>
        <p:spPr>
          <a:xfrm>
            <a:off x="609600" y="6189250"/>
            <a:ext cx="2743200" cy="365125"/>
          </a:xfrm>
          <a:prstGeom prst="rect">
            <a:avLst/>
          </a:prstGeom>
        </p:spPr>
        <p:txBody>
          <a:bodyPr anchor="ctr"/>
          <a:lstStyle>
            <a:lvl1pPr>
              <a:defRPr sz="1400" b="1">
                <a:solidFill>
                  <a:schemeClr val="accent1"/>
                </a:solidFill>
              </a:defRPr>
            </a:lvl1pPr>
          </a:lstStyle>
          <a:p>
            <a:endParaRPr lang="en-US" dirty="0"/>
          </a:p>
        </p:txBody>
      </p:sp>
      <p:cxnSp>
        <p:nvCxnSpPr>
          <p:cNvPr id="23" name="Straight Connector 22">
            <a:extLst>
              <a:ext uri="{FF2B5EF4-FFF2-40B4-BE49-F238E27FC236}">
                <a16:creationId xmlns:a16="http://schemas.microsoft.com/office/drawing/2014/main" id="{5B95A43D-428F-4E46-B24E-C6F48B8D0CDD}"/>
              </a:ext>
            </a:extLst>
          </p:cNvPr>
          <p:cNvCxnSpPr>
            <a:cxnSpLocks/>
          </p:cNvCxnSpPr>
          <p:nvPr/>
        </p:nvCxnSpPr>
        <p:spPr>
          <a:xfrm>
            <a:off x="609599" y="4296108"/>
            <a:ext cx="274320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56797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olour/Image block slides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36513C-095B-403C-AF22-3C5412AC7FEA}"/>
              </a:ext>
            </a:extLst>
          </p:cNvPr>
          <p:cNvSpPr/>
          <p:nvPr/>
        </p:nvSpPr>
        <p:spPr>
          <a:xfrm>
            <a:off x="6400800" y="-27710"/>
            <a:ext cx="5791200" cy="68857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sz="1600" b="1" dirty="0">
              <a:solidFill>
                <a:schemeClr val="tx1"/>
              </a:solidFill>
            </a:endParaRPr>
          </a:p>
        </p:txBody>
      </p:sp>
      <p:sp>
        <p:nvSpPr>
          <p:cNvPr id="4" name="Freeform 71">
            <a:extLst>
              <a:ext uri="{FF2B5EF4-FFF2-40B4-BE49-F238E27FC236}">
                <a16:creationId xmlns:a16="http://schemas.microsoft.com/office/drawing/2014/main" id="{4E480058-B51E-4F94-8F19-C770BEA85F0D}"/>
              </a:ext>
            </a:extLst>
          </p:cNvPr>
          <p:cNvSpPr/>
          <p:nvPr/>
        </p:nvSpPr>
        <p:spPr>
          <a:xfrm>
            <a:off x="1839016" y="2"/>
            <a:ext cx="8024346" cy="6857996"/>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57706">
              <a:lnSpc>
                <a:spcPct val="100000"/>
              </a:lnSpc>
              <a:spcAft>
                <a:spcPts val="813"/>
              </a:spcAft>
            </a:pPr>
            <a:endParaRPr lang="en-US" sz="975" dirty="0">
              <a:solidFill>
                <a:srgbClr val="FFFFFF"/>
              </a:solidFill>
              <a:latin typeface="Segoe UI"/>
            </a:endParaRPr>
          </a:p>
        </p:txBody>
      </p:sp>
      <p:sp>
        <p:nvSpPr>
          <p:cNvPr id="16" name="Text Placeholder 4">
            <a:extLst>
              <a:ext uri="{FF2B5EF4-FFF2-40B4-BE49-F238E27FC236}">
                <a16:creationId xmlns:a16="http://schemas.microsoft.com/office/drawing/2014/main" id="{63C8D992-F22F-4702-8FB1-3BA4896A8683}"/>
              </a:ext>
            </a:extLst>
          </p:cNvPr>
          <p:cNvSpPr>
            <a:spLocks noGrp="1"/>
          </p:cNvSpPr>
          <p:nvPr>
            <p:ph type="body" sz="quarter" idx="36"/>
          </p:nvPr>
        </p:nvSpPr>
        <p:spPr>
          <a:xfrm>
            <a:off x="9989127" y="1937913"/>
            <a:ext cx="1593273" cy="2963271"/>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1">
                <a:latin typeface="+mn-lt"/>
                <a:cs typeface="Segoe UI" panose="020B0502040204020203" pitchFamily="34" charset="0"/>
              </a:defRPr>
            </a:lvl1pPr>
            <a:lvl3pPr marL="1037844" marR="0" indent="-285750"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sz="1600">
                <a:latin typeface="+mn-lt"/>
              </a:defRPr>
            </a:lvl3pPr>
            <a:lvl4pPr marL="1572768" marR="0" indent="-219456" algn="l" defTabSz="914400" rtl="0" eaLnBrk="1" fontAlgn="auto" latinLnBrk="0" hangingPunct="1">
              <a:lnSpc>
                <a:spcPct val="100000"/>
              </a:lnSpc>
              <a:spcBef>
                <a:spcPts val="24"/>
              </a:spcBef>
              <a:spcAft>
                <a:spcPts val="0"/>
              </a:spcAft>
              <a:buClrTx/>
              <a:buSzTx/>
              <a:buFont typeface="Arial" panose="020B0604020202020204" pitchFamily="34" charset="0"/>
              <a:buChar char="•"/>
              <a:tabLst/>
              <a:defRPr sz="1600"/>
            </a:lvl4pPr>
            <a:lvl5pPr marL="1410462" marR="0" indent="-285750"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a:lvl5pPr>
            <a:lvl7pPr marL="1801368" marR="0" indent="-219456" algn="l" defTabSz="914400" rtl="0" eaLnBrk="1" fontAlgn="auto" latinLnBrk="0" hangingPunct="1">
              <a:lnSpc>
                <a:spcPct val="100000"/>
              </a:lnSpc>
              <a:spcBef>
                <a:spcPts val="24"/>
              </a:spcBef>
              <a:spcAft>
                <a:spcPts val="0"/>
              </a:spcAft>
              <a:buClrTx/>
              <a:buSzTx/>
              <a:buFont typeface="Arial" panose="020B0604020202020204" pitchFamily="34" charset="0"/>
              <a:buChar char="•"/>
              <a:tabLst/>
              <a:defRPr/>
            </a:lvl7pPr>
            <a:lvl9pPr marL="2324862" marR="0" indent="-285750" algn="l" defTabSz="914400" rtl="0" eaLnBrk="1" fontAlgn="auto" latinLnBrk="0" hangingPunct="1">
              <a:lnSpc>
                <a:spcPct val="100000"/>
              </a:lnSpc>
              <a:spcBef>
                <a:spcPts val="24"/>
              </a:spcBef>
              <a:spcAft>
                <a:spcPts val="0"/>
              </a:spcAft>
              <a:buClrTx/>
              <a:buSzTx/>
              <a:buFont typeface="Segoe UI" panose="020B0502040204020203" pitchFamily="34" charset="0"/>
              <a:buChar char="»"/>
              <a:tabLst/>
              <a:defRPr sz="1600"/>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Click to edit Master text styles</a:t>
            </a:r>
          </a:p>
        </p:txBody>
      </p:sp>
      <p:sp>
        <p:nvSpPr>
          <p:cNvPr id="14" name="Text Placeholder 7">
            <a:extLst>
              <a:ext uri="{FF2B5EF4-FFF2-40B4-BE49-F238E27FC236}">
                <a16:creationId xmlns:a16="http://schemas.microsoft.com/office/drawing/2014/main" id="{C3114FEF-C9EF-408B-B061-15B301069524}"/>
              </a:ext>
            </a:extLst>
          </p:cNvPr>
          <p:cNvSpPr>
            <a:spLocks noGrp="1"/>
          </p:cNvSpPr>
          <p:nvPr>
            <p:ph type="body" sz="quarter" idx="39"/>
          </p:nvPr>
        </p:nvSpPr>
        <p:spPr>
          <a:xfrm>
            <a:off x="609600" y="1627427"/>
            <a:ext cx="7825740" cy="4392374"/>
          </a:xfrm>
          <a:prstGeom prst="rect">
            <a:avLst/>
          </a:prstGeom>
        </p:spPr>
        <p:txBody>
          <a:bodyPr lIns="0" tIns="0" rIns="0" b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7">
            <a:extLst>
              <a:ext uri="{FF2B5EF4-FFF2-40B4-BE49-F238E27FC236}">
                <a16:creationId xmlns:a16="http://schemas.microsoft.com/office/drawing/2014/main" id="{EDD086FA-A8E9-415A-9C8A-F85186B8185B}"/>
              </a:ext>
            </a:extLst>
          </p:cNvPr>
          <p:cNvSpPr>
            <a:spLocks noGrp="1"/>
          </p:cNvSpPr>
          <p:nvPr>
            <p:ph type="body" sz="quarter" idx="11" hasCustomPrompt="1"/>
          </p:nvPr>
        </p:nvSpPr>
        <p:spPr>
          <a:xfrm>
            <a:off x="609600" y="360216"/>
            <a:ext cx="7825740" cy="935184"/>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13" name="Slide Number Placeholder 5">
            <a:extLst>
              <a:ext uri="{FF2B5EF4-FFF2-40B4-BE49-F238E27FC236}">
                <a16:creationId xmlns:a16="http://schemas.microsoft.com/office/drawing/2014/main" id="{9E2BCBB0-44F1-4C11-9A86-3CADFBB7C937}"/>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5" name="Text Placeholder 8">
            <a:extLst>
              <a:ext uri="{FF2B5EF4-FFF2-40B4-BE49-F238E27FC236}">
                <a16:creationId xmlns:a16="http://schemas.microsoft.com/office/drawing/2014/main" id="{1ADFF69F-CAAA-47E9-AAB0-E07CBE301AAF}"/>
              </a:ext>
            </a:extLst>
          </p:cNvPr>
          <p:cNvSpPr>
            <a:spLocks noGrp="1"/>
          </p:cNvSpPr>
          <p:nvPr>
            <p:ph type="body" sz="quarter" idx="13" hasCustomPrompt="1"/>
          </p:nvPr>
        </p:nvSpPr>
        <p:spPr>
          <a:xfrm>
            <a:off x="609600" y="6310427"/>
            <a:ext cx="782574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3563917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Colour/Image block slides5">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A4B6F0-5A75-4675-804B-D59EBDC73094}"/>
              </a:ext>
            </a:extLst>
          </p:cNvPr>
          <p:cNvSpPr>
            <a:spLocks noGrp="1"/>
          </p:cNvSpPr>
          <p:nvPr>
            <p:ph type="pic" sz="quarter" idx="10"/>
          </p:nvPr>
        </p:nvSpPr>
        <p:spPr>
          <a:xfrm>
            <a:off x="9109075" y="0"/>
            <a:ext cx="3082925" cy="6858000"/>
          </a:xfrm>
          <a:prstGeom prst="rect">
            <a:avLst/>
          </a:prstGeom>
        </p:spPr>
        <p:txBody>
          <a:bodyPr anchor="ctr"/>
          <a:lstStyle>
            <a:lvl1pPr marL="0" indent="0" algn="ctr">
              <a:buNone/>
              <a:defRPr sz="4000">
                <a:solidFill>
                  <a:schemeClr val="tx1"/>
                </a:solidFill>
              </a:defRPr>
            </a:lvl1pPr>
          </a:lstStyle>
          <a:p>
            <a:r>
              <a:rPr lang="en-US"/>
              <a:t>Click icon to add picture</a:t>
            </a:r>
            <a:endParaRPr lang="en-US" dirty="0"/>
          </a:p>
        </p:txBody>
      </p:sp>
      <p:sp>
        <p:nvSpPr>
          <p:cNvPr id="13" name="Text Placeholder 7">
            <a:extLst>
              <a:ext uri="{FF2B5EF4-FFF2-40B4-BE49-F238E27FC236}">
                <a16:creationId xmlns:a16="http://schemas.microsoft.com/office/drawing/2014/main" id="{530A0C3A-5EFA-4D2F-B26F-C92A4A4A2728}"/>
              </a:ext>
            </a:extLst>
          </p:cNvPr>
          <p:cNvSpPr>
            <a:spLocks noGrp="1"/>
          </p:cNvSpPr>
          <p:nvPr>
            <p:ph type="body" sz="quarter" idx="39"/>
          </p:nvPr>
        </p:nvSpPr>
        <p:spPr>
          <a:xfrm>
            <a:off x="609600" y="1600200"/>
            <a:ext cx="8285018" cy="4419600"/>
          </a:xfrm>
          <a:prstGeom prst="rect">
            <a:avLst/>
          </a:prstGeom>
        </p:spPr>
        <p:txBody>
          <a:bodyPr lIns="0" tIns="0" rIns="0" b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a:ext uri="{FF2B5EF4-FFF2-40B4-BE49-F238E27FC236}">
                <a16:creationId xmlns:a16="http://schemas.microsoft.com/office/drawing/2014/main" id="{49D3686E-EF0F-4DAE-BE8D-E17A26FAC486}"/>
              </a:ext>
            </a:extLst>
          </p:cNvPr>
          <p:cNvSpPr>
            <a:spLocks noGrp="1"/>
          </p:cNvSpPr>
          <p:nvPr>
            <p:ph type="body" sz="quarter" idx="11" hasCustomPrompt="1"/>
          </p:nvPr>
        </p:nvSpPr>
        <p:spPr>
          <a:xfrm>
            <a:off x="626919" y="360214"/>
            <a:ext cx="8267699" cy="949359"/>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7" name="Slide Number Placeholder 5">
            <a:extLst>
              <a:ext uri="{FF2B5EF4-FFF2-40B4-BE49-F238E27FC236}">
                <a16:creationId xmlns:a16="http://schemas.microsoft.com/office/drawing/2014/main" id="{158AA2F0-B375-4B5C-A7D4-DEF7404C22E5}"/>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8" name="Text Placeholder 8">
            <a:extLst>
              <a:ext uri="{FF2B5EF4-FFF2-40B4-BE49-F238E27FC236}">
                <a16:creationId xmlns:a16="http://schemas.microsoft.com/office/drawing/2014/main" id="{34611BC7-9E3C-4703-8757-3E71E99081AD}"/>
              </a:ext>
            </a:extLst>
          </p:cNvPr>
          <p:cNvSpPr>
            <a:spLocks noGrp="1"/>
          </p:cNvSpPr>
          <p:nvPr>
            <p:ph type="body" sz="quarter" idx="13" hasCustomPrompt="1"/>
          </p:nvPr>
        </p:nvSpPr>
        <p:spPr>
          <a:xfrm>
            <a:off x="609600" y="6310427"/>
            <a:ext cx="842029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1653555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Full imag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5D406F2-6E9E-4CA4-A4C7-AAF91EB22305}"/>
              </a:ext>
            </a:extLst>
          </p:cNvPr>
          <p:cNvSpPr>
            <a:spLocks noGrp="1"/>
          </p:cNvSpPr>
          <p:nvPr>
            <p:ph type="pic" sz="quarter" idx="10"/>
          </p:nvPr>
        </p:nvSpPr>
        <p:spPr>
          <a:xfrm>
            <a:off x="0" y="0"/>
            <a:ext cx="12192000" cy="6858000"/>
          </a:xfrm>
          <a:prstGeom prst="rect">
            <a:avLst/>
          </a:prstGeom>
        </p:spPr>
        <p:txBody>
          <a:bodyPr anchor="ctr"/>
          <a:lstStyle>
            <a:lvl1pPr marL="0" indent="0" algn="ctr">
              <a:buNone/>
              <a:defRPr sz="4000"/>
            </a:lvl1pPr>
          </a:lstStyle>
          <a:p>
            <a:r>
              <a:rPr lang="en-US"/>
              <a:t>Click icon to add picture</a:t>
            </a:r>
            <a:endParaRPr lang="en-US" dirty="0"/>
          </a:p>
        </p:txBody>
      </p:sp>
      <p:sp>
        <p:nvSpPr>
          <p:cNvPr id="6" name="Text Placeholder 7">
            <a:extLst>
              <a:ext uri="{FF2B5EF4-FFF2-40B4-BE49-F238E27FC236}">
                <a16:creationId xmlns:a16="http://schemas.microsoft.com/office/drawing/2014/main" id="{E83BF616-EC62-448C-AB3E-5842764B4F49}"/>
              </a:ext>
            </a:extLst>
          </p:cNvPr>
          <p:cNvSpPr>
            <a:spLocks noGrp="1"/>
          </p:cNvSpPr>
          <p:nvPr>
            <p:ph type="body" sz="quarter" idx="11" hasCustomPrompt="1"/>
          </p:nvPr>
        </p:nvSpPr>
        <p:spPr>
          <a:xfrm>
            <a:off x="609600" y="342900"/>
            <a:ext cx="11010900" cy="952499"/>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4" name="Slide Number Placeholder 5">
            <a:extLst>
              <a:ext uri="{FF2B5EF4-FFF2-40B4-BE49-F238E27FC236}">
                <a16:creationId xmlns:a16="http://schemas.microsoft.com/office/drawing/2014/main" id="{8CBD0757-E5B7-4643-B11A-5AD7B8CB92E0}"/>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810119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Agenda slide 2_With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9546A4-89E7-47B6-A79D-6E628E1C8CC6}"/>
              </a:ext>
            </a:extLst>
          </p:cNvPr>
          <p:cNvSpPr>
            <a:spLocks noGrp="1"/>
          </p:cNvSpPr>
          <p:nvPr>
            <p:ph type="pic" sz="quarter" idx="14"/>
          </p:nvPr>
        </p:nvSpPr>
        <p:spPr>
          <a:xfrm>
            <a:off x="0" y="0"/>
            <a:ext cx="4040188" cy="6857999"/>
          </a:xfrm>
          <a:prstGeom prst="rect">
            <a:avLst/>
          </a:prstGeom>
        </p:spPr>
        <p:txBody>
          <a:bodyPr vert="horz" anchor="t">
            <a:normAutofit/>
          </a:bodyPr>
          <a:lstStyle>
            <a:lvl1pPr marL="0" indent="0" algn="ctr">
              <a:buNone/>
              <a:defRPr sz="1600"/>
            </a:lvl1pPr>
          </a:lstStyle>
          <a:p>
            <a:r>
              <a:rPr lang="en-US"/>
              <a:t>Click icon to add picture</a:t>
            </a:r>
            <a:endParaRPr lang="en-US" dirty="0"/>
          </a:p>
        </p:txBody>
      </p:sp>
      <p:sp>
        <p:nvSpPr>
          <p:cNvPr id="10" name="Text Placeholder 7">
            <a:extLst>
              <a:ext uri="{FF2B5EF4-FFF2-40B4-BE49-F238E27FC236}">
                <a16:creationId xmlns:a16="http://schemas.microsoft.com/office/drawing/2014/main" id="{CC02297B-6517-4F8F-92DF-03ED0886C6B7}"/>
              </a:ext>
            </a:extLst>
          </p:cNvPr>
          <p:cNvSpPr>
            <a:spLocks noGrp="1"/>
          </p:cNvSpPr>
          <p:nvPr>
            <p:ph type="body" sz="quarter" idx="11" hasCustomPrompt="1"/>
          </p:nvPr>
        </p:nvSpPr>
        <p:spPr>
          <a:xfrm>
            <a:off x="505097" y="3022186"/>
            <a:ext cx="3013166" cy="813627"/>
          </a:xfrm>
          <a:prstGeom prst="rect">
            <a:avLst/>
          </a:prstGeom>
        </p:spPr>
        <p:txBody>
          <a:bodyPr anchor="ctr"/>
          <a:lstStyle>
            <a:lvl1pPr marL="0" indent="0" algn="ctr">
              <a:lnSpc>
                <a:spcPct val="100000"/>
              </a:lnSpc>
              <a:buNone/>
              <a:defRPr sz="4000" b="1" i="0">
                <a:solidFill>
                  <a:schemeClr val="bg1"/>
                </a:solidFill>
                <a:latin typeface="+mj-lt"/>
                <a:cs typeface="Segoe UI" panose="020B0502040204020203" pitchFamily="34" charset="0"/>
              </a:defRPr>
            </a:lvl1pPr>
          </a:lstStyle>
          <a:p>
            <a:pPr lvl="0"/>
            <a:r>
              <a:rPr lang="en-US" dirty="0"/>
              <a:t>Agenda</a:t>
            </a:r>
          </a:p>
        </p:txBody>
      </p:sp>
      <p:sp>
        <p:nvSpPr>
          <p:cNvPr id="11" name="Text Placeholder 7">
            <a:extLst>
              <a:ext uri="{FF2B5EF4-FFF2-40B4-BE49-F238E27FC236}">
                <a16:creationId xmlns:a16="http://schemas.microsoft.com/office/drawing/2014/main" id="{5FC9CB7E-AA0A-4F34-AA40-C5181A71C75D}"/>
              </a:ext>
            </a:extLst>
          </p:cNvPr>
          <p:cNvSpPr>
            <a:spLocks noGrp="1"/>
          </p:cNvSpPr>
          <p:nvPr>
            <p:ph type="body" sz="quarter" idx="40"/>
          </p:nvPr>
        </p:nvSpPr>
        <p:spPr>
          <a:xfrm>
            <a:off x="4285354" y="1110458"/>
            <a:ext cx="7291603" cy="4637084"/>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7">
            <a:extLst>
              <a:ext uri="{FF2B5EF4-FFF2-40B4-BE49-F238E27FC236}">
                <a16:creationId xmlns:a16="http://schemas.microsoft.com/office/drawing/2014/main" id="{EBA52559-7D46-40BD-8360-82699846578B}"/>
              </a:ext>
            </a:extLst>
          </p:cNvPr>
          <p:cNvSpPr>
            <a:spLocks noGrp="1"/>
          </p:cNvSpPr>
          <p:nvPr>
            <p:ph type="body" sz="quarter" idx="41"/>
          </p:nvPr>
        </p:nvSpPr>
        <p:spPr>
          <a:xfrm>
            <a:off x="546712" y="3022186"/>
            <a:ext cx="2946763" cy="813627"/>
          </a:xfrm>
          <a:prstGeom prst="rect">
            <a:avLst/>
          </a:prstGeom>
        </p:spPr>
        <p:txBody>
          <a:bodyPr lIns="0" rIns="0" anchor="ctr">
            <a:normAutofit/>
          </a:bodyPr>
          <a:lstStyle>
            <a:lvl1pPr marL="0" indent="0" algn="ctr">
              <a:lnSpc>
                <a:spcPct val="100000"/>
              </a:lnSpc>
              <a:spcBef>
                <a:spcPts val="0"/>
              </a:spcBef>
              <a:buNone/>
              <a:defRPr sz="2000" b="1" i="0">
                <a:solidFill>
                  <a:schemeClr val="tx1"/>
                </a:solidFill>
                <a:latin typeface="+mj-lt"/>
                <a:cs typeface="Segoe UI" panose="020B0502040204020203" pitchFamily="34" charset="0"/>
              </a:defRPr>
            </a:lvl1pPr>
          </a:lstStyle>
          <a:p>
            <a:pPr lvl="0"/>
            <a:r>
              <a:rPr lang="en-US"/>
              <a:t>Click to edit Master text styles</a:t>
            </a:r>
          </a:p>
        </p:txBody>
      </p:sp>
      <p:sp>
        <p:nvSpPr>
          <p:cNvPr id="8" name="Slide Number Placeholder 5">
            <a:extLst>
              <a:ext uri="{FF2B5EF4-FFF2-40B4-BE49-F238E27FC236}">
                <a16:creationId xmlns:a16="http://schemas.microsoft.com/office/drawing/2014/main" id="{AADC22A4-E499-4E9A-8BA0-67019C2913C3}"/>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9" name="Text Placeholder 8">
            <a:extLst>
              <a:ext uri="{FF2B5EF4-FFF2-40B4-BE49-F238E27FC236}">
                <a16:creationId xmlns:a16="http://schemas.microsoft.com/office/drawing/2014/main" id="{2394DC0C-7916-45AE-B290-91055815E053}"/>
              </a:ext>
            </a:extLst>
          </p:cNvPr>
          <p:cNvSpPr>
            <a:spLocks noGrp="1"/>
          </p:cNvSpPr>
          <p:nvPr>
            <p:ph type="body" sz="quarter" idx="13" hasCustomPrompt="1"/>
          </p:nvPr>
        </p:nvSpPr>
        <p:spPr>
          <a:xfrm>
            <a:off x="4285354" y="6310427"/>
            <a:ext cx="6420745"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3342736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B284950-0388-41B8-9485-BBDA987DEF87}"/>
              </a:ext>
            </a:extLst>
          </p:cNvPr>
          <p:cNvSpPr>
            <a:spLocks noGrp="1"/>
          </p:cNvSpPr>
          <p:nvPr>
            <p:ph type="sldNum" sz="quarter" idx="10"/>
          </p:nvPr>
        </p:nvSpPr>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4" name="Picture Placeholder 2">
            <a:extLst>
              <a:ext uri="{FF2B5EF4-FFF2-40B4-BE49-F238E27FC236}">
                <a16:creationId xmlns:a16="http://schemas.microsoft.com/office/drawing/2014/main" id="{A46C11C5-F902-4445-A689-0C262CC977C5}"/>
              </a:ext>
            </a:extLst>
          </p:cNvPr>
          <p:cNvSpPr>
            <a:spLocks noGrp="1"/>
          </p:cNvSpPr>
          <p:nvPr>
            <p:ph type="pic" idx="11" hasCustomPrompt="1"/>
          </p:nvPr>
        </p:nvSpPr>
        <p:spPr>
          <a:xfrm>
            <a:off x="6180000" y="4518000"/>
            <a:ext cx="6012000" cy="23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Click to add picture here</a:t>
            </a:r>
            <a:endParaRPr lang="ko-KR" altLang="en-US" dirty="0"/>
          </a:p>
        </p:txBody>
      </p:sp>
      <p:sp>
        <p:nvSpPr>
          <p:cNvPr id="5" name="Picture Placeholder 2">
            <a:extLst>
              <a:ext uri="{FF2B5EF4-FFF2-40B4-BE49-F238E27FC236}">
                <a16:creationId xmlns:a16="http://schemas.microsoft.com/office/drawing/2014/main" id="{8B4B88FF-BF61-4A31-A10A-22C74AA09DDC}"/>
              </a:ext>
            </a:extLst>
          </p:cNvPr>
          <p:cNvSpPr>
            <a:spLocks noGrp="1"/>
          </p:cNvSpPr>
          <p:nvPr>
            <p:ph type="pic" idx="12" hasCustomPrompt="1"/>
          </p:nvPr>
        </p:nvSpPr>
        <p:spPr>
          <a:xfrm>
            <a:off x="0" y="4518000"/>
            <a:ext cx="6012000" cy="23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Click to add picture here</a:t>
            </a:r>
            <a:endParaRPr lang="ko-KR" altLang="en-US" dirty="0"/>
          </a:p>
        </p:txBody>
      </p:sp>
      <p:sp>
        <p:nvSpPr>
          <p:cNvPr id="6" name="Picture Placeholder 2">
            <a:extLst>
              <a:ext uri="{FF2B5EF4-FFF2-40B4-BE49-F238E27FC236}">
                <a16:creationId xmlns:a16="http://schemas.microsoft.com/office/drawing/2014/main" id="{F4127C7C-D60D-4223-BA6F-BAB82B3E9D66}"/>
              </a:ext>
            </a:extLst>
          </p:cNvPr>
          <p:cNvSpPr>
            <a:spLocks noGrp="1"/>
          </p:cNvSpPr>
          <p:nvPr>
            <p:ph type="pic" idx="13" hasCustomPrompt="1"/>
          </p:nvPr>
        </p:nvSpPr>
        <p:spPr>
          <a:xfrm>
            <a:off x="6180000" y="0"/>
            <a:ext cx="6012000" cy="23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Click to add picture here</a:t>
            </a:r>
            <a:endParaRPr lang="ko-KR" altLang="en-US" dirty="0"/>
          </a:p>
        </p:txBody>
      </p:sp>
      <p:sp>
        <p:nvSpPr>
          <p:cNvPr id="7" name="Picture Placeholder 2">
            <a:extLst>
              <a:ext uri="{FF2B5EF4-FFF2-40B4-BE49-F238E27FC236}">
                <a16:creationId xmlns:a16="http://schemas.microsoft.com/office/drawing/2014/main" id="{45AAC7E4-4C37-48B7-B9BB-A7E380FC49D4}"/>
              </a:ext>
            </a:extLst>
          </p:cNvPr>
          <p:cNvSpPr>
            <a:spLocks noGrp="1"/>
          </p:cNvSpPr>
          <p:nvPr>
            <p:ph type="pic" idx="14" hasCustomPrompt="1"/>
          </p:nvPr>
        </p:nvSpPr>
        <p:spPr>
          <a:xfrm>
            <a:off x="0" y="0"/>
            <a:ext cx="6012000" cy="23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Click to add picture here</a:t>
            </a:r>
            <a:endParaRPr lang="ko-KR" altLang="en-US" dirty="0"/>
          </a:p>
        </p:txBody>
      </p:sp>
      <p:sp>
        <p:nvSpPr>
          <p:cNvPr id="9" name="Rectangle 8">
            <a:extLst>
              <a:ext uri="{FF2B5EF4-FFF2-40B4-BE49-F238E27FC236}">
                <a16:creationId xmlns:a16="http://schemas.microsoft.com/office/drawing/2014/main" id="{465FEC47-C04E-4401-BF36-A50D6F923E0E}"/>
              </a:ext>
            </a:extLst>
          </p:cNvPr>
          <p:cNvSpPr/>
          <p:nvPr/>
        </p:nvSpPr>
        <p:spPr>
          <a:xfrm>
            <a:off x="226423" y="2528900"/>
            <a:ext cx="11739154" cy="1800200"/>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tx1"/>
              </a:solidFill>
            </a:endParaRPr>
          </a:p>
        </p:txBody>
      </p:sp>
    </p:spTree>
    <p:extLst>
      <p:ext uri="{BB962C8B-B14F-4D97-AF65-F5344CB8AC3E}">
        <p14:creationId xmlns:p14="http://schemas.microsoft.com/office/powerpoint/2010/main" val="296632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losing slide 1">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BC42BC-23B3-4E4E-B254-49816D3196AC}"/>
              </a:ext>
            </a:extLst>
          </p:cNvPr>
          <p:cNvSpPr txBox="1"/>
          <p:nvPr/>
        </p:nvSpPr>
        <p:spPr>
          <a:xfrm>
            <a:off x="3803073" y="2964873"/>
            <a:ext cx="4585855" cy="928254"/>
          </a:xfrm>
          <a:prstGeom prst="rect">
            <a:avLst/>
          </a:prstGeom>
          <a:noFill/>
        </p:spPr>
        <p:txBody>
          <a:bodyPr wrap="square" lIns="45720" rIns="45720" rtlCol="0">
            <a:noAutofit/>
          </a:bodyPr>
          <a:lstStyle/>
          <a:p>
            <a:pPr algn="ctr"/>
            <a:r>
              <a:rPr lang="en-US" sz="6000" b="1" dirty="0"/>
              <a:t>Questions?</a:t>
            </a:r>
          </a:p>
        </p:txBody>
      </p:sp>
    </p:spTree>
    <p:extLst>
      <p:ext uri="{BB962C8B-B14F-4D97-AF65-F5344CB8AC3E}">
        <p14:creationId xmlns:p14="http://schemas.microsoft.com/office/powerpoint/2010/main" val="509804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E199C2-E858-4517-81E8-FDF1E17D254F}"/>
              </a:ext>
            </a:extLst>
          </p:cNvPr>
          <p:cNvSpPr/>
          <p:nvPr/>
        </p:nvSpPr>
        <p:spPr>
          <a:xfrm>
            <a:off x="623455" y="6277320"/>
            <a:ext cx="2271776" cy="276999"/>
          </a:xfrm>
          <a:prstGeom prst="rect">
            <a:avLst/>
          </a:prstGeom>
        </p:spPr>
        <p:txBody>
          <a:bodyPr wrap="none">
            <a:spAutoFit/>
          </a:bodyPr>
          <a:lstStyle/>
          <a:p>
            <a:r>
              <a:rPr lang="en-US" sz="1200" b="0" i="0" dirty="0">
                <a:solidFill>
                  <a:schemeClr val="accent1"/>
                </a:solidFill>
                <a:effectLst/>
                <a:latin typeface="+mn-lt"/>
                <a:hlinkClick r:id="rId2">
                  <a:extLst>
                    <a:ext uri="{A12FA001-AC4F-418D-AE19-62706E023703}">
                      <ahyp:hlinkClr xmlns:ahyp="http://schemas.microsoft.com/office/drawing/2018/hyperlinkcolor" val="tx"/>
                    </a:ext>
                  </a:extLst>
                </a:hlinkClick>
              </a:rPr>
              <a:t>admin@villgrokenya.or.ke</a:t>
            </a:r>
            <a:r>
              <a:rPr lang="en-US" sz="1200" b="0" i="0" dirty="0">
                <a:solidFill>
                  <a:schemeClr val="accent1"/>
                </a:solidFill>
                <a:effectLst/>
                <a:latin typeface="+mn-lt"/>
              </a:rPr>
              <a:t>  </a:t>
            </a:r>
            <a:endParaRPr lang="en-US" sz="1200" b="0" dirty="0">
              <a:solidFill>
                <a:schemeClr val="accent1"/>
              </a:solidFill>
              <a:latin typeface="+mn-lt"/>
            </a:endParaRPr>
          </a:p>
        </p:txBody>
      </p:sp>
      <p:sp>
        <p:nvSpPr>
          <p:cNvPr id="7" name="Rectangle 6">
            <a:extLst>
              <a:ext uri="{FF2B5EF4-FFF2-40B4-BE49-F238E27FC236}">
                <a16:creationId xmlns:a16="http://schemas.microsoft.com/office/drawing/2014/main" id="{38D87B42-3440-44C8-ADF2-C6C0F97D7618}"/>
              </a:ext>
            </a:extLst>
          </p:cNvPr>
          <p:cNvSpPr/>
          <p:nvPr/>
        </p:nvSpPr>
        <p:spPr>
          <a:xfrm>
            <a:off x="4166245" y="6277320"/>
            <a:ext cx="4129847" cy="276999"/>
          </a:xfrm>
          <a:prstGeom prst="rect">
            <a:avLst/>
          </a:prstGeom>
        </p:spPr>
        <p:txBody>
          <a:bodyPr wrap="square">
            <a:noAutofit/>
          </a:bodyPr>
          <a:lstStyle/>
          <a:p>
            <a:pPr algn="l" fontAlgn="ctr"/>
            <a:r>
              <a:rPr lang="en-US" sz="1200" b="0" i="0" dirty="0">
                <a:solidFill>
                  <a:schemeClr val="accent1"/>
                </a:solidFill>
                <a:effectLst/>
                <a:latin typeface="+mn-lt"/>
              </a:rPr>
              <a:t>Bishop Magua Centre | UG Unit 6 | Off Ngong Road</a:t>
            </a:r>
          </a:p>
        </p:txBody>
      </p:sp>
      <p:sp>
        <p:nvSpPr>
          <p:cNvPr id="8" name="Rectangle 7">
            <a:extLst>
              <a:ext uri="{FF2B5EF4-FFF2-40B4-BE49-F238E27FC236}">
                <a16:creationId xmlns:a16="http://schemas.microsoft.com/office/drawing/2014/main" id="{0B37E8EF-682C-4176-A171-F3045C50925A}"/>
              </a:ext>
            </a:extLst>
          </p:cNvPr>
          <p:cNvSpPr/>
          <p:nvPr/>
        </p:nvSpPr>
        <p:spPr>
          <a:xfrm>
            <a:off x="9567105" y="6277320"/>
            <a:ext cx="2015295" cy="276999"/>
          </a:xfrm>
          <a:prstGeom prst="rect">
            <a:avLst/>
          </a:prstGeom>
        </p:spPr>
        <p:txBody>
          <a:bodyPr wrap="none">
            <a:spAutoFit/>
          </a:bodyPr>
          <a:lstStyle/>
          <a:p>
            <a:r>
              <a:rPr lang="en-US" sz="1200" b="0" dirty="0">
                <a:solidFill>
                  <a:schemeClr val="accent1"/>
                </a:solidFill>
                <a:latin typeface="+mn-lt"/>
                <a:hlinkClick r:id="rId3">
                  <a:extLst>
                    <a:ext uri="{A12FA001-AC4F-418D-AE19-62706E023703}">
                      <ahyp:hlinkClr xmlns:ahyp="http://schemas.microsoft.com/office/drawing/2018/hyperlinkcolor" val="tx"/>
                    </a:ext>
                  </a:extLst>
                </a:hlinkClick>
              </a:rPr>
              <a:t>www.villgrokenya.or.ke/</a:t>
            </a:r>
            <a:endParaRPr lang="en-US" sz="1200" b="0" dirty="0">
              <a:solidFill>
                <a:schemeClr val="accent1"/>
              </a:solidFill>
              <a:latin typeface="+mn-lt"/>
            </a:endParaRPr>
          </a:p>
        </p:txBody>
      </p:sp>
      <p:sp>
        <p:nvSpPr>
          <p:cNvPr id="2" name="TextBox 1">
            <a:extLst>
              <a:ext uri="{FF2B5EF4-FFF2-40B4-BE49-F238E27FC236}">
                <a16:creationId xmlns:a16="http://schemas.microsoft.com/office/drawing/2014/main" id="{76BC42BC-23B3-4E4E-B254-49816D3196AC}"/>
              </a:ext>
            </a:extLst>
          </p:cNvPr>
          <p:cNvSpPr txBox="1"/>
          <p:nvPr/>
        </p:nvSpPr>
        <p:spPr>
          <a:xfrm>
            <a:off x="3803072" y="2964873"/>
            <a:ext cx="4585855" cy="928254"/>
          </a:xfrm>
          <a:prstGeom prst="rect">
            <a:avLst/>
          </a:prstGeom>
          <a:noFill/>
        </p:spPr>
        <p:txBody>
          <a:bodyPr wrap="square" lIns="45720" rIns="45720" rtlCol="0">
            <a:noAutofit/>
          </a:bodyPr>
          <a:lstStyle/>
          <a:p>
            <a:pPr algn="l"/>
            <a:r>
              <a:rPr lang="en-US" sz="6000" b="1" dirty="0"/>
              <a:t>Thank you!</a:t>
            </a:r>
          </a:p>
        </p:txBody>
      </p:sp>
    </p:spTree>
    <p:extLst>
      <p:ext uri="{BB962C8B-B14F-4D97-AF65-F5344CB8AC3E}">
        <p14:creationId xmlns:p14="http://schemas.microsoft.com/office/powerpoint/2010/main" val="32539554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losing slide 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E199C2-E858-4517-81E8-FDF1E17D254F}"/>
              </a:ext>
            </a:extLst>
          </p:cNvPr>
          <p:cNvSpPr/>
          <p:nvPr/>
        </p:nvSpPr>
        <p:spPr>
          <a:xfrm>
            <a:off x="623455" y="6277320"/>
            <a:ext cx="1771639" cy="276999"/>
          </a:xfrm>
          <a:prstGeom prst="rect">
            <a:avLst/>
          </a:prstGeom>
        </p:spPr>
        <p:txBody>
          <a:bodyPr wrap="none">
            <a:spAutoFit/>
          </a:bodyPr>
          <a:lstStyle/>
          <a:p>
            <a:r>
              <a:rPr lang="en-US" sz="1200" b="0" i="0" dirty="0">
                <a:solidFill>
                  <a:schemeClr val="accent1"/>
                </a:solidFill>
                <a:effectLst/>
                <a:latin typeface="+mn-lt"/>
                <a:hlinkClick r:id="rId2">
                  <a:extLst>
                    <a:ext uri="{A12FA001-AC4F-418D-AE19-62706E023703}">
                      <ahyp:hlinkClr xmlns:ahyp="http://schemas.microsoft.com/office/drawing/2018/hyperlinkcolor" val="tx"/>
                    </a:ext>
                  </a:extLst>
                </a:hlinkClick>
              </a:rPr>
              <a:t>admin@villgroafrica.org</a:t>
            </a:r>
            <a:r>
              <a:rPr lang="en-US" sz="1200" b="0" i="0" dirty="0">
                <a:solidFill>
                  <a:schemeClr val="accent1"/>
                </a:solidFill>
                <a:effectLst/>
                <a:latin typeface="+mn-lt"/>
              </a:rPr>
              <a:t> </a:t>
            </a:r>
            <a:endParaRPr lang="en-US" sz="1200" b="0" dirty="0">
              <a:solidFill>
                <a:schemeClr val="accent1"/>
              </a:solidFill>
              <a:latin typeface="+mn-lt"/>
            </a:endParaRPr>
          </a:p>
        </p:txBody>
      </p:sp>
      <p:sp>
        <p:nvSpPr>
          <p:cNvPr id="7" name="Rectangle 6">
            <a:extLst>
              <a:ext uri="{FF2B5EF4-FFF2-40B4-BE49-F238E27FC236}">
                <a16:creationId xmlns:a16="http://schemas.microsoft.com/office/drawing/2014/main" id="{38D87B42-3440-44C8-ADF2-C6C0F97D7618}"/>
              </a:ext>
            </a:extLst>
          </p:cNvPr>
          <p:cNvSpPr/>
          <p:nvPr/>
        </p:nvSpPr>
        <p:spPr>
          <a:xfrm>
            <a:off x="4484988" y="6277320"/>
            <a:ext cx="3338839" cy="276999"/>
          </a:xfrm>
          <a:prstGeom prst="rect">
            <a:avLst/>
          </a:prstGeom>
        </p:spPr>
        <p:txBody>
          <a:bodyPr wrap="square">
            <a:noAutofit/>
          </a:bodyPr>
          <a:lstStyle/>
          <a:p>
            <a:pPr algn="l" fontAlgn="ctr"/>
            <a:r>
              <a:rPr lang="en-US" sz="1200" b="0" i="0" dirty="0">
                <a:solidFill>
                  <a:schemeClr val="accent1"/>
                </a:solidFill>
                <a:effectLst/>
                <a:latin typeface="+mn-lt"/>
              </a:rPr>
              <a:t>Bishop Magua Centre | UG Unit 6 | Off Ngong Road</a:t>
            </a:r>
          </a:p>
        </p:txBody>
      </p:sp>
      <p:sp>
        <p:nvSpPr>
          <p:cNvPr id="8" name="Rectangle 7">
            <a:extLst>
              <a:ext uri="{FF2B5EF4-FFF2-40B4-BE49-F238E27FC236}">
                <a16:creationId xmlns:a16="http://schemas.microsoft.com/office/drawing/2014/main" id="{0B37E8EF-682C-4176-A171-F3045C50925A}"/>
              </a:ext>
            </a:extLst>
          </p:cNvPr>
          <p:cNvSpPr/>
          <p:nvPr/>
        </p:nvSpPr>
        <p:spPr>
          <a:xfrm>
            <a:off x="9944177" y="6277320"/>
            <a:ext cx="1622560" cy="276999"/>
          </a:xfrm>
          <a:prstGeom prst="rect">
            <a:avLst/>
          </a:prstGeom>
        </p:spPr>
        <p:txBody>
          <a:bodyPr wrap="none">
            <a:spAutoFit/>
          </a:bodyPr>
          <a:lstStyle/>
          <a:p>
            <a:r>
              <a:rPr lang="en-US" sz="1200" b="0" dirty="0">
                <a:solidFill>
                  <a:schemeClr val="accent1"/>
                </a:solidFill>
                <a:latin typeface="+mn-lt"/>
                <a:hlinkClick r:id="rId3">
                  <a:extLst>
                    <a:ext uri="{A12FA001-AC4F-418D-AE19-62706E023703}">
                      <ahyp:hlinkClr xmlns:ahyp="http://schemas.microsoft.com/office/drawing/2018/hyperlinkcolor" val="tx"/>
                    </a:ext>
                  </a:extLst>
                </a:hlinkClick>
              </a:rPr>
              <a:t>www.villgroafrica.org</a:t>
            </a:r>
            <a:endParaRPr lang="en-US" sz="1200" b="0" dirty="0">
              <a:solidFill>
                <a:schemeClr val="accent1"/>
              </a:solidFill>
              <a:latin typeface="+mn-lt"/>
            </a:endParaRPr>
          </a:p>
        </p:txBody>
      </p:sp>
      <p:pic>
        <p:nvPicPr>
          <p:cNvPr id="2" name="Picture 1" descr="Logo&#10;&#10;Description automatically generated">
            <a:extLst>
              <a:ext uri="{FF2B5EF4-FFF2-40B4-BE49-F238E27FC236}">
                <a16:creationId xmlns:a16="http://schemas.microsoft.com/office/drawing/2014/main" id="{443D32BD-BA86-4149-AFC4-2A06132567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2530" y="2399673"/>
            <a:ext cx="5026940" cy="2058654"/>
          </a:xfrm>
          <a:prstGeom prst="rect">
            <a:avLst/>
          </a:prstGeom>
        </p:spPr>
      </p:pic>
    </p:spTree>
    <p:extLst>
      <p:ext uri="{BB962C8B-B14F-4D97-AF65-F5344CB8AC3E}">
        <p14:creationId xmlns:p14="http://schemas.microsoft.com/office/powerpoint/2010/main" val="206302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losing slide 5">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379159D-607A-4F16-896E-B4645956A171}"/>
              </a:ext>
            </a:extLst>
          </p:cNvPr>
          <p:cNvSpPr/>
          <p:nvPr/>
        </p:nvSpPr>
        <p:spPr>
          <a:xfrm>
            <a:off x="623455" y="6277320"/>
            <a:ext cx="1771639" cy="276999"/>
          </a:xfrm>
          <a:prstGeom prst="rect">
            <a:avLst/>
          </a:prstGeom>
        </p:spPr>
        <p:txBody>
          <a:bodyPr wrap="none">
            <a:spAutoFit/>
          </a:bodyPr>
          <a:lstStyle/>
          <a:p>
            <a:r>
              <a:rPr lang="en-US" sz="1200" b="0" i="0" dirty="0">
                <a:solidFill>
                  <a:schemeClr val="tx1"/>
                </a:solidFill>
                <a:effectLst/>
                <a:latin typeface="+mn-lt"/>
                <a:hlinkClick r:id="rId2">
                  <a:extLst>
                    <a:ext uri="{A12FA001-AC4F-418D-AE19-62706E023703}">
                      <ahyp:hlinkClr xmlns:ahyp="http://schemas.microsoft.com/office/drawing/2018/hyperlinkcolor" val="tx"/>
                    </a:ext>
                  </a:extLst>
                </a:hlinkClick>
              </a:rPr>
              <a:t>admin@villgroafrica.org</a:t>
            </a:r>
            <a:r>
              <a:rPr lang="en-US" sz="1200" b="0" i="0" dirty="0">
                <a:solidFill>
                  <a:schemeClr val="tx1"/>
                </a:solidFill>
                <a:effectLst/>
                <a:latin typeface="+mn-lt"/>
              </a:rPr>
              <a:t> </a:t>
            </a:r>
            <a:endParaRPr lang="en-US" sz="1200" b="0" dirty="0">
              <a:solidFill>
                <a:schemeClr val="tx1"/>
              </a:solidFill>
              <a:latin typeface="+mn-lt"/>
            </a:endParaRPr>
          </a:p>
        </p:txBody>
      </p:sp>
      <p:sp>
        <p:nvSpPr>
          <p:cNvPr id="10" name="Rectangle 9">
            <a:extLst>
              <a:ext uri="{FF2B5EF4-FFF2-40B4-BE49-F238E27FC236}">
                <a16:creationId xmlns:a16="http://schemas.microsoft.com/office/drawing/2014/main" id="{3834154F-43A0-4D90-9D99-1C25A63661BC}"/>
              </a:ext>
            </a:extLst>
          </p:cNvPr>
          <p:cNvSpPr/>
          <p:nvPr/>
        </p:nvSpPr>
        <p:spPr>
          <a:xfrm>
            <a:off x="4484988" y="6277320"/>
            <a:ext cx="3338839" cy="276999"/>
          </a:xfrm>
          <a:prstGeom prst="rect">
            <a:avLst/>
          </a:prstGeom>
        </p:spPr>
        <p:txBody>
          <a:bodyPr wrap="square">
            <a:noAutofit/>
          </a:bodyPr>
          <a:lstStyle/>
          <a:p>
            <a:pPr algn="l" fontAlgn="ctr"/>
            <a:r>
              <a:rPr lang="en-US" sz="1200" b="0" i="0" dirty="0">
                <a:solidFill>
                  <a:schemeClr val="tx1"/>
                </a:solidFill>
                <a:effectLst/>
                <a:latin typeface="+mn-lt"/>
              </a:rPr>
              <a:t>Bishop Magua Centre | UG Unit 6 | Off Ngong Road</a:t>
            </a:r>
          </a:p>
        </p:txBody>
      </p:sp>
      <p:sp>
        <p:nvSpPr>
          <p:cNvPr id="11" name="Rectangle 10">
            <a:extLst>
              <a:ext uri="{FF2B5EF4-FFF2-40B4-BE49-F238E27FC236}">
                <a16:creationId xmlns:a16="http://schemas.microsoft.com/office/drawing/2014/main" id="{96295377-B65A-490E-9830-C62806BD7340}"/>
              </a:ext>
            </a:extLst>
          </p:cNvPr>
          <p:cNvSpPr/>
          <p:nvPr/>
        </p:nvSpPr>
        <p:spPr>
          <a:xfrm>
            <a:off x="9944177" y="6277320"/>
            <a:ext cx="1622560" cy="276999"/>
          </a:xfrm>
          <a:prstGeom prst="rect">
            <a:avLst/>
          </a:prstGeom>
        </p:spPr>
        <p:txBody>
          <a:bodyPr wrap="none">
            <a:spAutoFit/>
          </a:bodyPr>
          <a:lstStyle/>
          <a:p>
            <a:r>
              <a:rPr lang="en-US" sz="1200" b="0" dirty="0">
                <a:solidFill>
                  <a:schemeClr val="tx1"/>
                </a:solidFill>
                <a:latin typeface="+mn-lt"/>
                <a:hlinkClick r:id="rId3">
                  <a:extLst>
                    <a:ext uri="{A12FA001-AC4F-418D-AE19-62706E023703}">
                      <ahyp:hlinkClr xmlns:ahyp="http://schemas.microsoft.com/office/drawing/2018/hyperlinkcolor" val="tx"/>
                    </a:ext>
                  </a:extLst>
                </a:hlinkClick>
              </a:rPr>
              <a:t>www.villgroafrica.org</a:t>
            </a:r>
            <a:endParaRPr lang="en-US" sz="1200" b="0" dirty="0">
              <a:solidFill>
                <a:schemeClr val="tx1"/>
              </a:solidFill>
              <a:latin typeface="+mn-lt"/>
            </a:endParaRPr>
          </a:p>
        </p:txBody>
      </p:sp>
      <p:pic>
        <p:nvPicPr>
          <p:cNvPr id="12" name="Picture 11" descr="Logo&#10;&#10;Description automatically generated">
            <a:extLst>
              <a:ext uri="{FF2B5EF4-FFF2-40B4-BE49-F238E27FC236}">
                <a16:creationId xmlns:a16="http://schemas.microsoft.com/office/drawing/2014/main" id="{E633DFEF-C5DE-48FB-BDC5-D8C244348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2530" y="2399673"/>
            <a:ext cx="5026940" cy="2058654"/>
          </a:xfrm>
          <a:prstGeom prst="rect">
            <a:avLst/>
          </a:prstGeom>
        </p:spPr>
      </p:pic>
    </p:spTree>
    <p:extLst>
      <p:ext uri="{BB962C8B-B14F-4D97-AF65-F5344CB8AC3E}">
        <p14:creationId xmlns:p14="http://schemas.microsoft.com/office/powerpoint/2010/main" val="16073372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Company overview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0E0F-B29B-440D-9283-D8598F0CB403}"/>
              </a:ext>
            </a:extLst>
          </p:cNvPr>
          <p:cNvSpPr>
            <a:spLocks noGrp="1"/>
          </p:cNvSpPr>
          <p:nvPr>
            <p:ph type="title"/>
          </p:nvPr>
        </p:nvSpPr>
        <p:spPr>
          <a:xfrm>
            <a:off x="371475" y="372519"/>
            <a:ext cx="10515600" cy="535531"/>
          </a:xfrm>
        </p:spPr>
        <p:txBody>
          <a:bodyPr lIns="90000">
            <a:spAutoFit/>
          </a:bodyPr>
          <a:lstStyle>
            <a:lvl1pPr>
              <a:defRPr sz="3200">
                <a:solidFill>
                  <a:schemeClr val="tx2"/>
                </a:solidFill>
              </a:defRPr>
            </a:lvl1pPr>
          </a:lstStyle>
          <a:p>
            <a:r>
              <a:rPr lang="en-US"/>
              <a:t>Click to edit Master title style</a:t>
            </a:r>
            <a:endParaRPr lang="en-CA" dirty="0"/>
          </a:p>
        </p:txBody>
      </p:sp>
      <p:cxnSp>
        <p:nvCxnSpPr>
          <p:cNvPr id="7" name="Straight Connector 6">
            <a:extLst>
              <a:ext uri="{FF2B5EF4-FFF2-40B4-BE49-F238E27FC236}">
                <a16:creationId xmlns:a16="http://schemas.microsoft.com/office/drawing/2014/main" id="{17B2665D-B01D-4753-A2DA-D4F8395326EB}"/>
              </a:ext>
            </a:extLst>
          </p:cNvPr>
          <p:cNvCxnSpPr/>
          <p:nvPr/>
        </p:nvCxnSpPr>
        <p:spPr>
          <a:xfrm flipV="1">
            <a:off x="0" y="908050"/>
            <a:ext cx="1440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80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70F632-2A12-43DE-B8A5-E4FE9CC6576C}"/>
              </a:ext>
            </a:extLst>
          </p:cNvPr>
          <p:cNvSpPr>
            <a:spLocks noGrp="1"/>
          </p:cNvSpPr>
          <p:nvPr>
            <p:ph type="sldNum" sz="quarter" idx="12"/>
          </p:nvPr>
        </p:nvSpPr>
        <p:spPr>
          <a:xfrm>
            <a:off x="163286" y="6395740"/>
            <a:ext cx="446314" cy="410934"/>
          </a:xfrm>
          <a:prstGeom prst="rect">
            <a:avLst/>
          </a:prstGeom>
        </p:spPr>
        <p:txBody>
          <a:bodyPr/>
          <a:lstStyle>
            <a:lvl1pPr>
              <a:defRPr sz="800"/>
            </a:lvl1p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7" name="Text Placeholder 2">
            <a:extLst>
              <a:ext uri="{FF2B5EF4-FFF2-40B4-BE49-F238E27FC236}">
                <a16:creationId xmlns:a16="http://schemas.microsoft.com/office/drawing/2014/main" id="{54ADD696-3774-4587-A0A3-83169196FAC1}"/>
              </a:ext>
            </a:extLst>
          </p:cNvPr>
          <p:cNvSpPr>
            <a:spLocks noGrp="1"/>
          </p:cNvSpPr>
          <p:nvPr>
            <p:ph idx="1" hasCustomPrompt="1"/>
          </p:nvPr>
        </p:nvSpPr>
        <p:spPr>
          <a:xfrm>
            <a:off x="627017" y="1441450"/>
            <a:ext cx="10961917" cy="4578351"/>
          </a:xfrm>
          <a:prstGeom prst="rect">
            <a:avLst/>
          </a:prstGeom>
        </p:spPr>
        <p:txBody>
          <a:bodyPr vert="horz" lIns="91440" tIns="45720" rIns="91440" bIns="45720" rtlCol="0">
            <a:normAutofit/>
          </a:bodyPr>
          <a:lstStyle>
            <a:lvl1pPr>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F4CF3206-8496-47AB-9307-B5E660EC566A}"/>
              </a:ext>
            </a:extLst>
          </p:cNvPr>
          <p:cNvSpPr>
            <a:spLocks noGrp="1"/>
          </p:cNvSpPr>
          <p:nvPr>
            <p:ph type="body" sz="quarter" idx="13" hasCustomPrompt="1"/>
          </p:nvPr>
        </p:nvSpPr>
        <p:spPr>
          <a:xfrm>
            <a:off x="609600" y="6392807"/>
            <a:ext cx="10096500" cy="410934"/>
          </a:xfrm>
        </p:spPr>
        <p:txBody>
          <a:bodyPr>
            <a:normAutofit/>
          </a:bodyPr>
          <a:lstStyle>
            <a:lvl1pPr>
              <a:defRPr sz="800" b="0" i="1">
                <a:latin typeface="+mn-lt"/>
              </a:defRPr>
            </a:lvl1pPr>
          </a:lstStyle>
          <a:p>
            <a:pPr lvl="0"/>
            <a:r>
              <a:rPr lang="en-US" dirty="0"/>
              <a:t>Source/footnotes</a:t>
            </a:r>
          </a:p>
        </p:txBody>
      </p:sp>
      <p:sp>
        <p:nvSpPr>
          <p:cNvPr id="8" name="Text Placeholder 7">
            <a:extLst>
              <a:ext uri="{FF2B5EF4-FFF2-40B4-BE49-F238E27FC236}">
                <a16:creationId xmlns:a16="http://schemas.microsoft.com/office/drawing/2014/main" id="{45C2F4AC-0A83-4E8E-94D7-149CE2BFC3A7}"/>
              </a:ext>
            </a:extLst>
          </p:cNvPr>
          <p:cNvSpPr>
            <a:spLocks noGrp="1"/>
          </p:cNvSpPr>
          <p:nvPr>
            <p:ph type="body" sz="quarter" idx="11" hasCustomPrompt="1"/>
          </p:nvPr>
        </p:nvSpPr>
        <p:spPr>
          <a:xfrm>
            <a:off x="626921" y="360214"/>
            <a:ext cx="10955479" cy="805113"/>
          </a:xfrm>
          <a:prstGeom prst="rect">
            <a:avLst/>
          </a:prstGeom>
        </p:spPr>
        <p:txBody>
          <a:bodyPr lIns="0" tIns="0" rIns="0" bIns="0">
            <a:noAutofit/>
          </a:bodyPr>
          <a:lstStyle>
            <a:lvl1pPr marL="0" indent="0">
              <a:lnSpc>
                <a:spcPct val="100000"/>
              </a:lnSpc>
              <a:buNone/>
              <a:defRPr sz="25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7849759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79970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70F632-2A12-43DE-B8A5-E4FE9CC6576C}"/>
              </a:ext>
            </a:extLst>
          </p:cNvPr>
          <p:cNvSpPr>
            <a:spLocks noGrp="1"/>
          </p:cNvSpPr>
          <p:nvPr>
            <p:ph type="sldNum" sz="quarter" idx="12"/>
          </p:nvPr>
        </p:nvSpPr>
        <p:spPr>
          <a:xfrm>
            <a:off x="11130643" y="6310427"/>
            <a:ext cx="446315"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7" name="Text Placeholder 2">
            <a:extLst>
              <a:ext uri="{FF2B5EF4-FFF2-40B4-BE49-F238E27FC236}">
                <a16:creationId xmlns:a16="http://schemas.microsoft.com/office/drawing/2014/main" id="{54ADD696-3774-4587-A0A3-83169196FAC1}"/>
              </a:ext>
            </a:extLst>
          </p:cNvPr>
          <p:cNvSpPr>
            <a:spLocks noGrp="1"/>
          </p:cNvSpPr>
          <p:nvPr>
            <p:ph idx="1" hasCustomPrompt="1"/>
          </p:nvPr>
        </p:nvSpPr>
        <p:spPr>
          <a:xfrm>
            <a:off x="627018" y="1825627"/>
            <a:ext cx="10961917" cy="4194175"/>
          </a:xfrm>
          <a:prstGeom prst="rect">
            <a:avLst/>
          </a:prstGeom>
        </p:spPr>
        <p:txBody>
          <a:bodyPr vert="horz" lIns="91440" tIns="45720" rIns="91440" bIns="45720" rtlCol="0">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F4CF3206-8496-47AB-9307-B5E660EC566A}"/>
              </a:ext>
            </a:extLst>
          </p:cNvPr>
          <p:cNvSpPr>
            <a:spLocks noGrp="1"/>
          </p:cNvSpPr>
          <p:nvPr>
            <p:ph type="body" sz="quarter" idx="13" hasCustomPrompt="1"/>
          </p:nvPr>
        </p:nvSpPr>
        <p:spPr>
          <a:xfrm>
            <a:off x="609601" y="6310427"/>
            <a:ext cx="10096500" cy="410934"/>
          </a:xfrm>
        </p:spPr>
        <p:txBody>
          <a:bodyPr>
            <a:normAutofit/>
          </a:bodyPr>
          <a:lstStyle>
            <a:lvl1pPr>
              <a:defRPr sz="675" b="0" i="1">
                <a:latin typeface="+mn-lt"/>
              </a:defRPr>
            </a:lvl1pPr>
          </a:lstStyle>
          <a:p>
            <a:pPr lvl="0"/>
            <a:r>
              <a:rPr lang="en-US" dirty="0"/>
              <a:t>Source/footnotes</a:t>
            </a:r>
          </a:p>
        </p:txBody>
      </p:sp>
      <p:sp>
        <p:nvSpPr>
          <p:cNvPr id="8" name="Text Placeholder 7">
            <a:extLst>
              <a:ext uri="{FF2B5EF4-FFF2-40B4-BE49-F238E27FC236}">
                <a16:creationId xmlns:a16="http://schemas.microsoft.com/office/drawing/2014/main" id="{45C2F4AC-0A83-4E8E-94D7-149CE2BFC3A7}"/>
              </a:ext>
            </a:extLst>
          </p:cNvPr>
          <p:cNvSpPr>
            <a:spLocks noGrp="1"/>
          </p:cNvSpPr>
          <p:nvPr>
            <p:ph type="body" sz="quarter" idx="11" hasCustomPrompt="1"/>
          </p:nvPr>
        </p:nvSpPr>
        <p:spPr>
          <a:xfrm>
            <a:off x="626921" y="360216"/>
            <a:ext cx="9639299" cy="805113"/>
          </a:xfrm>
          <a:prstGeom prst="rect">
            <a:avLst/>
          </a:prstGeom>
        </p:spPr>
        <p:txBody>
          <a:bodyPr lIns="0" tIns="0" rIns="0" bIns="0">
            <a:noAutofit/>
          </a:bodyPr>
          <a:lstStyle>
            <a:lvl1pPr marL="0" indent="0">
              <a:lnSpc>
                <a:spcPct val="100000"/>
              </a:lnSpc>
              <a:buNone/>
              <a:defRPr sz="21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1757368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Agenda slide 1">
  <p:cSld name="Agenda slide 1">
    <p:spTree>
      <p:nvGrpSpPr>
        <p:cNvPr id="1" name="Shape 35"/>
        <p:cNvGrpSpPr/>
        <p:nvPr/>
      </p:nvGrpSpPr>
      <p:grpSpPr>
        <a:xfrm>
          <a:off x="0" y="0"/>
          <a:ext cx="0" cy="0"/>
          <a:chOff x="0" y="0"/>
          <a:chExt cx="0" cy="0"/>
        </a:xfrm>
      </p:grpSpPr>
      <p:sp>
        <p:nvSpPr>
          <p:cNvPr id="36" name="Google Shape;36;p15"/>
          <p:cNvSpPr txBox="1">
            <a:spLocks noGrp="1"/>
          </p:cNvSpPr>
          <p:nvPr>
            <p:ph type="body" idx="1"/>
          </p:nvPr>
        </p:nvSpPr>
        <p:spPr>
          <a:xfrm>
            <a:off x="5199757" y="920889"/>
            <a:ext cx="6420744" cy="5011595"/>
          </a:xfrm>
          <a:prstGeom prst="rect">
            <a:avLst/>
          </a:prstGeom>
          <a:noFill/>
          <a:ln>
            <a:noFill/>
          </a:ln>
        </p:spPr>
        <p:txBody>
          <a:bodyPr spcFirstLastPara="1" wrap="square" lIns="0" tIns="45700" rIns="0" bIns="4570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1" i="0" u="none" strike="noStrike" cap="none">
                <a:solidFill>
                  <a:schemeClr val="dk1"/>
                </a:solidFill>
                <a:latin typeface="Quattrocento Sans"/>
                <a:ea typeface="Quattrocento Sans"/>
                <a:cs typeface="Quattrocento Sans"/>
                <a:sym typeface="Quattrocento Sans"/>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Quattrocento Sans"/>
                <a:ea typeface="Quattrocento Sans"/>
                <a:cs typeface="Quattrocento Sans"/>
                <a:sym typeface="Quattrocento Sans"/>
              </a:defRPr>
            </a:lvl2pPr>
            <a:lvl3pPr marL="1371600" marR="0" lvl="2" indent="-330200" algn="l" rtl="0">
              <a:lnSpc>
                <a:spcPct val="100000"/>
              </a:lnSpc>
              <a:spcBef>
                <a:spcPts val="0"/>
              </a:spcBef>
              <a:spcAft>
                <a:spcPts val="0"/>
              </a:spcAft>
              <a:buClr>
                <a:schemeClr val="dk1"/>
              </a:buClr>
              <a:buSzPts val="1600"/>
              <a:buFont typeface="Quattrocento San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30200" algn="l" rtl="0">
              <a:lnSpc>
                <a:spcPct val="100000"/>
              </a:lnSpc>
              <a:spcBef>
                <a:spcPts val="0"/>
              </a:spcBef>
              <a:spcAft>
                <a:spcPts val="0"/>
              </a:spcAft>
              <a:buClr>
                <a:schemeClr val="dk1"/>
              </a:buClr>
              <a:buSzPts val="1600"/>
              <a:buFont typeface="Quattrocento Sans"/>
              <a:buChar char="»"/>
              <a:defRPr sz="1600" b="0" i="0" u="none" strike="noStrike" cap="none">
                <a:solidFill>
                  <a:schemeClr val="dk1"/>
                </a:solidFill>
                <a:latin typeface="Quattrocento Sans"/>
                <a:ea typeface="Quattrocento Sans"/>
                <a:cs typeface="Quattrocento Sans"/>
                <a:sym typeface="Quattrocento Sans"/>
              </a:defRPr>
            </a:lvl4pPr>
            <a:lvl5pPr marL="2286000" marR="0" lvl="4" indent="-330200" algn="l" rtl="0">
              <a:lnSpc>
                <a:spcPct val="100000"/>
              </a:lnSpc>
              <a:spcBef>
                <a:spcPts val="0"/>
              </a:spcBef>
              <a:spcAft>
                <a:spcPts val="0"/>
              </a:spcAft>
              <a:buClr>
                <a:schemeClr val="dk1"/>
              </a:buClr>
              <a:buSzPts val="1600"/>
              <a:buFont typeface="Courier New"/>
              <a:buChar char="o"/>
              <a:defRPr sz="16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7" name="Google Shape;37;p15"/>
          <p:cNvSpPr/>
          <p:nvPr/>
        </p:nvSpPr>
        <p:spPr>
          <a:xfrm>
            <a:off x="1" y="1"/>
            <a:ext cx="4041057" cy="678894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a:solidFill>
                <a:schemeClr val="dk1"/>
              </a:solidFill>
              <a:latin typeface="Quattrocento Sans"/>
              <a:ea typeface="Quattrocento Sans"/>
              <a:cs typeface="Quattrocento Sans"/>
              <a:sym typeface="Quattrocento Sans"/>
            </a:endParaRPr>
          </a:p>
        </p:txBody>
      </p:sp>
      <p:sp>
        <p:nvSpPr>
          <p:cNvPr id="38" name="Google Shape;38;p15"/>
          <p:cNvSpPr txBox="1">
            <a:spLocks noGrp="1"/>
          </p:cNvSpPr>
          <p:nvPr>
            <p:ph type="body" idx="2"/>
          </p:nvPr>
        </p:nvSpPr>
        <p:spPr>
          <a:xfrm>
            <a:off x="547147" y="3019872"/>
            <a:ext cx="2946763" cy="813627"/>
          </a:xfrm>
          <a:prstGeom prst="rect">
            <a:avLst/>
          </a:prstGeom>
          <a:noFill/>
          <a:ln>
            <a:noFill/>
          </a:ln>
        </p:spPr>
        <p:txBody>
          <a:bodyPr spcFirstLastPara="1" wrap="square" lIns="0" tIns="45700" rIns="0" bIns="45700" anchor="ctr" anchorCtr="0">
            <a:noAutofit/>
          </a:bodyPr>
          <a:lstStyle>
            <a:lvl1pPr marL="457200" marR="0" lvl="0" indent="-228600" algn="ctr" rtl="0">
              <a:lnSpc>
                <a:spcPct val="100000"/>
              </a:lnSpc>
              <a:spcBef>
                <a:spcPts val="0"/>
              </a:spcBef>
              <a:spcAft>
                <a:spcPts val="0"/>
              </a:spcAft>
              <a:buClr>
                <a:schemeClr val="dk1"/>
              </a:buClr>
              <a:buSzPts val="4000"/>
              <a:buFont typeface="Arial"/>
              <a:buNone/>
              <a:defRPr sz="4000" b="1"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 name="Google Shape;39;p15"/>
          <p:cNvSpPr/>
          <p:nvPr/>
        </p:nvSpPr>
        <p:spPr>
          <a:xfrm>
            <a:off x="1" y="1"/>
            <a:ext cx="4041057" cy="678894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a:solidFill>
                <a:schemeClr val="dk1"/>
              </a:solidFill>
              <a:latin typeface="Quattrocento Sans"/>
              <a:ea typeface="Quattrocento Sans"/>
              <a:cs typeface="Quattrocento Sans"/>
              <a:sym typeface="Quattrocento Sans"/>
            </a:endParaRPr>
          </a:p>
        </p:txBody>
      </p:sp>
      <p:sp>
        <p:nvSpPr>
          <p:cNvPr id="40" name="Google Shape;40;p15"/>
          <p:cNvSpPr/>
          <p:nvPr/>
        </p:nvSpPr>
        <p:spPr>
          <a:xfrm>
            <a:off x="1" y="1"/>
            <a:ext cx="4041057" cy="678894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1601274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tandard content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709791352"/>
              </p:ext>
            </p:extLst>
          </p:nvPr>
        </p:nvGraphicFramePr>
        <p:xfrm>
          <a:off x="2119" y="2118"/>
          <a:ext cx="2116" cy="2116"/>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2118"/>
                        <a:ext cx="2116" cy="2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hidden="1"/>
          <p:cNvSpPr/>
          <p:nvPr userDrawn="1">
            <p:custDataLst>
              <p:tags r:id="rId2"/>
            </p:custDataLst>
          </p:nvPr>
        </p:nvSpPr>
        <p:spPr bwMode="auto">
          <a:xfrm>
            <a:off x="0"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00" rtl="0" eaLnBrk="1" latinLnBrk="0" hangingPunct="1">
              <a:lnSpc>
                <a:spcPct val="100000"/>
              </a:lnSpc>
              <a:spcBef>
                <a:spcPct val="0"/>
              </a:spcBef>
              <a:spcAft>
                <a:spcPct val="0"/>
              </a:spcAft>
              <a:buNone/>
            </a:pPr>
            <a:endParaRPr lang="en-GB" sz="1400" b="0" i="0" kern="1200" baseline="0">
              <a:solidFill>
                <a:schemeClr val="tx1"/>
              </a:solidFill>
              <a:latin typeface="Lato"/>
              <a:ea typeface="+mn-ea"/>
              <a:cs typeface="+mn-cs"/>
              <a:sym typeface="Lato"/>
            </a:endParaRPr>
          </a:p>
        </p:txBody>
      </p:sp>
      <p:sp>
        <p:nvSpPr>
          <p:cNvPr id="11" name="Title 1"/>
          <p:cNvSpPr>
            <a:spLocks noGrp="1"/>
          </p:cNvSpPr>
          <p:nvPr>
            <p:ph type="title" hasCustomPrompt="1"/>
          </p:nvPr>
        </p:nvSpPr>
        <p:spPr>
          <a:xfrm>
            <a:off x="943688" y="122740"/>
            <a:ext cx="10621127" cy="738664"/>
          </a:xfrm>
        </p:spPr>
        <p:txBody>
          <a:bodyPr vert="horz" wrap="square" anchor="ctr">
            <a:spAutoFit/>
          </a:bodyPr>
          <a:lstStyle>
            <a:lvl1pPr rtl="0">
              <a:defRPr sz="2400" baseline="0">
                <a:solidFill>
                  <a:srgbClr val="881946"/>
                </a:solidFill>
                <a:latin typeface="+mj-lt"/>
              </a:defRPr>
            </a:lvl1pPr>
          </a:lstStyle>
          <a:p>
            <a:r>
              <a:rPr lang="en-GB"/>
              <a:t>Title of the slide in Lato 26 points.</a:t>
            </a:r>
            <a:br>
              <a:rPr lang="en-GB"/>
            </a:br>
            <a:r>
              <a:rPr lang="en-GB"/>
              <a:t>Max 2 lines</a:t>
            </a:r>
          </a:p>
        </p:txBody>
      </p:sp>
      <p:sp>
        <p:nvSpPr>
          <p:cNvPr id="18" name="Text Placeholder 2"/>
          <p:cNvSpPr>
            <a:spLocks noGrp="1"/>
          </p:cNvSpPr>
          <p:nvPr>
            <p:ph idx="1" hasCustomPrompt="1"/>
          </p:nvPr>
        </p:nvSpPr>
        <p:spPr bwMode="gray">
          <a:xfrm>
            <a:off x="943689" y="1257300"/>
            <a:ext cx="10621127" cy="5067300"/>
          </a:xfrm>
          <a:prstGeom prst="rect">
            <a:avLst/>
          </a:prstGeom>
        </p:spPr>
        <p:txBody>
          <a:bodyPr vert="horz" wrap="square" lIns="0" tIns="0" rIns="0" bIns="0" rtlCol="0">
            <a:noAutofit/>
          </a:bodyPr>
          <a:lstStyle>
            <a:lvl1pPr rtl="0">
              <a:defRPr>
                <a:solidFill>
                  <a:srgbClr val="606060"/>
                </a:solidFill>
              </a:defRPr>
            </a:lvl1pPr>
            <a:lvl2pPr rtl="0">
              <a:defRPr>
                <a:solidFill>
                  <a:srgbClr val="606060"/>
                </a:solidFill>
              </a:defRPr>
            </a:lvl2pPr>
            <a:lvl3pPr rtl="0">
              <a:defRPr>
                <a:solidFill>
                  <a:srgbClr val="606060"/>
                </a:solidFill>
              </a:defRPr>
            </a:lvl3pPr>
            <a:lvl4pPr rtl="0">
              <a:defRPr>
                <a:solidFill>
                  <a:srgbClr val="606060"/>
                </a:solidFill>
              </a:defRPr>
            </a:lvl4pPr>
            <a:lvl5pPr rtl="0">
              <a:defRPr>
                <a:solidFill>
                  <a:srgbClr val="606060"/>
                </a:solidFill>
              </a:defRPr>
            </a:lvl5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pic>
        <p:nvPicPr>
          <p:cNvPr id="21" name="Picture 20"/>
          <p:cNvPicPr>
            <a:picLocks/>
          </p:cNvPicPr>
          <p:nvPr userDrawn="1"/>
        </p:nvPicPr>
        <p:blipFill>
          <a:blip r:embed="rId6" cstate="email">
            <a:extLst>
              <a:ext uri="{28A0092B-C50C-407E-A947-70E740481C1C}">
                <a14:useLocalDpi xmlns:a14="http://schemas.microsoft.com/office/drawing/2010/main" val="0"/>
              </a:ext>
            </a:extLst>
          </a:blip>
          <a:stretch>
            <a:fillRect/>
          </a:stretch>
        </p:blipFill>
        <p:spPr>
          <a:xfrm>
            <a:off x="9658005" y="6481275"/>
            <a:ext cx="908574" cy="256161"/>
          </a:xfrm>
          <a:prstGeom prst="rect">
            <a:avLst/>
          </a:prstGeom>
        </p:spPr>
      </p:pic>
      <p:sp>
        <p:nvSpPr>
          <p:cNvPr id="15" name="Text Placeholder 6">
            <a:extLst>
              <a:ext uri="{FF2B5EF4-FFF2-40B4-BE49-F238E27FC236}">
                <a16:creationId xmlns:a16="http://schemas.microsoft.com/office/drawing/2014/main" id="{4A2B38C2-8EBF-44D9-AADD-9BEE9D9CD227}"/>
              </a:ext>
            </a:extLst>
          </p:cNvPr>
          <p:cNvSpPr>
            <a:spLocks noGrp="1"/>
          </p:cNvSpPr>
          <p:nvPr>
            <p:ph type="body" sz="quarter" idx="14" hasCustomPrompt="1"/>
          </p:nvPr>
        </p:nvSpPr>
        <p:spPr>
          <a:xfrm>
            <a:off x="943689" y="6642926"/>
            <a:ext cx="9622890" cy="123111"/>
          </a:xfrm>
        </p:spPr>
        <p:txBody>
          <a:bodyPr wrap="square" anchor="b">
            <a:spAutoFit/>
          </a:bodyPr>
          <a:lstStyle>
            <a:lvl1pPr marL="0" indent="0" rtl="0">
              <a:buNone/>
              <a:defRPr sz="800" baseline="0">
                <a:solidFill>
                  <a:srgbClr val="606060"/>
                </a:solidFill>
              </a:defRPr>
            </a:lvl1pPr>
          </a:lstStyle>
          <a:p>
            <a:pPr lvl="0"/>
            <a:r>
              <a:rPr lang="en-GB"/>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12FB7793-89EE-4C02-98F1-096468043838}"/>
              </a:ext>
            </a:extLst>
          </p:cNvPr>
          <p:cNvSpPr>
            <a:spLocks noGrp="1"/>
          </p:cNvSpPr>
          <p:nvPr>
            <p:ph type="body" sz="quarter" idx="17" hasCustomPrompt="1"/>
          </p:nvPr>
        </p:nvSpPr>
        <p:spPr>
          <a:xfrm>
            <a:off x="80276" y="399738"/>
            <a:ext cx="468922" cy="184666"/>
          </a:xfrm>
        </p:spPr>
        <p:txBody>
          <a:bodyPr wrap="square" anchor="ctr">
            <a:spAutoFit/>
          </a:bodyPr>
          <a:lstStyle>
            <a:lvl1pPr marL="0" indent="0" algn="ctr" rtl="0">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GB"/>
              <a:t>Text</a:t>
            </a:r>
          </a:p>
        </p:txBody>
      </p:sp>
      <p:sp>
        <p:nvSpPr>
          <p:cNvPr id="22" name="Slide Number Placeholder 5">
            <a:extLst>
              <a:ext uri="{FF2B5EF4-FFF2-40B4-BE49-F238E27FC236}">
                <a16:creationId xmlns:a16="http://schemas.microsoft.com/office/drawing/2014/main" id="{63C9505D-B686-4DE6-95DF-7AD3105F898F}"/>
              </a:ext>
            </a:extLst>
          </p:cNvPr>
          <p:cNvSpPr>
            <a:spLocks noGrp="1"/>
          </p:cNvSpPr>
          <p:nvPr>
            <p:ph type="sldNum" sz="quarter" idx="4"/>
          </p:nvPr>
        </p:nvSpPr>
        <p:spPr bwMode="gray">
          <a:xfrm>
            <a:off x="11743978" y="6529864"/>
            <a:ext cx="280034" cy="153888"/>
          </a:xfrm>
          <a:prstGeom prst="rect">
            <a:avLst/>
          </a:prstGeom>
          <a:noFill/>
        </p:spPr>
        <p:txBody>
          <a:bodyPr vert="horz" wrap="square" lIns="0" tIns="0" rIns="0" bIns="0" rtlCol="0" anchor="ctr">
            <a:spAutoFit/>
          </a:bodyPr>
          <a:lstStyle>
            <a:lvl1pPr algn="ctr" rtl="0">
              <a:defRPr sz="1000">
                <a:solidFill>
                  <a:schemeClr val="bg1"/>
                </a:solidFill>
                <a:latin typeface="Lato" panose="020F0502020204030203" pitchFamily="34" charset="0"/>
                <a:cs typeface="Arial" pitchFamily="34" charset="0"/>
              </a:defRPr>
            </a:lvl1pPr>
          </a:lstStyle>
          <a:p>
            <a:fld id="{A90607E6-BCED-4FC1-A345-AB2A307AB80F}" type="slidenum">
              <a:rPr lang="en-GB" smtClean="0"/>
              <a:pPr/>
              <a:t>‹#›</a:t>
            </a:fld>
            <a:endParaRPr lang="en-GB"/>
          </a:p>
        </p:txBody>
      </p:sp>
    </p:spTree>
    <p:extLst>
      <p:ext uri="{BB962C8B-B14F-4D97-AF65-F5344CB8AC3E}">
        <p14:creationId xmlns:p14="http://schemas.microsoft.com/office/powerpoint/2010/main" val="310545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lank slide with 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F7EAD7-A8BD-4C12-89C5-D69B8E7E8D4E}"/>
              </a:ext>
            </a:extLst>
          </p:cNvPr>
          <p:cNvSpPr>
            <a:spLocks noGrp="1"/>
          </p:cNvSpPr>
          <p:nvPr>
            <p:ph type="sldNum" sz="quarter" idx="10"/>
          </p:nvPr>
        </p:nvSpPr>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4" name="Text Placeholder 7">
            <a:extLst>
              <a:ext uri="{FF2B5EF4-FFF2-40B4-BE49-F238E27FC236}">
                <a16:creationId xmlns:a16="http://schemas.microsoft.com/office/drawing/2014/main" id="{415C400C-4C6C-428F-8FC4-FB069525114E}"/>
              </a:ext>
            </a:extLst>
          </p:cNvPr>
          <p:cNvSpPr>
            <a:spLocks noGrp="1"/>
          </p:cNvSpPr>
          <p:nvPr>
            <p:ph type="body" sz="quarter" idx="11"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16775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panel layout">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CEB38543-77A8-41CB-BC09-0F5B482504B1}"/>
              </a:ext>
            </a:extLst>
          </p:cNvPr>
          <p:cNvSpPr>
            <a:spLocks noGrp="1"/>
          </p:cNvSpPr>
          <p:nvPr>
            <p:ph sz="quarter" idx="15" hasCustomPrompt="1"/>
          </p:nvPr>
        </p:nvSpPr>
        <p:spPr>
          <a:xfrm>
            <a:off x="6272717" y="1621542"/>
            <a:ext cx="5303520" cy="365760"/>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5" name="Content Placeholder 2">
            <a:extLst>
              <a:ext uri="{FF2B5EF4-FFF2-40B4-BE49-F238E27FC236}">
                <a16:creationId xmlns:a16="http://schemas.microsoft.com/office/drawing/2014/main" id="{91621DA6-4F37-4E0D-96D9-9309A944DCF1}"/>
              </a:ext>
            </a:extLst>
          </p:cNvPr>
          <p:cNvSpPr>
            <a:spLocks noGrp="1"/>
          </p:cNvSpPr>
          <p:nvPr>
            <p:ph sz="quarter" idx="17" hasCustomPrompt="1"/>
          </p:nvPr>
        </p:nvSpPr>
        <p:spPr>
          <a:xfrm>
            <a:off x="626885" y="1621545"/>
            <a:ext cx="5303520" cy="365757"/>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14" name="Text Placeholder 7">
            <a:extLst>
              <a:ext uri="{FF2B5EF4-FFF2-40B4-BE49-F238E27FC236}">
                <a16:creationId xmlns:a16="http://schemas.microsoft.com/office/drawing/2014/main" id="{C0E0C602-79A4-4A9B-AE6C-7D2D15781A9D}"/>
              </a:ext>
            </a:extLst>
          </p:cNvPr>
          <p:cNvSpPr>
            <a:spLocks noGrp="1"/>
          </p:cNvSpPr>
          <p:nvPr>
            <p:ph type="body" sz="quarter" idx="39"/>
          </p:nvPr>
        </p:nvSpPr>
        <p:spPr>
          <a:xfrm>
            <a:off x="626885" y="2026887"/>
            <a:ext cx="5303520" cy="3992913"/>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a:extLst>
              <a:ext uri="{FF2B5EF4-FFF2-40B4-BE49-F238E27FC236}">
                <a16:creationId xmlns:a16="http://schemas.microsoft.com/office/drawing/2014/main" id="{0E5C1727-D853-4ACA-8702-826331DD5D04}"/>
              </a:ext>
            </a:extLst>
          </p:cNvPr>
          <p:cNvSpPr>
            <a:spLocks noGrp="1"/>
          </p:cNvSpPr>
          <p:nvPr>
            <p:ph type="body" sz="quarter" idx="40"/>
          </p:nvPr>
        </p:nvSpPr>
        <p:spPr>
          <a:xfrm>
            <a:off x="6272717" y="2026887"/>
            <a:ext cx="5303520" cy="3992913"/>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5">
            <a:extLst>
              <a:ext uri="{FF2B5EF4-FFF2-40B4-BE49-F238E27FC236}">
                <a16:creationId xmlns:a16="http://schemas.microsoft.com/office/drawing/2014/main" id="{F560372A-58B5-45D0-8A4C-CC750CCD3CD3}"/>
              </a:ext>
            </a:extLst>
          </p:cNvPr>
          <p:cNvSpPr>
            <a:spLocks noGrp="1"/>
          </p:cNvSpPr>
          <p:nvPr>
            <p:ph type="sldNum" sz="quarter" idx="12"/>
          </p:nvPr>
        </p:nvSpPr>
        <p:spPr>
          <a:xfrm>
            <a:off x="163286"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1" name="Text Placeholder 8">
            <a:extLst>
              <a:ext uri="{FF2B5EF4-FFF2-40B4-BE49-F238E27FC236}">
                <a16:creationId xmlns:a16="http://schemas.microsoft.com/office/drawing/2014/main" id="{9655C9CF-82E0-43BB-B158-DEBB8AF6589A}"/>
              </a:ext>
            </a:extLst>
          </p:cNvPr>
          <p:cNvSpPr>
            <a:spLocks noGrp="1"/>
          </p:cNvSpPr>
          <p:nvPr>
            <p:ph type="body" sz="quarter" idx="13" hasCustomPrompt="1"/>
          </p:nvPr>
        </p:nvSpPr>
        <p:spPr>
          <a:xfrm>
            <a:off x="609600" y="6310427"/>
            <a:ext cx="10096500" cy="410934"/>
          </a:xfrm>
        </p:spPr>
        <p:txBody>
          <a:bodyPr>
            <a:normAutofit/>
          </a:bodyPr>
          <a:lstStyle>
            <a:lvl1pPr>
              <a:defRPr sz="900" b="0" i="1">
                <a:latin typeface="+mn-lt"/>
              </a:defRPr>
            </a:lvl1pPr>
          </a:lstStyle>
          <a:p>
            <a:pPr lvl="0"/>
            <a:r>
              <a:rPr lang="en-US" dirty="0"/>
              <a:t>Source/footnotes</a:t>
            </a:r>
          </a:p>
        </p:txBody>
      </p:sp>
      <p:sp>
        <p:nvSpPr>
          <p:cNvPr id="13" name="Text Placeholder 7">
            <a:extLst>
              <a:ext uri="{FF2B5EF4-FFF2-40B4-BE49-F238E27FC236}">
                <a16:creationId xmlns:a16="http://schemas.microsoft.com/office/drawing/2014/main" id="{DF8151C0-8925-4F85-A10B-4969858A7856}"/>
              </a:ext>
            </a:extLst>
          </p:cNvPr>
          <p:cNvSpPr>
            <a:spLocks noGrp="1"/>
          </p:cNvSpPr>
          <p:nvPr>
            <p:ph type="body" sz="quarter" idx="11"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6593391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Four panel layout">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E5706F8A-B8A7-4154-BF54-7642E80409F6}"/>
              </a:ext>
            </a:extLst>
          </p:cNvPr>
          <p:cNvSpPr>
            <a:spLocks noGrp="1"/>
          </p:cNvSpPr>
          <p:nvPr>
            <p:ph sz="quarter" idx="17" hasCustomPrompt="1"/>
          </p:nvPr>
        </p:nvSpPr>
        <p:spPr>
          <a:xfrm>
            <a:off x="621774" y="1621544"/>
            <a:ext cx="5274129" cy="365757"/>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0" name="Content Placeholder 1">
            <a:extLst>
              <a:ext uri="{FF2B5EF4-FFF2-40B4-BE49-F238E27FC236}">
                <a16:creationId xmlns:a16="http://schemas.microsoft.com/office/drawing/2014/main" id="{70E777A0-13EB-45D8-9D0F-630E66AE08EB}"/>
              </a:ext>
            </a:extLst>
          </p:cNvPr>
          <p:cNvSpPr>
            <a:spLocks noGrp="1"/>
          </p:cNvSpPr>
          <p:nvPr>
            <p:ph sz="quarter" idx="15" hasCustomPrompt="1"/>
          </p:nvPr>
        </p:nvSpPr>
        <p:spPr>
          <a:xfrm>
            <a:off x="6280561" y="1621541"/>
            <a:ext cx="5303520" cy="365760"/>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4" name="Text Placeholder 7">
            <a:extLst>
              <a:ext uri="{FF2B5EF4-FFF2-40B4-BE49-F238E27FC236}">
                <a16:creationId xmlns:a16="http://schemas.microsoft.com/office/drawing/2014/main" id="{41BA3D07-2343-47FF-BE88-80C80B122D27}"/>
              </a:ext>
            </a:extLst>
          </p:cNvPr>
          <p:cNvSpPr>
            <a:spLocks noGrp="1"/>
          </p:cNvSpPr>
          <p:nvPr>
            <p:ph type="body" sz="quarter" idx="40"/>
          </p:nvPr>
        </p:nvSpPr>
        <p:spPr>
          <a:xfrm>
            <a:off x="6280561" y="2026886"/>
            <a:ext cx="5303520" cy="1649241"/>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
            <a:extLst>
              <a:ext uri="{FF2B5EF4-FFF2-40B4-BE49-F238E27FC236}">
                <a16:creationId xmlns:a16="http://schemas.microsoft.com/office/drawing/2014/main" id="{AF9B5A0D-8FF4-4AAA-96B2-4BADD438BE73}"/>
              </a:ext>
            </a:extLst>
          </p:cNvPr>
          <p:cNvSpPr>
            <a:spLocks noGrp="1"/>
          </p:cNvSpPr>
          <p:nvPr>
            <p:ph sz="quarter" idx="42" hasCustomPrompt="1"/>
          </p:nvPr>
        </p:nvSpPr>
        <p:spPr>
          <a:xfrm>
            <a:off x="6280561" y="4005686"/>
            <a:ext cx="5303520" cy="365760"/>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7" name="Text Placeholder 7">
            <a:extLst>
              <a:ext uri="{FF2B5EF4-FFF2-40B4-BE49-F238E27FC236}">
                <a16:creationId xmlns:a16="http://schemas.microsoft.com/office/drawing/2014/main" id="{1922D196-25EB-414E-94FB-6441C57BEAF7}"/>
              </a:ext>
            </a:extLst>
          </p:cNvPr>
          <p:cNvSpPr>
            <a:spLocks noGrp="1"/>
          </p:cNvSpPr>
          <p:nvPr>
            <p:ph type="body" sz="quarter" idx="43"/>
          </p:nvPr>
        </p:nvSpPr>
        <p:spPr>
          <a:xfrm>
            <a:off x="6280561" y="4396475"/>
            <a:ext cx="5303520" cy="1623324"/>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7">
            <a:extLst>
              <a:ext uri="{FF2B5EF4-FFF2-40B4-BE49-F238E27FC236}">
                <a16:creationId xmlns:a16="http://schemas.microsoft.com/office/drawing/2014/main" id="{BDA51B44-1E5E-4525-9FF8-19ED83C25F9D}"/>
              </a:ext>
            </a:extLst>
          </p:cNvPr>
          <p:cNvSpPr>
            <a:spLocks noGrp="1"/>
          </p:cNvSpPr>
          <p:nvPr>
            <p:ph type="body" sz="quarter" idx="39"/>
          </p:nvPr>
        </p:nvSpPr>
        <p:spPr>
          <a:xfrm>
            <a:off x="621774" y="2026885"/>
            <a:ext cx="5274129" cy="1649242"/>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1">
            <a:extLst>
              <a:ext uri="{FF2B5EF4-FFF2-40B4-BE49-F238E27FC236}">
                <a16:creationId xmlns:a16="http://schemas.microsoft.com/office/drawing/2014/main" id="{B2E32B86-C0FC-4B0D-AEB8-5AE147E361AA}"/>
              </a:ext>
            </a:extLst>
          </p:cNvPr>
          <p:cNvSpPr>
            <a:spLocks noGrp="1"/>
          </p:cNvSpPr>
          <p:nvPr>
            <p:ph sz="quarter" idx="44" hasCustomPrompt="1"/>
          </p:nvPr>
        </p:nvSpPr>
        <p:spPr>
          <a:xfrm>
            <a:off x="621774" y="4005687"/>
            <a:ext cx="5303520" cy="365760"/>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35" name="Text Placeholder 7">
            <a:extLst>
              <a:ext uri="{FF2B5EF4-FFF2-40B4-BE49-F238E27FC236}">
                <a16:creationId xmlns:a16="http://schemas.microsoft.com/office/drawing/2014/main" id="{D84FCC82-0B73-4223-98DF-E1AD8521D36A}"/>
              </a:ext>
            </a:extLst>
          </p:cNvPr>
          <p:cNvSpPr>
            <a:spLocks noGrp="1"/>
          </p:cNvSpPr>
          <p:nvPr>
            <p:ph type="body" sz="quarter" idx="45"/>
          </p:nvPr>
        </p:nvSpPr>
        <p:spPr>
          <a:xfrm>
            <a:off x="621774" y="4396476"/>
            <a:ext cx="5303520" cy="1623324"/>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5">
            <a:extLst>
              <a:ext uri="{FF2B5EF4-FFF2-40B4-BE49-F238E27FC236}">
                <a16:creationId xmlns:a16="http://schemas.microsoft.com/office/drawing/2014/main" id="{98B93D92-BA1B-49A4-A26B-998C079E2E72}"/>
              </a:ext>
            </a:extLst>
          </p:cNvPr>
          <p:cNvSpPr>
            <a:spLocks noGrp="1"/>
          </p:cNvSpPr>
          <p:nvPr>
            <p:ph type="sldNum" sz="quarter" idx="12"/>
          </p:nvPr>
        </p:nvSpPr>
        <p:spPr>
          <a:xfrm>
            <a:off x="163286" y="6313360"/>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4" name="Text Placeholder 8">
            <a:extLst>
              <a:ext uri="{FF2B5EF4-FFF2-40B4-BE49-F238E27FC236}">
                <a16:creationId xmlns:a16="http://schemas.microsoft.com/office/drawing/2014/main" id="{F5EE3E76-C5BB-44D1-B2F6-CC054DFBE1CA}"/>
              </a:ext>
            </a:extLst>
          </p:cNvPr>
          <p:cNvSpPr>
            <a:spLocks noGrp="1"/>
          </p:cNvSpPr>
          <p:nvPr>
            <p:ph type="body" sz="quarter" idx="13" hasCustomPrompt="1"/>
          </p:nvPr>
        </p:nvSpPr>
        <p:spPr>
          <a:xfrm>
            <a:off x="609600" y="6310427"/>
            <a:ext cx="10096500" cy="410934"/>
          </a:xfrm>
        </p:spPr>
        <p:txBody>
          <a:bodyPr>
            <a:normAutofit/>
          </a:bodyPr>
          <a:lstStyle>
            <a:lvl1pPr>
              <a:defRPr sz="900" b="0" i="1">
                <a:latin typeface="+mn-lt"/>
              </a:defRPr>
            </a:lvl1pPr>
          </a:lstStyle>
          <a:p>
            <a:pPr lvl="0"/>
            <a:r>
              <a:rPr lang="en-US" dirty="0"/>
              <a:t>Source/footnotes</a:t>
            </a:r>
          </a:p>
        </p:txBody>
      </p:sp>
      <p:sp>
        <p:nvSpPr>
          <p:cNvPr id="16" name="Text Placeholder 7">
            <a:extLst>
              <a:ext uri="{FF2B5EF4-FFF2-40B4-BE49-F238E27FC236}">
                <a16:creationId xmlns:a16="http://schemas.microsoft.com/office/drawing/2014/main" id="{2D97503F-0736-47CB-844B-9A06E0E617F4}"/>
              </a:ext>
            </a:extLst>
          </p:cNvPr>
          <p:cNvSpPr>
            <a:spLocks noGrp="1"/>
          </p:cNvSpPr>
          <p:nvPr>
            <p:ph type="body" sz="quarter" idx="11"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211605897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hree panel layout_3">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28D94D82-5EF1-48B7-8050-F3A1E44247A8}"/>
              </a:ext>
            </a:extLst>
          </p:cNvPr>
          <p:cNvSpPr>
            <a:spLocks noGrp="1"/>
          </p:cNvSpPr>
          <p:nvPr>
            <p:ph sz="quarter" idx="17" hasCustomPrompt="1"/>
          </p:nvPr>
        </p:nvSpPr>
        <p:spPr>
          <a:xfrm>
            <a:off x="619604" y="1621544"/>
            <a:ext cx="3389612" cy="365757"/>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5" name="Content Placeholder 2">
            <a:extLst>
              <a:ext uri="{FF2B5EF4-FFF2-40B4-BE49-F238E27FC236}">
                <a16:creationId xmlns:a16="http://schemas.microsoft.com/office/drawing/2014/main" id="{B67A1E31-1214-4FC8-8C06-698754D10D73}"/>
              </a:ext>
            </a:extLst>
          </p:cNvPr>
          <p:cNvSpPr>
            <a:spLocks noGrp="1"/>
          </p:cNvSpPr>
          <p:nvPr>
            <p:ph sz="quarter" idx="40" hasCustomPrompt="1"/>
          </p:nvPr>
        </p:nvSpPr>
        <p:spPr>
          <a:xfrm>
            <a:off x="4403474" y="1621544"/>
            <a:ext cx="3389612" cy="365757"/>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7" name="Content Placeholder 2">
            <a:extLst>
              <a:ext uri="{FF2B5EF4-FFF2-40B4-BE49-F238E27FC236}">
                <a16:creationId xmlns:a16="http://schemas.microsoft.com/office/drawing/2014/main" id="{95BE5190-4855-4774-88AA-1968A97409D7}"/>
              </a:ext>
            </a:extLst>
          </p:cNvPr>
          <p:cNvSpPr>
            <a:spLocks noGrp="1"/>
          </p:cNvSpPr>
          <p:nvPr>
            <p:ph sz="quarter" idx="42" hasCustomPrompt="1"/>
          </p:nvPr>
        </p:nvSpPr>
        <p:spPr>
          <a:xfrm>
            <a:off x="8187345" y="1621544"/>
            <a:ext cx="3389612" cy="365757"/>
          </a:xfrm>
          <a:prstGeom prst="rect">
            <a:avLst/>
          </a:prstGeom>
        </p:spPr>
        <p:txBody>
          <a:bodyPr lIns="0" rIns="0"/>
          <a:lstStyle>
            <a:lvl1pPr marL="0" indent="0">
              <a:lnSpc>
                <a:spcPct val="100000"/>
              </a:lnSpc>
              <a:spcBef>
                <a:spcPts val="0"/>
              </a:spcBef>
              <a:buNone/>
              <a:defRPr sz="1600" b="1">
                <a:solidFill>
                  <a:schemeClr val="tx1"/>
                </a:solidFill>
                <a:latin typeface="+mj-lt"/>
              </a:defRPr>
            </a:lvl1pPr>
          </a:lstStyle>
          <a:p>
            <a:r>
              <a:rPr lang="en-US" dirty="0"/>
              <a:t>Subtitle</a:t>
            </a:r>
          </a:p>
        </p:txBody>
      </p:sp>
      <p:sp>
        <p:nvSpPr>
          <p:cNvPr id="29" name="Text Placeholder 7">
            <a:extLst>
              <a:ext uri="{FF2B5EF4-FFF2-40B4-BE49-F238E27FC236}">
                <a16:creationId xmlns:a16="http://schemas.microsoft.com/office/drawing/2014/main" id="{F2F0BC14-33DE-490E-AFD9-6D4A7706605B}"/>
              </a:ext>
            </a:extLst>
          </p:cNvPr>
          <p:cNvSpPr>
            <a:spLocks noGrp="1"/>
          </p:cNvSpPr>
          <p:nvPr>
            <p:ph type="body" sz="quarter" idx="39"/>
          </p:nvPr>
        </p:nvSpPr>
        <p:spPr>
          <a:xfrm>
            <a:off x="619604" y="2020260"/>
            <a:ext cx="3389612" cy="3954445"/>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7">
            <a:extLst>
              <a:ext uri="{FF2B5EF4-FFF2-40B4-BE49-F238E27FC236}">
                <a16:creationId xmlns:a16="http://schemas.microsoft.com/office/drawing/2014/main" id="{FA5A8141-0646-442F-8DE2-A3596DD0FE20}"/>
              </a:ext>
            </a:extLst>
          </p:cNvPr>
          <p:cNvSpPr>
            <a:spLocks noGrp="1"/>
          </p:cNvSpPr>
          <p:nvPr>
            <p:ph type="body" sz="quarter" idx="44"/>
          </p:nvPr>
        </p:nvSpPr>
        <p:spPr>
          <a:xfrm>
            <a:off x="4405266" y="2020260"/>
            <a:ext cx="3389612" cy="3954445"/>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7">
            <a:extLst>
              <a:ext uri="{FF2B5EF4-FFF2-40B4-BE49-F238E27FC236}">
                <a16:creationId xmlns:a16="http://schemas.microsoft.com/office/drawing/2014/main" id="{3FF12E9B-C90F-4EE9-AF32-B7E46FB0195D}"/>
              </a:ext>
            </a:extLst>
          </p:cNvPr>
          <p:cNvSpPr>
            <a:spLocks noGrp="1"/>
          </p:cNvSpPr>
          <p:nvPr>
            <p:ph type="body" sz="quarter" idx="45"/>
          </p:nvPr>
        </p:nvSpPr>
        <p:spPr>
          <a:xfrm>
            <a:off x="8187345" y="2020260"/>
            <a:ext cx="3389612" cy="3954445"/>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7">
            <a:extLst>
              <a:ext uri="{FF2B5EF4-FFF2-40B4-BE49-F238E27FC236}">
                <a16:creationId xmlns:a16="http://schemas.microsoft.com/office/drawing/2014/main" id="{DF7FC69B-069C-46B7-AA88-7BB91E75F8B5}"/>
              </a:ext>
            </a:extLst>
          </p:cNvPr>
          <p:cNvSpPr>
            <a:spLocks noGrp="1"/>
          </p:cNvSpPr>
          <p:nvPr>
            <p:ph type="body" sz="quarter" idx="11"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11" name="Slide Number Placeholder 5">
            <a:extLst>
              <a:ext uri="{FF2B5EF4-FFF2-40B4-BE49-F238E27FC236}">
                <a16:creationId xmlns:a16="http://schemas.microsoft.com/office/drawing/2014/main" id="{B1E04F6B-966B-4DBA-9F7D-D0DD76AFAAF2}"/>
              </a:ext>
            </a:extLst>
          </p:cNvPr>
          <p:cNvSpPr>
            <a:spLocks noGrp="1"/>
          </p:cNvSpPr>
          <p:nvPr>
            <p:ph type="sldNum" sz="quarter" idx="12"/>
          </p:nvPr>
        </p:nvSpPr>
        <p:spPr>
          <a:xfrm>
            <a:off x="163286" y="6304030"/>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2" name="Text Placeholder 8">
            <a:extLst>
              <a:ext uri="{FF2B5EF4-FFF2-40B4-BE49-F238E27FC236}">
                <a16:creationId xmlns:a16="http://schemas.microsoft.com/office/drawing/2014/main" id="{71382DA1-16DB-4C51-99FD-F063E7AD61E8}"/>
              </a:ext>
            </a:extLst>
          </p:cNvPr>
          <p:cNvSpPr>
            <a:spLocks noGrp="1"/>
          </p:cNvSpPr>
          <p:nvPr>
            <p:ph type="body" sz="quarter" idx="13" hasCustomPrompt="1"/>
          </p:nvPr>
        </p:nvSpPr>
        <p:spPr>
          <a:xfrm>
            <a:off x="609600" y="6310427"/>
            <a:ext cx="1009650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16426639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wo panel_Image+Text">
    <p:spTree>
      <p:nvGrpSpPr>
        <p:cNvPr id="1" name=""/>
        <p:cNvGrpSpPr/>
        <p:nvPr/>
      </p:nvGrpSpPr>
      <p:grpSpPr>
        <a:xfrm>
          <a:off x="0" y="0"/>
          <a:ext cx="0" cy="0"/>
          <a:chOff x="0" y="0"/>
          <a:chExt cx="0" cy="0"/>
        </a:xfrm>
      </p:grpSpPr>
      <p:sp>
        <p:nvSpPr>
          <p:cNvPr id="5" name="Picture Placeholder 11">
            <a:extLst>
              <a:ext uri="{FF2B5EF4-FFF2-40B4-BE49-F238E27FC236}">
                <a16:creationId xmlns:a16="http://schemas.microsoft.com/office/drawing/2014/main" id="{981608D7-E1AE-AC4E-84F9-8484DFB39887}"/>
              </a:ext>
            </a:extLst>
          </p:cNvPr>
          <p:cNvSpPr>
            <a:spLocks noGrp="1"/>
          </p:cNvSpPr>
          <p:nvPr>
            <p:ph type="pic" sz="quarter" idx="10"/>
          </p:nvPr>
        </p:nvSpPr>
        <p:spPr>
          <a:xfrm>
            <a:off x="623625" y="1625583"/>
            <a:ext cx="3575524" cy="4394217"/>
          </a:xfrm>
          <a:prstGeom prst="rect">
            <a:avLst/>
          </a:prstGeom>
        </p:spPr>
        <p:txBody>
          <a:bodyPr anchor="ctr">
            <a:normAutofit/>
          </a:bodyPr>
          <a:lstStyle>
            <a:lvl1pPr marL="0" indent="0" algn="ctr">
              <a:lnSpc>
                <a:spcPct val="100000"/>
              </a:lnSpc>
              <a:buNone/>
              <a:defRPr sz="2000">
                <a:solidFill>
                  <a:schemeClr val="tx1"/>
                </a:solidFill>
                <a:latin typeface="+mj-lt"/>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6AB405AD-4117-1440-9A61-01E68EC37EDE}"/>
              </a:ext>
            </a:extLst>
          </p:cNvPr>
          <p:cNvSpPr>
            <a:spLocks noGrp="1"/>
          </p:cNvSpPr>
          <p:nvPr>
            <p:ph type="body" sz="quarter" idx="15" hasCustomPrompt="1"/>
          </p:nvPr>
        </p:nvSpPr>
        <p:spPr>
          <a:xfrm>
            <a:off x="4467210" y="1625583"/>
            <a:ext cx="7109746" cy="341280"/>
          </a:xfrm>
          <a:prstGeom prst="rect">
            <a:avLst/>
          </a:prstGeom>
        </p:spPr>
        <p:txBody>
          <a:bodyPr lIns="0" rIns="0">
            <a:normAutofit/>
          </a:bodyPr>
          <a:lstStyle>
            <a:lvl1pPr marL="0" indent="0">
              <a:lnSpc>
                <a:spcPct val="100000"/>
              </a:lnSpc>
              <a:spcBef>
                <a:spcPts val="0"/>
              </a:spcBef>
              <a:buNone/>
              <a:defRPr sz="1600" b="1" i="0">
                <a:solidFill>
                  <a:schemeClr val="tx1"/>
                </a:solidFill>
                <a:latin typeface="+mj-lt"/>
                <a:cs typeface="Segoe UI" panose="020B0502040204020203" pitchFamily="34" charset="0"/>
              </a:defRPr>
            </a:lvl1pPr>
          </a:lstStyle>
          <a:p>
            <a:pPr lvl="0"/>
            <a:r>
              <a:rPr lang="en-US" dirty="0"/>
              <a:t>Subtitle</a:t>
            </a:r>
          </a:p>
        </p:txBody>
      </p:sp>
      <p:sp>
        <p:nvSpPr>
          <p:cNvPr id="14" name="Text Placeholder 7">
            <a:extLst>
              <a:ext uri="{FF2B5EF4-FFF2-40B4-BE49-F238E27FC236}">
                <a16:creationId xmlns:a16="http://schemas.microsoft.com/office/drawing/2014/main" id="{2E65F054-E0EE-47A3-AD39-D320253CD3EB}"/>
              </a:ext>
            </a:extLst>
          </p:cNvPr>
          <p:cNvSpPr>
            <a:spLocks noGrp="1"/>
          </p:cNvSpPr>
          <p:nvPr>
            <p:ph type="body" sz="quarter" idx="40"/>
          </p:nvPr>
        </p:nvSpPr>
        <p:spPr>
          <a:xfrm>
            <a:off x="4467211" y="2026887"/>
            <a:ext cx="7109746" cy="4019771"/>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a:ext uri="{FF2B5EF4-FFF2-40B4-BE49-F238E27FC236}">
                <a16:creationId xmlns:a16="http://schemas.microsoft.com/office/drawing/2014/main" id="{E37C0C93-D47C-44FD-8F8E-6A2C9101C786}"/>
              </a:ext>
            </a:extLst>
          </p:cNvPr>
          <p:cNvSpPr>
            <a:spLocks noGrp="1"/>
          </p:cNvSpPr>
          <p:nvPr>
            <p:ph type="body" sz="quarter" idx="11" hasCustomPrompt="1"/>
          </p:nvPr>
        </p:nvSpPr>
        <p:spPr>
          <a:xfrm>
            <a:off x="626921" y="360214"/>
            <a:ext cx="9667008" cy="935186"/>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
        <p:nvSpPr>
          <p:cNvPr id="8" name="Slide Number Placeholder 5">
            <a:extLst>
              <a:ext uri="{FF2B5EF4-FFF2-40B4-BE49-F238E27FC236}">
                <a16:creationId xmlns:a16="http://schemas.microsoft.com/office/drawing/2014/main" id="{33D0810F-BE7E-4AED-880B-1499207878B2}"/>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9" name="Text Placeholder 8">
            <a:extLst>
              <a:ext uri="{FF2B5EF4-FFF2-40B4-BE49-F238E27FC236}">
                <a16:creationId xmlns:a16="http://schemas.microsoft.com/office/drawing/2014/main" id="{85A28357-D6E9-4CE4-9469-D67EA6E5CE76}"/>
              </a:ext>
            </a:extLst>
          </p:cNvPr>
          <p:cNvSpPr>
            <a:spLocks noGrp="1"/>
          </p:cNvSpPr>
          <p:nvPr>
            <p:ph type="body" sz="quarter" idx="13" hasCustomPrompt="1"/>
          </p:nvPr>
        </p:nvSpPr>
        <p:spPr>
          <a:xfrm>
            <a:off x="609600" y="6310427"/>
            <a:ext cx="10096500" cy="410934"/>
          </a:xfrm>
        </p:spPr>
        <p:txBody>
          <a:bodyPr>
            <a:normAutofit/>
          </a:bodyPr>
          <a:lstStyle>
            <a:lvl1pPr>
              <a:defRPr sz="900" b="0" i="1">
                <a:latin typeface="+mn-lt"/>
              </a:defRPr>
            </a:lvl1pPr>
          </a:lstStyle>
          <a:p>
            <a:pPr lvl="0"/>
            <a:r>
              <a:rPr lang="en-US" dirty="0"/>
              <a:t>Source/footnotes</a:t>
            </a:r>
          </a:p>
        </p:txBody>
      </p:sp>
    </p:spTree>
    <p:extLst>
      <p:ext uri="{BB962C8B-B14F-4D97-AF65-F5344CB8AC3E}">
        <p14:creationId xmlns:p14="http://schemas.microsoft.com/office/powerpoint/2010/main" val="335975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eam Page ">
    <p:spTree>
      <p:nvGrpSpPr>
        <p:cNvPr id="1" name=""/>
        <p:cNvGrpSpPr/>
        <p:nvPr/>
      </p:nvGrpSpPr>
      <p:grpSpPr>
        <a:xfrm>
          <a:off x="0" y="0"/>
          <a:ext cx="0" cy="0"/>
          <a:chOff x="0" y="0"/>
          <a:chExt cx="0" cy="0"/>
        </a:xfrm>
      </p:grpSpPr>
      <p:sp>
        <p:nvSpPr>
          <p:cNvPr id="5" name="Picture Placeholder 11">
            <a:extLst>
              <a:ext uri="{FF2B5EF4-FFF2-40B4-BE49-F238E27FC236}">
                <a16:creationId xmlns:a16="http://schemas.microsoft.com/office/drawing/2014/main" id="{981608D7-E1AE-AC4E-84F9-8484DFB39887}"/>
              </a:ext>
            </a:extLst>
          </p:cNvPr>
          <p:cNvSpPr>
            <a:spLocks noGrp="1"/>
          </p:cNvSpPr>
          <p:nvPr>
            <p:ph type="pic" sz="quarter" idx="10"/>
          </p:nvPr>
        </p:nvSpPr>
        <p:spPr>
          <a:xfrm>
            <a:off x="623624" y="1621615"/>
            <a:ext cx="2259250" cy="2117474"/>
          </a:xfrm>
          <a:prstGeom prst="rect">
            <a:avLst/>
          </a:prstGeom>
        </p:spPr>
        <p:txBody>
          <a:bodyPr anchor="ctr">
            <a:normAutofit/>
          </a:bodyPr>
          <a:lstStyle>
            <a:lvl1pPr marL="0" indent="0" algn="ctr">
              <a:lnSpc>
                <a:spcPct val="100000"/>
              </a:lnSpc>
              <a:buNone/>
              <a:defRPr sz="2000">
                <a:solidFill>
                  <a:schemeClr val="tx1"/>
                </a:solidFill>
                <a:latin typeface="+mj-lt"/>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6AB405AD-4117-1440-9A61-01E68EC37EDE}"/>
              </a:ext>
            </a:extLst>
          </p:cNvPr>
          <p:cNvSpPr>
            <a:spLocks noGrp="1"/>
          </p:cNvSpPr>
          <p:nvPr>
            <p:ph type="body" sz="quarter" idx="15" hasCustomPrompt="1"/>
          </p:nvPr>
        </p:nvSpPr>
        <p:spPr>
          <a:xfrm>
            <a:off x="3046131" y="1625582"/>
            <a:ext cx="2255435" cy="365760"/>
          </a:xfrm>
          <a:prstGeom prst="rect">
            <a:avLst/>
          </a:prstGeom>
        </p:spPr>
        <p:txBody>
          <a:bodyPr lIns="0" rIns="0">
            <a:normAutofit/>
          </a:bodyPr>
          <a:lstStyle>
            <a:lvl1pPr marL="0" indent="0">
              <a:lnSpc>
                <a:spcPct val="100000"/>
              </a:lnSpc>
              <a:spcBef>
                <a:spcPts val="0"/>
              </a:spcBef>
              <a:buNone/>
              <a:defRPr sz="1600" b="1" i="0">
                <a:solidFill>
                  <a:schemeClr val="tx1"/>
                </a:solidFill>
                <a:latin typeface="+mj-lt"/>
                <a:cs typeface="Segoe UI" panose="020B0502040204020203" pitchFamily="34" charset="0"/>
              </a:defRPr>
            </a:lvl1pPr>
          </a:lstStyle>
          <a:p>
            <a:pPr lvl="0"/>
            <a:r>
              <a:rPr lang="en-US" dirty="0"/>
              <a:t>Subtitle</a:t>
            </a:r>
          </a:p>
        </p:txBody>
      </p:sp>
      <p:sp>
        <p:nvSpPr>
          <p:cNvPr id="41" name="Picture Placeholder 11">
            <a:extLst>
              <a:ext uri="{FF2B5EF4-FFF2-40B4-BE49-F238E27FC236}">
                <a16:creationId xmlns:a16="http://schemas.microsoft.com/office/drawing/2014/main" id="{DCEE8F8C-4583-4B45-B3BF-CF8A50649996}"/>
              </a:ext>
            </a:extLst>
          </p:cNvPr>
          <p:cNvSpPr>
            <a:spLocks noGrp="1"/>
          </p:cNvSpPr>
          <p:nvPr>
            <p:ph type="pic" sz="quarter" idx="31"/>
          </p:nvPr>
        </p:nvSpPr>
        <p:spPr>
          <a:xfrm>
            <a:off x="623624" y="3913351"/>
            <a:ext cx="2259250" cy="2117474"/>
          </a:xfrm>
          <a:prstGeom prst="rect">
            <a:avLst/>
          </a:prstGeom>
        </p:spPr>
        <p:txBody>
          <a:bodyPr anchor="ctr">
            <a:normAutofit/>
          </a:bodyPr>
          <a:lstStyle>
            <a:lvl1pPr marL="0" indent="0" algn="ctr">
              <a:lnSpc>
                <a:spcPct val="100000"/>
              </a:lnSpc>
              <a:buNone/>
              <a:defRPr sz="2000">
                <a:solidFill>
                  <a:schemeClr val="tx1"/>
                </a:solidFill>
                <a:latin typeface="+mj-lt"/>
              </a:defRPr>
            </a:lvl1pPr>
          </a:lstStyle>
          <a:p>
            <a:r>
              <a:rPr lang="en-US"/>
              <a:t>Click icon to add picture</a:t>
            </a:r>
            <a:endParaRPr lang="en-US" dirty="0"/>
          </a:p>
        </p:txBody>
      </p:sp>
      <p:sp>
        <p:nvSpPr>
          <p:cNvPr id="42" name="Text Placeholder 2">
            <a:extLst>
              <a:ext uri="{FF2B5EF4-FFF2-40B4-BE49-F238E27FC236}">
                <a16:creationId xmlns:a16="http://schemas.microsoft.com/office/drawing/2014/main" id="{C481A0F4-3BD6-E84E-AF14-9A0D208F1546}"/>
              </a:ext>
            </a:extLst>
          </p:cNvPr>
          <p:cNvSpPr>
            <a:spLocks noGrp="1"/>
          </p:cNvSpPr>
          <p:nvPr>
            <p:ph type="body" sz="quarter" idx="32" hasCustomPrompt="1"/>
          </p:nvPr>
        </p:nvSpPr>
        <p:spPr>
          <a:xfrm>
            <a:off x="3046131" y="3913352"/>
            <a:ext cx="2255435" cy="363542"/>
          </a:xfrm>
          <a:prstGeom prst="rect">
            <a:avLst/>
          </a:prstGeom>
        </p:spPr>
        <p:txBody>
          <a:bodyPr lIns="0" rIns="0">
            <a:normAutofit/>
          </a:bodyPr>
          <a:lstStyle>
            <a:lvl1pPr marL="0" indent="0">
              <a:lnSpc>
                <a:spcPct val="100000"/>
              </a:lnSpc>
              <a:spcBef>
                <a:spcPts val="0"/>
              </a:spcBef>
              <a:buNone/>
              <a:defRPr sz="1600" b="1" i="0">
                <a:solidFill>
                  <a:schemeClr val="tx1"/>
                </a:solidFill>
                <a:latin typeface="+mj-lt"/>
                <a:cs typeface="Segoe UI" panose="020B0502040204020203" pitchFamily="34" charset="0"/>
              </a:defRPr>
            </a:lvl1pPr>
          </a:lstStyle>
          <a:p>
            <a:pPr lvl="0"/>
            <a:r>
              <a:rPr lang="en-US" dirty="0"/>
              <a:t>Subtitle</a:t>
            </a:r>
          </a:p>
        </p:txBody>
      </p:sp>
      <p:sp>
        <p:nvSpPr>
          <p:cNvPr id="16" name="Text Placeholder 7">
            <a:extLst>
              <a:ext uri="{FF2B5EF4-FFF2-40B4-BE49-F238E27FC236}">
                <a16:creationId xmlns:a16="http://schemas.microsoft.com/office/drawing/2014/main" id="{660ACEF1-BD5D-4610-8844-1FC0C9925C9D}"/>
              </a:ext>
            </a:extLst>
          </p:cNvPr>
          <p:cNvSpPr>
            <a:spLocks noGrp="1"/>
          </p:cNvSpPr>
          <p:nvPr>
            <p:ph type="body" sz="quarter" idx="40"/>
          </p:nvPr>
        </p:nvSpPr>
        <p:spPr>
          <a:xfrm>
            <a:off x="3046130" y="2026887"/>
            <a:ext cx="8536303" cy="1712202"/>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7">
            <a:extLst>
              <a:ext uri="{FF2B5EF4-FFF2-40B4-BE49-F238E27FC236}">
                <a16:creationId xmlns:a16="http://schemas.microsoft.com/office/drawing/2014/main" id="{F8D3BFCE-9E93-45A7-913C-D16B5348B36D}"/>
              </a:ext>
            </a:extLst>
          </p:cNvPr>
          <p:cNvSpPr>
            <a:spLocks noGrp="1"/>
          </p:cNvSpPr>
          <p:nvPr>
            <p:ph type="body" sz="quarter" idx="41"/>
          </p:nvPr>
        </p:nvSpPr>
        <p:spPr>
          <a:xfrm>
            <a:off x="3042416" y="4318623"/>
            <a:ext cx="8539984" cy="1712202"/>
          </a:xfrm>
          <a:prstGeom prst="rect">
            <a:avLst/>
          </a:prstGeom>
        </p:spPr>
        <p:txBody>
          <a:bodyPr lIns="0" rIns="0"/>
          <a:lstStyle>
            <a:lvl1pPr marL="0" indent="0">
              <a:lnSpc>
                <a:spcPct val="100000"/>
              </a:lnSpc>
              <a:spcBef>
                <a:spcPts val="0"/>
              </a:spcBef>
              <a:buFontTx/>
              <a:buNone/>
              <a:defRPr sz="1600" b="1"/>
            </a:lvl1pPr>
            <a:lvl2pPr marL="512763" indent="-228600">
              <a:lnSpc>
                <a:spcPct val="100000"/>
              </a:lnSpc>
              <a:spcBef>
                <a:spcPts val="0"/>
              </a:spcBef>
              <a:defRPr sz="1600"/>
            </a:lvl2pPr>
            <a:lvl3pPr marL="914400" indent="-228600">
              <a:lnSpc>
                <a:spcPct val="100000"/>
              </a:lnSpc>
              <a:spcBef>
                <a:spcPts val="0"/>
              </a:spcBef>
              <a:buFont typeface="Segoe UI" panose="020B0502040204020203" pitchFamily="34" charset="0"/>
              <a:buChar char="‒"/>
              <a:defRPr sz="1600"/>
            </a:lvl3pPr>
            <a:lvl4pPr marL="1250950" indent="-228600">
              <a:lnSpc>
                <a:spcPct val="100000"/>
              </a:lnSpc>
              <a:spcBef>
                <a:spcPts val="0"/>
              </a:spcBef>
              <a:buFont typeface="Segoe UI" panose="020B0502040204020203" pitchFamily="34" charset="0"/>
              <a:buChar char="»"/>
              <a:defRPr sz="1600"/>
            </a:lvl4pPr>
            <a:lvl5pPr marL="1604963" indent="-228600">
              <a:lnSpc>
                <a:spcPct val="100000"/>
              </a:lnSpc>
              <a:spcBef>
                <a:spcPts val="0"/>
              </a:spcBef>
              <a:buFont typeface="Courier New" panose="02070309020205020404" pitchFamily="49" charset="0"/>
              <a:buChar char="o"/>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E9F7D7DB-8BB3-4EEB-A830-BF3462B563FA}"/>
              </a:ext>
            </a:extLst>
          </p:cNvPr>
          <p:cNvSpPr>
            <a:spLocks noGrp="1"/>
          </p:cNvSpPr>
          <p:nvPr>
            <p:ph type="sldNum" sz="quarter" idx="12"/>
          </p:nvPr>
        </p:nvSpPr>
        <p:spPr>
          <a:xfrm>
            <a:off x="11130643" y="6310427"/>
            <a:ext cx="446314" cy="410934"/>
          </a:xfrm>
          <a:prstGeom prst="rect">
            <a:avLst/>
          </a:prstGeom>
        </p:spPr>
        <p:txBody>
          <a:body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
        <p:nvSpPr>
          <p:cNvPr id="12" name="Text Placeholder 8">
            <a:extLst>
              <a:ext uri="{FF2B5EF4-FFF2-40B4-BE49-F238E27FC236}">
                <a16:creationId xmlns:a16="http://schemas.microsoft.com/office/drawing/2014/main" id="{83EAABFD-AC7B-4719-BDF0-36DD2FB6C15A}"/>
              </a:ext>
            </a:extLst>
          </p:cNvPr>
          <p:cNvSpPr>
            <a:spLocks noGrp="1"/>
          </p:cNvSpPr>
          <p:nvPr>
            <p:ph type="body" sz="quarter" idx="13" hasCustomPrompt="1"/>
          </p:nvPr>
        </p:nvSpPr>
        <p:spPr>
          <a:xfrm>
            <a:off x="609600" y="6310427"/>
            <a:ext cx="10096500" cy="410934"/>
          </a:xfrm>
        </p:spPr>
        <p:txBody>
          <a:bodyPr>
            <a:normAutofit/>
          </a:bodyPr>
          <a:lstStyle>
            <a:lvl1pPr>
              <a:defRPr sz="900" b="0" i="1">
                <a:latin typeface="+mn-lt"/>
              </a:defRPr>
            </a:lvl1pPr>
          </a:lstStyle>
          <a:p>
            <a:pPr lvl="0"/>
            <a:r>
              <a:rPr lang="en-US" dirty="0"/>
              <a:t>Source/footnotes</a:t>
            </a:r>
          </a:p>
        </p:txBody>
      </p:sp>
      <p:sp>
        <p:nvSpPr>
          <p:cNvPr id="13" name="Text Placeholder 7">
            <a:extLst>
              <a:ext uri="{FF2B5EF4-FFF2-40B4-BE49-F238E27FC236}">
                <a16:creationId xmlns:a16="http://schemas.microsoft.com/office/drawing/2014/main" id="{413800EF-F19A-4C13-A147-22AFC388185C}"/>
              </a:ext>
            </a:extLst>
          </p:cNvPr>
          <p:cNvSpPr>
            <a:spLocks noGrp="1"/>
          </p:cNvSpPr>
          <p:nvPr>
            <p:ph type="body" sz="quarter" idx="11" hasCustomPrompt="1"/>
          </p:nvPr>
        </p:nvSpPr>
        <p:spPr>
          <a:xfrm>
            <a:off x="626921" y="360214"/>
            <a:ext cx="9639299" cy="805113"/>
          </a:xfrm>
          <a:prstGeom prst="rect">
            <a:avLst/>
          </a:prstGeom>
        </p:spPr>
        <p:txBody>
          <a:bodyPr lIns="0" tIns="0" rIns="0" bIns="0">
            <a:noAutofit/>
          </a:bodyPr>
          <a:lstStyle>
            <a:lvl1pPr marL="0" indent="0">
              <a:lnSpc>
                <a:spcPct val="100000"/>
              </a:lnSpc>
              <a:buNone/>
              <a:defRPr sz="2800" b="1" i="0">
                <a:solidFill>
                  <a:schemeClr val="tx1"/>
                </a:solidFill>
                <a:latin typeface="+mj-lt"/>
                <a:cs typeface="Segoe UI" panose="020B0502040204020203" pitchFamily="34" charset="0"/>
              </a:defRPr>
            </a:lvl1pPr>
          </a:lstStyle>
          <a:p>
            <a:pPr lvl="0"/>
            <a:r>
              <a:rPr lang="en-US" dirty="0"/>
              <a:t>Title placeholder</a:t>
            </a:r>
          </a:p>
        </p:txBody>
      </p:sp>
    </p:spTree>
    <p:extLst>
      <p:ext uri="{BB962C8B-B14F-4D97-AF65-F5344CB8AC3E}">
        <p14:creationId xmlns:p14="http://schemas.microsoft.com/office/powerpoint/2010/main" val="88349839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4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D42F7B-CD48-4159-8E63-B816774F3518}"/>
              </a:ext>
            </a:extLst>
          </p:cNvPr>
          <p:cNvSpPr>
            <a:spLocks noGrp="1"/>
          </p:cNvSpPr>
          <p:nvPr>
            <p:ph type="title"/>
          </p:nvPr>
        </p:nvSpPr>
        <p:spPr>
          <a:xfrm>
            <a:off x="627016" y="356096"/>
            <a:ext cx="10955384" cy="950324"/>
          </a:xfrm>
          <a:prstGeom prst="rect">
            <a:avLst/>
          </a:prstGeom>
        </p:spPr>
        <p:txBody>
          <a:bodyPr vert="horz" lIns="91440" tIns="45720" rIns="91440" bIns="45720" rtlCol="0" anchor="t">
            <a:normAutofit/>
          </a:bodyPr>
          <a:lstStyle/>
          <a:p>
            <a:r>
              <a:rPr lang="en-US" dirty="0"/>
              <a:t>Click to add master title</a:t>
            </a:r>
          </a:p>
        </p:txBody>
      </p:sp>
      <p:sp>
        <p:nvSpPr>
          <p:cNvPr id="3" name="Text Placeholder 2">
            <a:extLst>
              <a:ext uri="{FF2B5EF4-FFF2-40B4-BE49-F238E27FC236}">
                <a16:creationId xmlns:a16="http://schemas.microsoft.com/office/drawing/2014/main" id="{75362D28-7CF9-4B96-B4F3-3169A5E97B8F}"/>
              </a:ext>
            </a:extLst>
          </p:cNvPr>
          <p:cNvSpPr>
            <a:spLocks noGrp="1"/>
          </p:cNvSpPr>
          <p:nvPr>
            <p:ph type="body" idx="1"/>
          </p:nvPr>
        </p:nvSpPr>
        <p:spPr>
          <a:xfrm>
            <a:off x="627017" y="1825625"/>
            <a:ext cx="10961917" cy="4194175"/>
          </a:xfrm>
          <a:prstGeom prst="rect">
            <a:avLst/>
          </a:prstGeom>
        </p:spPr>
        <p:txBody>
          <a:bodyPr vert="horz" lIns="91440" tIns="45720" rIns="91440" bIns="45720" rtlCol="0">
            <a:normAutofit/>
          </a:body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EDB4617B-8EA2-48BE-A526-4DE3E2AA92BE}"/>
              </a:ext>
            </a:extLst>
          </p:cNvPr>
          <p:cNvSpPr>
            <a:spLocks noGrp="1"/>
          </p:cNvSpPr>
          <p:nvPr>
            <p:ph type="sldNum" sz="quarter" idx="4"/>
          </p:nvPr>
        </p:nvSpPr>
        <p:spPr>
          <a:xfrm>
            <a:off x="163286" y="6338650"/>
            <a:ext cx="446314" cy="410934"/>
          </a:xfrm>
          <a:prstGeom prst="rect">
            <a:avLst/>
          </a:prstGeom>
        </p:spPr>
        <p:txBody>
          <a:bodyPr anchor="ctr"/>
          <a:lstStyle>
            <a:lvl1pPr algn="ctr">
              <a:defRPr sz="900"/>
            </a:lvl1pPr>
          </a:lstStyle>
          <a:p>
            <a:pPr indent="-19050" algn="r">
              <a:buClr>
                <a:srgbClr val="888888"/>
              </a:buClr>
              <a:buSzPct val="25000"/>
            </a:pPr>
            <a:fld id="{00000000-1234-1234-1234-123412341234}" type="slidenum">
              <a:rPr lang="en-US" sz="1200" smtClean="0">
                <a:solidFill>
                  <a:srgbClr val="888888"/>
                </a:solidFill>
                <a:latin typeface="Calibri"/>
                <a:ea typeface="Calibri"/>
                <a:cs typeface="Calibri"/>
                <a:sym typeface="Calibri"/>
              </a:rPr>
              <a:pPr indent="-19050" algn="r">
                <a:buClr>
                  <a:srgbClr val="888888"/>
                </a:buClr>
                <a:buSzPct val="25000"/>
              </a:pPr>
              <a:t>‹#›</a:t>
            </a:fld>
            <a:endParaRPr lang="en-US" sz="12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847578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1" r:id="rId33"/>
  </p:sldLayoutIdLst>
  <p:hf hdr="0" ftr="0" dt="0"/>
  <p:txStyles>
    <p:titleStyle>
      <a:lvl1pPr algn="l" defTabSz="914400" rtl="0" eaLnBrk="1" latinLnBrk="0" hangingPunct="1">
        <a:lnSpc>
          <a:spcPct val="90000"/>
        </a:lnSpc>
        <a:spcBef>
          <a:spcPct val="0"/>
        </a:spcBef>
        <a:buNone/>
        <a:defRPr sz="3000" b="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solidFill>
          <a:latin typeface="+mn-lt"/>
          <a:ea typeface="+mn-ea"/>
          <a:cs typeface="+mn-cs"/>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8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8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8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59">
          <p15:clr>
            <a:srgbClr val="F26B43"/>
          </p15:clr>
        </p15:guide>
        <p15:guide id="2" pos="3840">
          <p15:clr>
            <a:srgbClr val="F26B43"/>
          </p15:clr>
        </p15:guide>
        <p15:guide id="5" orient="horz" pos="908">
          <p15:clr>
            <a:srgbClr val="F26B43"/>
          </p15:clr>
        </p15:guide>
        <p15:guide id="7" pos="7296">
          <p15:clr>
            <a:srgbClr val="F26B43"/>
          </p15:clr>
        </p15:guide>
        <p15:guide id="8" pos="384">
          <p15:clr>
            <a:srgbClr val="F26B43"/>
          </p15:clr>
        </p15:guide>
        <p15:guide id="9" orient="horz" pos="2160" userDrawn="1">
          <p15:clr>
            <a:srgbClr val="F26B43"/>
          </p15:clr>
        </p15:guide>
        <p15:guide id="10" pos="5120" userDrawn="1">
          <p15:clr>
            <a:srgbClr val="F26B43"/>
          </p15:clr>
        </p15:guide>
        <p15:guide id="11" orient="horz" pos="816" userDrawn="1">
          <p15:clr>
            <a:srgbClr val="F26B43"/>
          </p15:clr>
        </p15:guide>
        <p15:guide id="12" orient="horz" pos="216" userDrawn="1">
          <p15:clr>
            <a:srgbClr val="F26B43"/>
          </p15:clr>
        </p15:guide>
        <p15:guide id="13" orient="horz" pos="1008" userDrawn="1">
          <p15:clr>
            <a:srgbClr val="F26B43"/>
          </p15:clr>
        </p15:guide>
        <p15:guide id="14" orient="horz" pos="3792" userDrawn="1">
          <p15:clr>
            <a:srgbClr val="F26B43"/>
          </p15:clr>
        </p15:guide>
        <p15:guide id="15" pos="9728" userDrawn="1">
          <p15:clr>
            <a:srgbClr val="F26B43"/>
          </p15:clr>
        </p15:guide>
        <p15:guide id="16" pos="5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6" name="Picture 5" descr="A group of houses with red roofs&#10;&#10;Description automatically generated">
            <a:extLst>
              <a:ext uri="{FF2B5EF4-FFF2-40B4-BE49-F238E27FC236}">
                <a16:creationId xmlns:a16="http://schemas.microsoft.com/office/drawing/2014/main" id="{3D230CAB-CC96-39A2-804C-7E55325F1EBF}"/>
              </a:ext>
            </a:extLst>
          </p:cNvPr>
          <p:cNvPicPr>
            <a:picLocks noChangeAspect="1"/>
          </p:cNvPicPr>
          <p:nvPr/>
        </p:nvPicPr>
        <p:blipFill rotWithShape="1">
          <a:blip r:embed="rId3"/>
          <a:srcRect l="13955" t="154" r="16994"/>
          <a:stretch/>
        </p:blipFill>
        <p:spPr>
          <a:xfrm>
            <a:off x="5080164" y="1"/>
            <a:ext cx="7097987" cy="6839666"/>
          </a:xfrm>
          <a:prstGeom prst="rect">
            <a:avLst/>
          </a:prstGeom>
        </p:spPr>
      </p:pic>
      <p:sp>
        <p:nvSpPr>
          <p:cNvPr id="90" name="Shape 90"/>
          <p:cNvSpPr txBox="1">
            <a:spLocks noGrp="1"/>
          </p:cNvSpPr>
          <p:nvPr>
            <p:ph type="ctrTitle"/>
          </p:nvPr>
        </p:nvSpPr>
        <p:spPr>
          <a:xfrm>
            <a:off x="18416" y="3131126"/>
            <a:ext cx="4678275" cy="1060305"/>
          </a:xfrm>
        </p:spPr>
        <p:txBody>
          <a:bodyPr/>
          <a:lstStyle/>
          <a:p>
            <a:pPr algn="ctr"/>
            <a:r>
              <a:rPr lang="en-US" dirty="0">
                <a:sym typeface="Calibri"/>
              </a:rPr>
              <a:t> </a:t>
            </a:r>
            <a:r>
              <a:rPr lang="en-US" sz="3000" dirty="0"/>
              <a:t>Transforming Homes, Elevating Values</a:t>
            </a:r>
            <a:endParaRPr lang="en-US" sz="3000" dirty="0">
              <a:sym typeface="Calibri"/>
            </a:endParaRPr>
          </a:p>
        </p:txBody>
      </p:sp>
      <p:sp>
        <p:nvSpPr>
          <p:cNvPr id="12" name="Rectangle 11">
            <a:extLst>
              <a:ext uri="{FF2B5EF4-FFF2-40B4-BE49-F238E27FC236}">
                <a16:creationId xmlns:a16="http://schemas.microsoft.com/office/drawing/2014/main" id="{2EC7DC5F-2B35-42BA-A8B7-477FC7343A89}"/>
              </a:ext>
            </a:extLst>
          </p:cNvPr>
          <p:cNvSpPr/>
          <p:nvPr/>
        </p:nvSpPr>
        <p:spPr>
          <a:xfrm>
            <a:off x="142874" y="154397"/>
            <a:ext cx="11906251" cy="6549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080655" y="477985"/>
            <a:ext cx="9060872" cy="696121"/>
          </a:xfrm>
          <a:prstGeom prst="rect">
            <a:avLst/>
          </a:prstGeom>
        </p:spPr>
        <p:txBody>
          <a:bodyPr vert="horz" lIns="0" tIns="0" rIns="0" bIns="0" rtlCol="0">
            <a:noAutofit/>
          </a:bodyPr>
          <a:lstStyle>
            <a:defPPr>
              <a:defRPr lang="en-US"/>
            </a:defPPr>
            <a:lvl1pPr indent="0" algn="ctr">
              <a:lnSpc>
                <a:spcPct val="100000"/>
              </a:lnSpc>
              <a:spcBef>
                <a:spcPts val="1000"/>
              </a:spcBef>
              <a:buFont typeface="Arial" panose="020B0604020202020204" pitchFamily="34" charset="0"/>
              <a:buNone/>
              <a:defRPr sz="2400" b="1" i="0">
                <a:cs typeface="Segoe UI" panose="020B0502040204020203" pitchFamily="34" charset="0"/>
              </a:defRPr>
            </a:lvl1pPr>
            <a:lvl2pPr marL="548640" indent="-228600">
              <a:lnSpc>
                <a:spcPct val="90000"/>
              </a:lnSpc>
              <a:spcBef>
                <a:spcPts val="500"/>
              </a:spcBef>
              <a:buSzPct val="120000"/>
              <a:buFont typeface="Arial" panose="020B0604020202020204" pitchFamily="34" charset="0"/>
              <a:buChar char="•"/>
              <a:defRPr sz="1600"/>
            </a:lvl2pPr>
            <a:lvl3pPr marL="1097280" indent="-228600">
              <a:lnSpc>
                <a:spcPct val="90000"/>
              </a:lnSpc>
              <a:spcBef>
                <a:spcPts val="500"/>
              </a:spcBef>
              <a:buFont typeface="Montserrat" panose="00000500000000000000" pitchFamily="2" charset="0"/>
              <a:buChar char="−"/>
              <a:defRPr sz="1600"/>
            </a:lvl3pPr>
            <a:lvl4pPr marL="1645920" indent="-228600">
              <a:lnSpc>
                <a:spcPct val="90000"/>
              </a:lnSpc>
              <a:spcBef>
                <a:spcPts val="500"/>
              </a:spcBef>
              <a:buFont typeface="Montserrat" panose="00000500000000000000" pitchFamily="2" charset="0"/>
              <a:buChar char="»"/>
              <a:defRPr sz="1600"/>
            </a:lvl4pPr>
            <a:lvl5pPr marL="2194560" indent="-228600">
              <a:lnSpc>
                <a:spcPct val="90000"/>
              </a:lnSpc>
              <a:spcBef>
                <a:spcPts val="500"/>
              </a:spcBef>
              <a:buFont typeface="Courier New" panose="02070309020205020404" pitchFamily="49" charset="0"/>
              <a:buChar char="o"/>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Assessing the performance of the model and interpreting the coefficients</a:t>
            </a:r>
          </a:p>
          <a:p>
            <a:endParaRPr lang="en-US" dirty="0"/>
          </a:p>
        </p:txBody>
      </p:sp>
      <p:sp>
        <p:nvSpPr>
          <p:cNvPr id="3" name="Freeform 10">
            <a:extLst>
              <a:ext uri="{FF2B5EF4-FFF2-40B4-BE49-F238E27FC236}">
                <a16:creationId xmlns:a16="http://schemas.microsoft.com/office/drawing/2014/main" id="{D1DEF677-CEF6-CB05-FFDE-A13775345A22}"/>
              </a:ext>
            </a:extLst>
          </p:cNvPr>
          <p:cNvSpPr/>
          <p:nvPr>
            <p:custDataLst>
              <p:tags r:id="rId1"/>
            </p:custDataLst>
          </p:nvPr>
        </p:nvSpPr>
        <p:spPr bwMode="auto">
          <a:xfrm>
            <a:off x="0" y="-6396"/>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 Modeling Evaluation</a:t>
            </a:r>
            <a:endParaRPr lang="en-KE" sz="1050" b="1" dirty="0">
              <a:solidFill>
                <a:schemeClr val="bg1"/>
              </a:solidFill>
              <a:latin typeface="+mj-lt"/>
            </a:endParaRPr>
          </a:p>
        </p:txBody>
      </p:sp>
      <p:sp>
        <p:nvSpPr>
          <p:cNvPr id="5" name="Rectangle 4">
            <a:extLst>
              <a:ext uri="{FF2B5EF4-FFF2-40B4-BE49-F238E27FC236}">
                <a16:creationId xmlns:a16="http://schemas.microsoft.com/office/drawing/2014/main" id="{7F976FDB-5253-3276-214A-67A52045D073}"/>
              </a:ext>
            </a:extLst>
          </p:cNvPr>
          <p:cNvSpPr/>
          <p:nvPr/>
        </p:nvSpPr>
        <p:spPr>
          <a:xfrm>
            <a:off x="8157029" y="1716715"/>
            <a:ext cx="3784072" cy="440588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solidFill>
                  <a:srgbClr val="4D4D4D"/>
                </a:solidFill>
              </a:rPr>
              <a:t>We used the mean squared Error to assess the model. This metric (MSE) measures the average absolute difference between the predicted and actual values. It provides a measure of the average magnitude of errors in the model's predictions.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KE" sz="1400" dirty="0">
              <a:solidFill>
                <a:srgbClr val="4D4D4D"/>
              </a:solidFill>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solidFill>
                  <a:srgbClr val="4D4D4D"/>
                </a:solidFill>
              </a:rPr>
              <a:t>Coefficients: The coefficients represent the weights assigned to each feature in the linear regression model. Positive coefficients indicate a positive correlation with the target variable, while negative coefficients indicate a negative correlation. The intercept represents the estimated value of the target variable when all features are zero.</a:t>
            </a:r>
            <a:endParaRPr lang="en-KE" altLang="en-KE" sz="1400" dirty="0">
              <a:solidFill>
                <a:srgbClr val="4D4D4D"/>
              </a:solidFill>
            </a:endParaRPr>
          </a:p>
        </p:txBody>
      </p:sp>
      <p:pic>
        <p:nvPicPr>
          <p:cNvPr id="6" name="Picture 5" descr="A graph with blue bars&#10;&#10;Description automatically generated">
            <a:extLst>
              <a:ext uri="{FF2B5EF4-FFF2-40B4-BE49-F238E27FC236}">
                <a16:creationId xmlns:a16="http://schemas.microsoft.com/office/drawing/2014/main" id="{07CB5731-6CAB-269B-84E6-135D4CE52F49}"/>
              </a:ext>
            </a:extLst>
          </p:cNvPr>
          <p:cNvPicPr>
            <a:picLocks noChangeAspect="1"/>
          </p:cNvPicPr>
          <p:nvPr/>
        </p:nvPicPr>
        <p:blipFill>
          <a:blip r:embed="rId3"/>
          <a:stretch>
            <a:fillRect/>
          </a:stretch>
        </p:blipFill>
        <p:spPr>
          <a:xfrm>
            <a:off x="250899" y="1716715"/>
            <a:ext cx="7772730" cy="4405889"/>
          </a:xfrm>
          <a:prstGeom prst="rect">
            <a:avLst/>
          </a:prstGeom>
        </p:spPr>
      </p:pic>
    </p:spTree>
    <p:extLst>
      <p:ext uri="{BB962C8B-B14F-4D97-AF65-F5344CB8AC3E}">
        <p14:creationId xmlns:p14="http://schemas.microsoft.com/office/powerpoint/2010/main" val="82888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565564" y="450275"/>
            <a:ext cx="9060872" cy="696121"/>
          </a:xfrm>
          <a:prstGeom prst="rect">
            <a:avLst/>
          </a:prstGeom>
        </p:spPr>
        <p:txBody>
          <a:bodyPr vert="horz" lIns="0" tIns="0" rIns="0" bIns="0" rtlCol="0">
            <a:noAutofit/>
          </a:bodyPr>
          <a:lstStyle>
            <a:defPPr>
              <a:defRPr lang="en-US"/>
            </a:defPPr>
            <a:lvl1pPr indent="0" algn="ctr">
              <a:lnSpc>
                <a:spcPct val="100000"/>
              </a:lnSpc>
              <a:spcBef>
                <a:spcPts val="1000"/>
              </a:spcBef>
              <a:buFont typeface="Arial" panose="020B0604020202020204" pitchFamily="34" charset="0"/>
              <a:buNone/>
              <a:defRPr sz="2400" b="1" i="0">
                <a:cs typeface="Segoe UI" panose="020B0502040204020203" pitchFamily="34" charset="0"/>
              </a:defRPr>
            </a:lvl1pPr>
            <a:lvl2pPr marL="548640" indent="-228600">
              <a:lnSpc>
                <a:spcPct val="90000"/>
              </a:lnSpc>
              <a:spcBef>
                <a:spcPts val="500"/>
              </a:spcBef>
              <a:buSzPct val="120000"/>
              <a:buFont typeface="Arial" panose="020B0604020202020204" pitchFamily="34" charset="0"/>
              <a:buChar char="•"/>
              <a:defRPr sz="1600"/>
            </a:lvl2pPr>
            <a:lvl3pPr marL="1097280" indent="-228600">
              <a:lnSpc>
                <a:spcPct val="90000"/>
              </a:lnSpc>
              <a:spcBef>
                <a:spcPts val="500"/>
              </a:spcBef>
              <a:buFont typeface="Montserrat" panose="00000500000000000000" pitchFamily="2" charset="0"/>
              <a:buChar char="−"/>
              <a:defRPr sz="1600"/>
            </a:lvl3pPr>
            <a:lvl4pPr marL="1645920" indent="-228600">
              <a:lnSpc>
                <a:spcPct val="90000"/>
              </a:lnSpc>
              <a:spcBef>
                <a:spcPts val="500"/>
              </a:spcBef>
              <a:buFont typeface="Montserrat" panose="00000500000000000000" pitchFamily="2" charset="0"/>
              <a:buChar char="»"/>
              <a:defRPr sz="1600"/>
            </a:lvl4pPr>
            <a:lvl5pPr marL="2194560" indent="-228600">
              <a:lnSpc>
                <a:spcPct val="90000"/>
              </a:lnSpc>
              <a:spcBef>
                <a:spcPts val="500"/>
              </a:spcBef>
              <a:buFont typeface="Courier New" panose="02070309020205020404" pitchFamily="49" charset="0"/>
              <a:buChar char="o"/>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Developing a system to recommend specific renovations based on their predicted impact on house prices</a:t>
            </a:r>
          </a:p>
        </p:txBody>
      </p:sp>
      <p:sp>
        <p:nvSpPr>
          <p:cNvPr id="3" name="Freeform 10">
            <a:extLst>
              <a:ext uri="{FF2B5EF4-FFF2-40B4-BE49-F238E27FC236}">
                <a16:creationId xmlns:a16="http://schemas.microsoft.com/office/drawing/2014/main" id="{1EBC2B45-ECFD-72CC-4F7A-32684EED35D8}"/>
              </a:ext>
            </a:extLst>
          </p:cNvPr>
          <p:cNvSpPr/>
          <p:nvPr>
            <p:custDataLst>
              <p:tags r:id="rId1"/>
            </p:custDataLst>
          </p:nvPr>
        </p:nvSpPr>
        <p:spPr bwMode="auto">
          <a:xfrm>
            <a:off x="0" y="-6396"/>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Recommendation</a:t>
            </a:r>
            <a:r>
              <a:rPr lang="en-US" sz="1050" b="1" i="0" dirty="0">
                <a:solidFill>
                  <a:srgbClr val="1F2328"/>
                </a:solidFill>
                <a:effectLst/>
                <a:latin typeface="-apple-system"/>
              </a:rPr>
              <a:t> </a:t>
            </a:r>
            <a:r>
              <a:rPr lang="en-US" sz="1050" b="1" dirty="0">
                <a:solidFill>
                  <a:schemeClr val="bg1"/>
                </a:solidFill>
                <a:latin typeface="+mj-lt"/>
              </a:rPr>
              <a:t>System</a:t>
            </a:r>
          </a:p>
        </p:txBody>
      </p:sp>
      <p:sp>
        <p:nvSpPr>
          <p:cNvPr id="5" name="Rectangle 4">
            <a:extLst>
              <a:ext uri="{FF2B5EF4-FFF2-40B4-BE49-F238E27FC236}">
                <a16:creationId xmlns:a16="http://schemas.microsoft.com/office/drawing/2014/main" id="{4E5395E1-C3A9-3313-614A-75D4F27D3CDB}"/>
              </a:ext>
            </a:extLst>
          </p:cNvPr>
          <p:cNvSpPr/>
          <p:nvPr/>
        </p:nvSpPr>
        <p:spPr>
          <a:xfrm>
            <a:off x="6857999" y="1392310"/>
            <a:ext cx="4999974" cy="40733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400" dirty="0">
                <a:solidFill>
                  <a:srgbClr val="4D4D4D"/>
                </a:solidFill>
              </a:rPr>
              <a:t>Identified renovation-related features and their coefficients, creating a Data Frame that sheds light on the linear regression model's predictions. These coefficients estimate the price change for a one-unit increase in each respective feature, offering insights into the potential impact of renovations on house prices.</a:t>
            </a:r>
          </a:p>
          <a:p>
            <a:pPr marL="742950" lvl="1" indent="-285750" eaLnBrk="0" fontAlgn="base" hangingPunct="0">
              <a:spcBef>
                <a:spcPct val="0"/>
              </a:spcBef>
              <a:spcAft>
                <a:spcPct val="0"/>
              </a:spcAft>
              <a:buFont typeface="Arial" panose="020B0604020202020204" pitchFamily="34" charset="0"/>
              <a:buChar char="•"/>
            </a:pPr>
            <a:r>
              <a:rPr lang="en-US" sz="1400" dirty="0">
                <a:solidFill>
                  <a:srgbClr val="4D4D4D"/>
                </a:solidFill>
              </a:rPr>
              <a:t>Sqft_living holds the highest importance score, signifying that alterations in living area square footage have the most significant potential impact on house prices. </a:t>
            </a:r>
          </a:p>
          <a:p>
            <a:pPr marL="742950" lvl="1" indent="-285750" eaLnBrk="0" fontAlgn="base" hangingPunct="0">
              <a:spcBef>
                <a:spcPct val="0"/>
              </a:spcBef>
              <a:spcAft>
                <a:spcPct val="0"/>
              </a:spcAft>
              <a:buFont typeface="Arial" panose="020B0604020202020204" pitchFamily="34" charset="0"/>
              <a:buChar char="•"/>
            </a:pPr>
            <a:r>
              <a:rPr lang="en-US" sz="1400" dirty="0">
                <a:solidFill>
                  <a:srgbClr val="4D4D4D"/>
                </a:solidFill>
              </a:rPr>
              <a:t>Sqft_above, representing above-ground square footage, possesses a comparatively lower importance score. </a:t>
            </a:r>
          </a:p>
          <a:p>
            <a:pPr marL="742950" lvl="1" indent="-285750" eaLnBrk="0" fontAlgn="base" hangingPunct="0">
              <a:spcBef>
                <a:spcPct val="0"/>
              </a:spcBef>
              <a:spcAft>
                <a:spcPct val="0"/>
              </a:spcAft>
              <a:buFont typeface="Arial" panose="020B0604020202020204" pitchFamily="34" charset="0"/>
              <a:buChar char="•"/>
            </a:pPr>
            <a:r>
              <a:rPr lang="en-US" sz="1400" dirty="0">
                <a:solidFill>
                  <a:srgbClr val="4D4D4D"/>
                </a:solidFill>
              </a:rPr>
              <a:t> Bathrooms exhibit an extremely low importance score, indicating a minimal impact on house prices within this model.</a:t>
            </a:r>
          </a:p>
        </p:txBody>
      </p:sp>
      <p:pic>
        <p:nvPicPr>
          <p:cNvPr id="7" name="Picture 6" descr="A graph with blue bars and white squares&#10;&#10;Description automatically generated">
            <a:extLst>
              <a:ext uri="{FF2B5EF4-FFF2-40B4-BE49-F238E27FC236}">
                <a16:creationId xmlns:a16="http://schemas.microsoft.com/office/drawing/2014/main" id="{3BB46E3E-B0FC-D868-29EB-143258F8F80E}"/>
              </a:ext>
            </a:extLst>
          </p:cNvPr>
          <p:cNvPicPr>
            <a:picLocks noChangeAspect="1"/>
          </p:cNvPicPr>
          <p:nvPr/>
        </p:nvPicPr>
        <p:blipFill>
          <a:blip r:embed="rId3"/>
          <a:stretch>
            <a:fillRect/>
          </a:stretch>
        </p:blipFill>
        <p:spPr>
          <a:xfrm>
            <a:off x="579390" y="1226017"/>
            <a:ext cx="6047147" cy="4824851"/>
          </a:xfrm>
          <a:prstGeom prst="rect">
            <a:avLst/>
          </a:prstGeom>
        </p:spPr>
      </p:pic>
      <p:sp>
        <p:nvSpPr>
          <p:cNvPr id="8" name="Rectangle 7">
            <a:extLst>
              <a:ext uri="{FF2B5EF4-FFF2-40B4-BE49-F238E27FC236}">
                <a16:creationId xmlns:a16="http://schemas.microsoft.com/office/drawing/2014/main" id="{500CC21A-009F-886D-A4F6-39E953115506}"/>
              </a:ext>
            </a:extLst>
          </p:cNvPr>
          <p:cNvSpPr/>
          <p:nvPr/>
        </p:nvSpPr>
        <p:spPr>
          <a:xfrm>
            <a:off x="579390" y="6057481"/>
            <a:ext cx="11278583" cy="5779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eaLnBrk="0" fontAlgn="base" hangingPunct="0">
              <a:spcBef>
                <a:spcPct val="0"/>
              </a:spcBef>
              <a:spcAft>
                <a:spcPct val="0"/>
              </a:spcAft>
              <a:defRPr/>
            </a:pPr>
            <a:r>
              <a:rPr lang="en-US" sz="1400" dirty="0">
                <a:solidFill>
                  <a:srgbClr val="4D4D4D"/>
                </a:solidFill>
              </a:rPr>
              <a:t>The results advise focusing on expanding </a:t>
            </a:r>
            <a:r>
              <a:rPr lang="en-US" sz="1400" dirty="0" err="1">
                <a:solidFill>
                  <a:srgbClr val="4D4D4D"/>
                </a:solidFill>
              </a:rPr>
              <a:t>sqft_living</a:t>
            </a:r>
            <a:r>
              <a:rPr lang="en-US" sz="1400" dirty="0">
                <a:solidFill>
                  <a:srgbClr val="4D4D4D"/>
                </a:solidFill>
              </a:rPr>
              <a:t> in renovations for the highest return on investment in increasing house prices, as depicted by the bar chart highlighting its significant influence in predicting prices</a:t>
            </a:r>
          </a:p>
        </p:txBody>
      </p:sp>
    </p:spTree>
    <p:extLst>
      <p:ext uri="{BB962C8B-B14F-4D97-AF65-F5344CB8AC3E}">
        <p14:creationId xmlns:p14="http://schemas.microsoft.com/office/powerpoint/2010/main" val="191113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CEB43-CED0-4B58-AE2B-A81A349C5A89}"/>
              </a:ext>
            </a:extLst>
          </p:cNvPr>
          <p:cNvSpPr>
            <a:spLocks noGrp="1"/>
          </p:cNvSpPr>
          <p:nvPr>
            <p:ph type="body" sz="quarter" idx="11"/>
          </p:nvPr>
        </p:nvSpPr>
        <p:spPr>
          <a:xfrm>
            <a:off x="817418" y="420236"/>
            <a:ext cx="9639299" cy="553878"/>
          </a:xfrm>
        </p:spPr>
        <p:txBody>
          <a:bodyPr vert="horz" lIns="0" tIns="0" rIns="0" bIns="0" rtlCol="0">
            <a:noAutofit/>
          </a:bodyPr>
          <a:lstStyle/>
          <a:p>
            <a:pPr algn="ctr"/>
            <a:r>
              <a:rPr lang="en-US" sz="2400" dirty="0">
                <a:latin typeface="+mn-lt"/>
              </a:rPr>
              <a:t>Recommendations and conclusions</a:t>
            </a:r>
            <a:endParaRPr lang="en-KE" sz="2400" dirty="0">
              <a:latin typeface="+mn-lt"/>
            </a:endParaRPr>
          </a:p>
        </p:txBody>
      </p:sp>
      <p:sp>
        <p:nvSpPr>
          <p:cNvPr id="8" name="Content Placeholder 8">
            <a:extLst>
              <a:ext uri="{FF2B5EF4-FFF2-40B4-BE49-F238E27FC236}">
                <a16:creationId xmlns:a16="http://schemas.microsoft.com/office/drawing/2014/main" id="{21C6372E-6A13-4E5D-A062-643B894C127E}"/>
              </a:ext>
            </a:extLst>
          </p:cNvPr>
          <p:cNvSpPr txBox="1">
            <a:spLocks/>
          </p:cNvSpPr>
          <p:nvPr/>
        </p:nvSpPr>
        <p:spPr>
          <a:xfrm>
            <a:off x="3467101" y="1487562"/>
            <a:ext cx="8117922" cy="328962"/>
          </a:xfrm>
          <a:prstGeom prst="rect">
            <a:avLst/>
          </a:prstGeom>
          <a:solidFill>
            <a:schemeClr val="accent1"/>
          </a:solidFill>
          <a:ln>
            <a:noFill/>
          </a:ln>
          <a:effectLst/>
        </p:spPr>
        <p:txBody>
          <a:bodyPr vert="horz" wrap="square" lIns="9144" tIns="0" rIns="9144" bIns="0" rtlCol="0" anchor="ctr" anchorCtr="0">
            <a:noAutofit/>
          </a:bodyPr>
          <a:lstStyle>
            <a:lvl1pPr marL="0" indent="0" algn="ctr" defTabSz="957706" rtl="0" eaLnBrk="1" latinLnBrk="0" hangingPunct="1">
              <a:spcBef>
                <a:spcPct val="20000"/>
              </a:spcBef>
              <a:buFontTx/>
              <a:buNone/>
              <a:defRPr lang="en-US" sz="1400" b="1" kern="1200" dirty="0">
                <a:solidFill>
                  <a:schemeClr val="tx1"/>
                </a:solidFill>
                <a:latin typeface="Calibri" panose="020F0502020204030204" pitchFamily="34" charset="0"/>
                <a:ea typeface="+mn-ea"/>
                <a:cs typeface="+mn-cs"/>
              </a:defRPr>
            </a:lvl1pPr>
            <a:lvl2pPr marL="427152" indent="-22013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2pPr>
            <a:lvl3pPr marL="839724" indent="-20701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3pPr>
            <a:lvl4pPr marL="1266878" indent="-22013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4pPr>
            <a:lvl5pPr marL="1679450" indent="-20701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5pPr>
            <a:lvl6pPr marL="2633692"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2546"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399"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252"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marL="0" marR="0" lvl="0" indent="0" algn="ctr" defTabSz="957706" rtl="0" eaLnBrk="1" fontAlgn="auto" latinLnBrk="0" hangingPunct="1">
              <a:lnSpc>
                <a:spcPct val="100000"/>
              </a:lnSpc>
              <a:spcBef>
                <a:spcPct val="2000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Explanation </a:t>
            </a:r>
          </a:p>
        </p:txBody>
      </p:sp>
      <p:sp>
        <p:nvSpPr>
          <p:cNvPr id="9" name="Content Placeholder 9">
            <a:extLst>
              <a:ext uri="{FF2B5EF4-FFF2-40B4-BE49-F238E27FC236}">
                <a16:creationId xmlns:a16="http://schemas.microsoft.com/office/drawing/2014/main" id="{7C702016-3EAD-43E1-B0D3-4EA0ECD0974B}"/>
              </a:ext>
            </a:extLst>
          </p:cNvPr>
          <p:cNvSpPr txBox="1">
            <a:spLocks/>
          </p:cNvSpPr>
          <p:nvPr/>
        </p:nvSpPr>
        <p:spPr>
          <a:xfrm>
            <a:off x="609600" y="1487562"/>
            <a:ext cx="2559050" cy="328962"/>
          </a:xfrm>
          <a:prstGeom prst="rect">
            <a:avLst/>
          </a:prstGeom>
          <a:solidFill>
            <a:schemeClr val="accent1"/>
          </a:solidFill>
          <a:ln>
            <a:noFill/>
          </a:ln>
          <a:effectLst/>
        </p:spPr>
        <p:txBody>
          <a:bodyPr vert="horz" wrap="square" lIns="9144" tIns="0" rIns="9144" bIns="0" rtlCol="0" anchor="ctr" anchorCtr="0">
            <a:noAutofit/>
          </a:bodyPr>
          <a:lstStyle>
            <a:lvl1pPr marL="0" indent="0" algn="ctr" defTabSz="957706" rtl="0" eaLnBrk="1" latinLnBrk="0" hangingPunct="1">
              <a:spcBef>
                <a:spcPct val="20000"/>
              </a:spcBef>
              <a:buFontTx/>
              <a:buNone/>
              <a:defRPr lang="en-US" sz="1400" b="1" kern="1200" dirty="0">
                <a:solidFill>
                  <a:schemeClr val="tx1"/>
                </a:solidFill>
                <a:latin typeface="Calibri" panose="020F0502020204030204" pitchFamily="34" charset="0"/>
                <a:ea typeface="+mn-ea"/>
                <a:cs typeface="+mn-cs"/>
              </a:defRPr>
            </a:lvl1pPr>
            <a:lvl2pPr marL="427152" indent="-22013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2pPr>
            <a:lvl3pPr marL="839724" indent="-20701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3pPr>
            <a:lvl4pPr marL="1266878" indent="-22013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4pPr>
            <a:lvl5pPr marL="1679450" indent="-20701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5pPr>
            <a:lvl6pPr marL="2633692"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2546"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399"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252"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marL="0" marR="0" lvl="0" indent="0" defTabSz="957706" rtl="0" eaLnBrk="1" fontAlgn="auto" latinLnBrk="0" hangingPunct="1">
              <a:lnSpc>
                <a:spcPct val="100000"/>
              </a:lnSpc>
              <a:spcBef>
                <a:spcPct val="2000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Conclusion </a:t>
            </a:r>
          </a:p>
        </p:txBody>
      </p:sp>
      <p:cxnSp>
        <p:nvCxnSpPr>
          <p:cNvPr id="19" name="Straight Connector 18">
            <a:extLst>
              <a:ext uri="{FF2B5EF4-FFF2-40B4-BE49-F238E27FC236}">
                <a16:creationId xmlns:a16="http://schemas.microsoft.com/office/drawing/2014/main" id="{D8AAEEB1-8CF0-513E-3F9A-BCF543ED79DF}"/>
              </a:ext>
            </a:extLst>
          </p:cNvPr>
          <p:cNvCxnSpPr>
            <a:cxnSpLocks/>
          </p:cNvCxnSpPr>
          <p:nvPr/>
        </p:nvCxnSpPr>
        <p:spPr>
          <a:xfrm>
            <a:off x="612433" y="2767158"/>
            <a:ext cx="10969967" cy="0"/>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C1C430-2EB8-0B0D-E267-35CC34967C11}"/>
              </a:ext>
            </a:extLst>
          </p:cNvPr>
          <p:cNvCxnSpPr>
            <a:cxnSpLocks/>
          </p:cNvCxnSpPr>
          <p:nvPr/>
        </p:nvCxnSpPr>
        <p:spPr>
          <a:xfrm flipV="1">
            <a:off x="612433" y="3704690"/>
            <a:ext cx="10969967" cy="0"/>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6238AE-C0A8-D9EC-AE4A-844CE3EB635D}"/>
              </a:ext>
            </a:extLst>
          </p:cNvPr>
          <p:cNvCxnSpPr>
            <a:cxnSpLocks/>
          </p:cNvCxnSpPr>
          <p:nvPr/>
        </p:nvCxnSpPr>
        <p:spPr>
          <a:xfrm flipV="1">
            <a:off x="612433" y="4642222"/>
            <a:ext cx="10969967" cy="0"/>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2CA811A-B794-C397-86D5-3F31A3EF2693}"/>
              </a:ext>
            </a:extLst>
          </p:cNvPr>
          <p:cNvCxnSpPr>
            <a:cxnSpLocks/>
          </p:cNvCxnSpPr>
          <p:nvPr/>
        </p:nvCxnSpPr>
        <p:spPr>
          <a:xfrm flipV="1">
            <a:off x="623922" y="5579754"/>
            <a:ext cx="10969967" cy="0"/>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749D61FB-5B68-086F-9D03-A0E40055EF74}"/>
              </a:ext>
            </a:extLst>
          </p:cNvPr>
          <p:cNvGrpSpPr/>
          <p:nvPr/>
        </p:nvGrpSpPr>
        <p:grpSpPr>
          <a:xfrm>
            <a:off x="614220" y="2063955"/>
            <a:ext cx="10979669" cy="513950"/>
            <a:chOff x="614220" y="1883842"/>
            <a:chExt cx="10979669" cy="513950"/>
          </a:xfrm>
        </p:grpSpPr>
        <p:sp>
          <p:nvSpPr>
            <p:cNvPr id="11" name="Rectangle 10">
              <a:extLst>
                <a:ext uri="{FF2B5EF4-FFF2-40B4-BE49-F238E27FC236}">
                  <a16:creationId xmlns:a16="http://schemas.microsoft.com/office/drawing/2014/main" id="{1BB7E8CD-D9BA-AEBC-D089-4ADDF69151DB}"/>
                </a:ext>
              </a:extLst>
            </p:cNvPr>
            <p:cNvSpPr/>
            <p:nvPr/>
          </p:nvSpPr>
          <p:spPr>
            <a:xfrm>
              <a:off x="614220" y="1883842"/>
              <a:ext cx="2549809" cy="5139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lvl="0" defTabSz="957706">
                <a:defRPr/>
              </a:pPr>
              <a:r>
                <a:rPr lang="en-US" sz="1200" b="1" dirty="0">
                  <a:solidFill>
                    <a:schemeClr val="tx1"/>
                  </a:solidFill>
                  <a:latin typeface="Segoe UI" panose="020B0502040204020203" pitchFamily="34" charset="0"/>
                  <a:cs typeface="Segoe UI" panose="020B0502040204020203" pitchFamily="34" charset="0"/>
                </a:rPr>
                <a:t>Maximize Living Space</a:t>
              </a:r>
            </a:p>
          </p:txBody>
        </p:sp>
        <p:sp>
          <p:nvSpPr>
            <p:cNvPr id="35" name="TextBox 34">
              <a:extLst>
                <a:ext uri="{FF2B5EF4-FFF2-40B4-BE49-F238E27FC236}">
                  <a16:creationId xmlns:a16="http://schemas.microsoft.com/office/drawing/2014/main" id="{4D9902C6-00E0-4948-381A-263FDC3A095A}"/>
                </a:ext>
              </a:extLst>
            </p:cNvPr>
            <p:cNvSpPr txBox="1"/>
            <p:nvPr/>
          </p:nvSpPr>
          <p:spPr>
            <a:xfrm>
              <a:off x="3483211" y="1956151"/>
              <a:ext cx="8110678" cy="369332"/>
            </a:xfrm>
            <a:prstGeom prst="rect">
              <a:avLst/>
            </a:prstGeom>
            <a:noFill/>
          </p:spPr>
          <p:txBody>
            <a:bodyPr wrap="square" lIns="0" tIns="0" rIns="0" bIns="0">
              <a:spAutoFit/>
            </a:bodyPr>
            <a:lstStyle/>
            <a:p>
              <a:pPr algn="l"/>
              <a:r>
                <a:rPr lang="en-US" sz="1200" b="0" i="0" dirty="0">
                  <a:solidFill>
                    <a:srgbClr val="1F2328"/>
                  </a:solidFill>
                  <a:effectLst/>
                  <a:latin typeface="-apple-system"/>
                </a:rPr>
                <a:t>Expanding the living space is a key strategy for maximizing the house's value. Consider options like room additions, finishing basements, or creating open floor plans</a:t>
              </a:r>
              <a:endParaRPr lang="en-US" sz="1200" b="0" i="0" dirty="0">
                <a:solidFill>
                  <a:srgbClr val="374151"/>
                </a:solidFill>
                <a:effectLst/>
                <a:latin typeface="Söhne"/>
              </a:endParaRPr>
            </a:p>
          </p:txBody>
        </p:sp>
      </p:grpSp>
      <p:grpSp>
        <p:nvGrpSpPr>
          <p:cNvPr id="55" name="Group 54">
            <a:extLst>
              <a:ext uri="{FF2B5EF4-FFF2-40B4-BE49-F238E27FC236}">
                <a16:creationId xmlns:a16="http://schemas.microsoft.com/office/drawing/2014/main" id="{6DBA344D-87C4-42DA-B248-E6E0182ACDF5}"/>
              </a:ext>
            </a:extLst>
          </p:cNvPr>
          <p:cNvGrpSpPr/>
          <p:nvPr/>
        </p:nvGrpSpPr>
        <p:grpSpPr>
          <a:xfrm>
            <a:off x="614221" y="2979878"/>
            <a:ext cx="10979668" cy="570960"/>
            <a:chOff x="614221" y="2704805"/>
            <a:chExt cx="10979668" cy="570960"/>
          </a:xfrm>
        </p:grpSpPr>
        <p:sp>
          <p:nvSpPr>
            <p:cNvPr id="15" name="Rectangle 14">
              <a:extLst>
                <a:ext uri="{FF2B5EF4-FFF2-40B4-BE49-F238E27FC236}">
                  <a16:creationId xmlns:a16="http://schemas.microsoft.com/office/drawing/2014/main" id="{C46E3776-E38C-2A48-4784-D1018A17DA46}"/>
                </a:ext>
              </a:extLst>
            </p:cNvPr>
            <p:cNvSpPr/>
            <p:nvPr/>
          </p:nvSpPr>
          <p:spPr>
            <a:xfrm>
              <a:off x="614221" y="2704805"/>
              <a:ext cx="2554429" cy="5709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lvl="0" defTabSz="957706">
                <a:defRPr/>
              </a:pPr>
              <a:r>
                <a:rPr lang="en-US" sz="1200" b="1" dirty="0">
                  <a:solidFill>
                    <a:schemeClr val="tx1"/>
                  </a:solidFill>
                  <a:latin typeface="Segoe UI" panose="020B0502040204020203" pitchFamily="34" charset="0"/>
                  <a:cs typeface="Segoe UI" panose="020B0502040204020203" pitchFamily="34" charset="0"/>
                </a:rPr>
                <a:t>Strategic Bathroom Additions</a:t>
              </a:r>
            </a:p>
          </p:txBody>
        </p:sp>
        <p:sp>
          <p:nvSpPr>
            <p:cNvPr id="38" name="TextBox 37">
              <a:extLst>
                <a:ext uri="{FF2B5EF4-FFF2-40B4-BE49-F238E27FC236}">
                  <a16:creationId xmlns:a16="http://schemas.microsoft.com/office/drawing/2014/main" id="{704501EA-F04A-DA33-66D3-8E38281F50C7}"/>
                </a:ext>
              </a:extLst>
            </p:cNvPr>
            <p:cNvSpPr txBox="1"/>
            <p:nvPr/>
          </p:nvSpPr>
          <p:spPr>
            <a:xfrm>
              <a:off x="3483211" y="2756165"/>
              <a:ext cx="8110678" cy="369332"/>
            </a:xfrm>
            <a:prstGeom prst="rect">
              <a:avLst/>
            </a:prstGeom>
            <a:noFill/>
          </p:spPr>
          <p:txBody>
            <a:bodyPr wrap="square" lIns="0" tIns="0" rIns="0" bIns="0">
              <a:spAutoFit/>
            </a:bodyPr>
            <a:lstStyle/>
            <a:p>
              <a:r>
                <a:rPr lang="en-US" sz="1200" b="0" i="0" dirty="0">
                  <a:solidFill>
                    <a:srgbClr val="1F2328"/>
                  </a:solidFill>
                  <a:effectLst/>
                  <a:latin typeface="-apple-system"/>
                </a:rPr>
                <a:t>Strategically adding bathrooms can be a valuable investment. Evaluate the existing layout and identify spaces where an additional bathroom could enhance convenience and appeal.</a:t>
              </a:r>
            </a:p>
          </p:txBody>
        </p:sp>
      </p:grpSp>
      <p:grpSp>
        <p:nvGrpSpPr>
          <p:cNvPr id="52" name="Group 51">
            <a:extLst>
              <a:ext uri="{FF2B5EF4-FFF2-40B4-BE49-F238E27FC236}">
                <a16:creationId xmlns:a16="http://schemas.microsoft.com/office/drawing/2014/main" id="{4BA1558C-5BCF-BB00-C08E-8BF7665D5EB6}"/>
              </a:ext>
            </a:extLst>
          </p:cNvPr>
          <p:cNvGrpSpPr/>
          <p:nvPr/>
        </p:nvGrpSpPr>
        <p:grpSpPr>
          <a:xfrm>
            <a:off x="623922" y="3952811"/>
            <a:ext cx="10969967" cy="553998"/>
            <a:chOff x="623922" y="3917575"/>
            <a:chExt cx="10969967" cy="553998"/>
          </a:xfrm>
        </p:grpSpPr>
        <p:sp>
          <p:nvSpPr>
            <p:cNvPr id="16" name="Rectangle 15">
              <a:extLst>
                <a:ext uri="{FF2B5EF4-FFF2-40B4-BE49-F238E27FC236}">
                  <a16:creationId xmlns:a16="http://schemas.microsoft.com/office/drawing/2014/main" id="{7FE8B2C5-A786-65A5-76F5-6EE565CA2486}"/>
                </a:ext>
              </a:extLst>
            </p:cNvPr>
            <p:cNvSpPr/>
            <p:nvPr/>
          </p:nvSpPr>
          <p:spPr>
            <a:xfrm>
              <a:off x="623922" y="3917575"/>
              <a:ext cx="2554429" cy="553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lvl="0" defTabSz="957706">
                <a:defRPr/>
              </a:pPr>
              <a:r>
                <a:rPr lang="en-US" sz="1200" b="1" dirty="0">
                  <a:solidFill>
                    <a:schemeClr val="tx1"/>
                  </a:solidFill>
                  <a:latin typeface="Segoe UI" panose="020B0502040204020203" pitchFamily="34" charset="0"/>
                  <a:cs typeface="Segoe UI" panose="020B0502040204020203" pitchFamily="34" charset="0"/>
                </a:rPr>
                <a:t>Grade Upgrades</a:t>
              </a:r>
            </a:p>
          </p:txBody>
        </p:sp>
        <p:sp>
          <p:nvSpPr>
            <p:cNvPr id="39" name="TextBox 38">
              <a:extLst>
                <a:ext uri="{FF2B5EF4-FFF2-40B4-BE49-F238E27FC236}">
                  <a16:creationId xmlns:a16="http://schemas.microsoft.com/office/drawing/2014/main" id="{9964A497-0546-868F-64BA-BDC154126EFE}"/>
                </a:ext>
              </a:extLst>
            </p:cNvPr>
            <p:cNvSpPr txBox="1"/>
            <p:nvPr/>
          </p:nvSpPr>
          <p:spPr>
            <a:xfrm>
              <a:off x="3483211" y="3917575"/>
              <a:ext cx="8110678" cy="369332"/>
            </a:xfrm>
            <a:prstGeom prst="rect">
              <a:avLst/>
            </a:prstGeom>
            <a:noFill/>
          </p:spPr>
          <p:txBody>
            <a:bodyPr wrap="square" lIns="0" tIns="0" rIns="0" bIns="0">
              <a:spAutoFit/>
            </a:bodyPr>
            <a:lstStyle/>
            <a:p>
              <a:pPr algn="l"/>
              <a:r>
                <a:rPr lang="en-US" sz="1200" b="0" i="0" dirty="0">
                  <a:solidFill>
                    <a:srgbClr val="1F2328"/>
                  </a:solidFill>
                  <a:effectLst/>
                  <a:latin typeface="-apple-system"/>
                </a:rPr>
                <a:t>Upgrading the house grade, especially to 'Excellent,' can significantly increase the property's market value. Explore ways to enhance the quality of materials and finishes in your home.</a:t>
              </a:r>
            </a:p>
          </p:txBody>
        </p:sp>
      </p:grpSp>
      <p:grpSp>
        <p:nvGrpSpPr>
          <p:cNvPr id="53" name="Group 52">
            <a:extLst>
              <a:ext uri="{FF2B5EF4-FFF2-40B4-BE49-F238E27FC236}">
                <a16:creationId xmlns:a16="http://schemas.microsoft.com/office/drawing/2014/main" id="{6AA49226-2B8E-C0B3-F781-50CD812F05BB}"/>
              </a:ext>
            </a:extLst>
          </p:cNvPr>
          <p:cNvGrpSpPr/>
          <p:nvPr/>
        </p:nvGrpSpPr>
        <p:grpSpPr>
          <a:xfrm>
            <a:off x="623922" y="4908782"/>
            <a:ext cx="10979668" cy="523905"/>
            <a:chOff x="614221" y="4809142"/>
            <a:chExt cx="10979668" cy="523905"/>
          </a:xfrm>
        </p:grpSpPr>
        <p:sp>
          <p:nvSpPr>
            <p:cNvPr id="17" name="Rectangle 16">
              <a:extLst>
                <a:ext uri="{FF2B5EF4-FFF2-40B4-BE49-F238E27FC236}">
                  <a16:creationId xmlns:a16="http://schemas.microsoft.com/office/drawing/2014/main" id="{1A9C512C-5063-3C5C-63F0-447B57207B47}"/>
                </a:ext>
              </a:extLst>
            </p:cNvPr>
            <p:cNvSpPr/>
            <p:nvPr/>
          </p:nvSpPr>
          <p:spPr>
            <a:xfrm>
              <a:off x="614221" y="4809142"/>
              <a:ext cx="2554429" cy="5239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lvl="0" defTabSz="957706">
                <a:defRPr/>
              </a:pPr>
              <a:r>
                <a:rPr lang="en-US" sz="1200" b="1" dirty="0">
                  <a:solidFill>
                    <a:schemeClr val="tx1"/>
                  </a:solidFill>
                  <a:latin typeface="Segoe UI" panose="020B0502040204020203" pitchFamily="34" charset="0"/>
                  <a:cs typeface="Segoe UI" panose="020B0502040204020203" pitchFamily="34" charset="0"/>
                </a:rPr>
                <a:t>Avoid Downgrades</a:t>
              </a:r>
            </a:p>
          </p:txBody>
        </p:sp>
        <p:sp>
          <p:nvSpPr>
            <p:cNvPr id="40" name="TextBox 39">
              <a:extLst>
                <a:ext uri="{FF2B5EF4-FFF2-40B4-BE49-F238E27FC236}">
                  <a16:creationId xmlns:a16="http://schemas.microsoft.com/office/drawing/2014/main" id="{E346B140-6514-6946-9A7B-919BE1DEFFF2}"/>
                </a:ext>
              </a:extLst>
            </p:cNvPr>
            <p:cNvSpPr txBox="1"/>
            <p:nvPr/>
          </p:nvSpPr>
          <p:spPr>
            <a:xfrm>
              <a:off x="3483211" y="4881933"/>
              <a:ext cx="8110678" cy="369332"/>
            </a:xfrm>
            <a:prstGeom prst="rect">
              <a:avLst/>
            </a:prstGeom>
            <a:noFill/>
          </p:spPr>
          <p:txBody>
            <a:bodyPr wrap="square" lIns="0" tIns="0" rIns="0" bIns="0">
              <a:spAutoFit/>
            </a:bodyPr>
            <a:lstStyle/>
            <a:p>
              <a:r>
                <a:rPr lang="en-US" sz="1200" b="0" i="0" dirty="0">
                  <a:solidFill>
                    <a:srgbClr val="1F2328"/>
                  </a:solidFill>
                  <a:effectLst/>
                  <a:latin typeface="-apple-system"/>
                </a:rPr>
                <a:t>Downgrading to an 'Average' grade is associated with a predicted decrease in house price. Prioritize renovations that elevate or maintain the current grade.</a:t>
              </a:r>
            </a:p>
          </p:txBody>
        </p:sp>
      </p:grpSp>
      <p:grpSp>
        <p:nvGrpSpPr>
          <p:cNvPr id="54" name="Group 53">
            <a:extLst>
              <a:ext uri="{FF2B5EF4-FFF2-40B4-BE49-F238E27FC236}">
                <a16:creationId xmlns:a16="http://schemas.microsoft.com/office/drawing/2014/main" id="{8B24B17F-B6FB-366F-6995-8C2E49B08F82}"/>
              </a:ext>
            </a:extLst>
          </p:cNvPr>
          <p:cNvGrpSpPr/>
          <p:nvPr/>
        </p:nvGrpSpPr>
        <p:grpSpPr>
          <a:xfrm>
            <a:off x="609600" y="5834661"/>
            <a:ext cx="10984289" cy="512322"/>
            <a:chOff x="609600" y="5654548"/>
            <a:chExt cx="10984289" cy="512322"/>
          </a:xfrm>
        </p:grpSpPr>
        <p:sp>
          <p:nvSpPr>
            <p:cNvPr id="31" name="Rectangle 30">
              <a:extLst>
                <a:ext uri="{FF2B5EF4-FFF2-40B4-BE49-F238E27FC236}">
                  <a16:creationId xmlns:a16="http://schemas.microsoft.com/office/drawing/2014/main" id="{F39FAA70-7EB5-624B-80AB-6C2888CF5F2E}"/>
                </a:ext>
              </a:extLst>
            </p:cNvPr>
            <p:cNvSpPr/>
            <p:nvPr/>
          </p:nvSpPr>
          <p:spPr>
            <a:xfrm>
              <a:off x="609600" y="5654548"/>
              <a:ext cx="2554429" cy="512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lvl="0" defTabSz="957706">
                <a:defRPr/>
              </a:pPr>
              <a:r>
                <a:rPr lang="en-US" sz="1200" b="1" dirty="0">
                  <a:solidFill>
                    <a:schemeClr val="tx1"/>
                  </a:solidFill>
                  <a:latin typeface="Segoe UI" panose="020B0502040204020203" pitchFamily="34" charset="0"/>
                  <a:cs typeface="Segoe UI" panose="020B0502040204020203" pitchFamily="34" charset="0"/>
                </a:rPr>
                <a:t>Continuous Monitoring</a:t>
              </a:r>
            </a:p>
          </p:txBody>
        </p:sp>
        <p:sp>
          <p:nvSpPr>
            <p:cNvPr id="41" name="TextBox 40">
              <a:extLst>
                <a:ext uri="{FF2B5EF4-FFF2-40B4-BE49-F238E27FC236}">
                  <a16:creationId xmlns:a16="http://schemas.microsoft.com/office/drawing/2014/main" id="{188C90A6-A969-01DA-0C12-E50B77BDC184}"/>
                </a:ext>
              </a:extLst>
            </p:cNvPr>
            <p:cNvSpPr txBox="1"/>
            <p:nvPr/>
          </p:nvSpPr>
          <p:spPr>
            <a:xfrm>
              <a:off x="3483211" y="5726042"/>
              <a:ext cx="8110678" cy="369332"/>
            </a:xfrm>
            <a:prstGeom prst="rect">
              <a:avLst/>
            </a:prstGeom>
            <a:noFill/>
          </p:spPr>
          <p:txBody>
            <a:bodyPr wrap="square" lIns="0" tIns="0" rIns="0" bIns="0" anchor="ctr">
              <a:spAutoFit/>
            </a:bodyPr>
            <a:lstStyle/>
            <a:p>
              <a:r>
                <a:rPr lang="en-US" sz="1200" b="0" i="0" dirty="0">
                  <a:solidFill>
                    <a:srgbClr val="1F2328"/>
                  </a:solidFill>
                  <a:effectLst/>
                  <a:latin typeface="-apple-system"/>
                </a:rPr>
                <a:t>Regularly monitor real estate trends and revisit your property's value estimation. Housing markets evolve, and periodic assessments help in making informed decisions about future renovations or selling strategies</a:t>
              </a:r>
              <a:endParaRPr lang="en-US" sz="1200" dirty="0">
                <a:latin typeface="Segoe UI" panose="020B0502040204020203" pitchFamily="34" charset="0"/>
                <a:cs typeface="Segoe UI" panose="020B0502040204020203" pitchFamily="34" charset="0"/>
              </a:endParaRPr>
            </a:p>
          </p:txBody>
        </p:sp>
      </p:grpSp>
      <p:sp>
        <p:nvSpPr>
          <p:cNvPr id="6" name="TextBox 5">
            <a:extLst>
              <a:ext uri="{FF2B5EF4-FFF2-40B4-BE49-F238E27FC236}">
                <a16:creationId xmlns:a16="http://schemas.microsoft.com/office/drawing/2014/main" id="{C4152E5E-2AD4-B9BC-2EE2-AEA94BF23EC2}"/>
              </a:ext>
            </a:extLst>
          </p:cNvPr>
          <p:cNvSpPr txBox="1"/>
          <p:nvPr/>
        </p:nvSpPr>
        <p:spPr>
          <a:xfrm>
            <a:off x="609600" y="849030"/>
            <a:ext cx="10969967" cy="584775"/>
          </a:xfrm>
          <a:prstGeom prst="rect">
            <a:avLst/>
          </a:prstGeom>
          <a:noFill/>
        </p:spPr>
        <p:txBody>
          <a:bodyPr wrap="square">
            <a:spAutoFit/>
          </a:bodyPr>
          <a:lstStyle/>
          <a:p>
            <a:r>
              <a:rPr lang="en-US" sz="1600" dirty="0">
                <a:solidFill>
                  <a:srgbClr val="374151"/>
                </a:solidFill>
                <a:latin typeface="Söhne"/>
              </a:rPr>
              <a:t>Based on the model insights, here is clear and actionable advice for homeowners considering renovations to increase their house's value:</a:t>
            </a:r>
          </a:p>
        </p:txBody>
      </p:sp>
      <p:sp>
        <p:nvSpPr>
          <p:cNvPr id="7" name="Freeform 10">
            <a:extLst>
              <a:ext uri="{FF2B5EF4-FFF2-40B4-BE49-F238E27FC236}">
                <a16:creationId xmlns:a16="http://schemas.microsoft.com/office/drawing/2014/main" id="{5A07F9B9-2332-0D3D-EF79-D436C5FCD185}"/>
              </a:ext>
            </a:extLst>
          </p:cNvPr>
          <p:cNvSpPr/>
          <p:nvPr>
            <p:custDataLst>
              <p:tags r:id="rId1"/>
            </p:custDataLst>
          </p:nvPr>
        </p:nvSpPr>
        <p:spPr bwMode="auto">
          <a:xfrm>
            <a:off x="0" y="-6396"/>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Recommendations</a:t>
            </a:r>
            <a:endParaRPr lang="en-KE" sz="1050" b="1" dirty="0">
              <a:solidFill>
                <a:schemeClr val="bg1"/>
              </a:solidFill>
              <a:latin typeface="+mj-lt"/>
            </a:endParaRPr>
          </a:p>
        </p:txBody>
      </p:sp>
    </p:spTree>
    <p:extLst>
      <p:ext uri="{BB962C8B-B14F-4D97-AF65-F5344CB8AC3E}">
        <p14:creationId xmlns:p14="http://schemas.microsoft.com/office/powerpoint/2010/main" val="3453003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CEB43-CED0-4B58-AE2B-A81A349C5A89}"/>
              </a:ext>
            </a:extLst>
          </p:cNvPr>
          <p:cNvSpPr>
            <a:spLocks noGrp="1"/>
          </p:cNvSpPr>
          <p:nvPr>
            <p:ph type="body" sz="quarter" idx="11"/>
          </p:nvPr>
        </p:nvSpPr>
        <p:spPr>
          <a:xfrm>
            <a:off x="609600" y="654034"/>
            <a:ext cx="9639299" cy="553878"/>
          </a:xfrm>
        </p:spPr>
        <p:txBody>
          <a:bodyPr vert="horz" lIns="0" tIns="0" rIns="0" bIns="0" rtlCol="0">
            <a:noAutofit/>
          </a:bodyPr>
          <a:lstStyle/>
          <a:p>
            <a:pPr algn="ctr"/>
            <a:r>
              <a:rPr lang="en-US" sz="2400" dirty="0">
                <a:latin typeface="+mn-lt"/>
              </a:rPr>
              <a:t>Next steps</a:t>
            </a:r>
          </a:p>
        </p:txBody>
      </p:sp>
      <p:sp>
        <p:nvSpPr>
          <p:cNvPr id="8" name="Content Placeholder 8">
            <a:extLst>
              <a:ext uri="{FF2B5EF4-FFF2-40B4-BE49-F238E27FC236}">
                <a16:creationId xmlns:a16="http://schemas.microsoft.com/office/drawing/2014/main" id="{21C6372E-6A13-4E5D-A062-643B894C127E}"/>
              </a:ext>
            </a:extLst>
          </p:cNvPr>
          <p:cNvSpPr txBox="1">
            <a:spLocks/>
          </p:cNvSpPr>
          <p:nvPr/>
        </p:nvSpPr>
        <p:spPr>
          <a:xfrm>
            <a:off x="3467101" y="1307449"/>
            <a:ext cx="8117922" cy="328962"/>
          </a:xfrm>
          <a:prstGeom prst="rect">
            <a:avLst/>
          </a:prstGeom>
          <a:solidFill>
            <a:schemeClr val="accent1"/>
          </a:solidFill>
          <a:ln>
            <a:noFill/>
          </a:ln>
          <a:effectLst/>
        </p:spPr>
        <p:txBody>
          <a:bodyPr vert="horz" wrap="square" lIns="9144" tIns="0" rIns="9144" bIns="0" rtlCol="0" anchor="ctr" anchorCtr="0">
            <a:noAutofit/>
          </a:bodyPr>
          <a:lstStyle>
            <a:lvl1pPr marL="0" indent="0" algn="ctr" defTabSz="957706" rtl="0" eaLnBrk="1" latinLnBrk="0" hangingPunct="1">
              <a:spcBef>
                <a:spcPct val="20000"/>
              </a:spcBef>
              <a:buFontTx/>
              <a:buNone/>
              <a:defRPr lang="en-US" sz="1400" b="1" kern="1200" dirty="0">
                <a:solidFill>
                  <a:schemeClr val="tx1"/>
                </a:solidFill>
                <a:latin typeface="Calibri" panose="020F0502020204030204" pitchFamily="34" charset="0"/>
                <a:ea typeface="+mn-ea"/>
                <a:cs typeface="+mn-cs"/>
              </a:defRPr>
            </a:lvl1pPr>
            <a:lvl2pPr marL="427152" indent="-22013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2pPr>
            <a:lvl3pPr marL="839724" indent="-20701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3pPr>
            <a:lvl4pPr marL="1266878" indent="-22013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4pPr>
            <a:lvl5pPr marL="1679450" indent="-20701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5pPr>
            <a:lvl6pPr marL="2633692"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2546"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399"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252"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marL="0" marR="0" lvl="0" indent="0" algn="ctr" defTabSz="957706" rtl="0" eaLnBrk="1" fontAlgn="auto" latinLnBrk="0" hangingPunct="1">
              <a:lnSpc>
                <a:spcPct val="100000"/>
              </a:lnSpc>
              <a:spcBef>
                <a:spcPct val="2000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Explanation </a:t>
            </a:r>
          </a:p>
        </p:txBody>
      </p:sp>
      <p:sp>
        <p:nvSpPr>
          <p:cNvPr id="9" name="Content Placeholder 9">
            <a:extLst>
              <a:ext uri="{FF2B5EF4-FFF2-40B4-BE49-F238E27FC236}">
                <a16:creationId xmlns:a16="http://schemas.microsoft.com/office/drawing/2014/main" id="{7C702016-3EAD-43E1-B0D3-4EA0ECD0974B}"/>
              </a:ext>
            </a:extLst>
          </p:cNvPr>
          <p:cNvSpPr txBox="1">
            <a:spLocks/>
          </p:cNvSpPr>
          <p:nvPr/>
        </p:nvSpPr>
        <p:spPr>
          <a:xfrm>
            <a:off x="609600" y="1307449"/>
            <a:ext cx="2559050" cy="328962"/>
          </a:xfrm>
          <a:prstGeom prst="rect">
            <a:avLst/>
          </a:prstGeom>
          <a:solidFill>
            <a:schemeClr val="accent1"/>
          </a:solidFill>
          <a:ln>
            <a:noFill/>
          </a:ln>
          <a:effectLst/>
        </p:spPr>
        <p:txBody>
          <a:bodyPr vert="horz" wrap="square" lIns="9144" tIns="0" rIns="9144" bIns="0" rtlCol="0" anchor="ctr" anchorCtr="0">
            <a:noAutofit/>
          </a:bodyPr>
          <a:lstStyle>
            <a:lvl1pPr marL="0" indent="0" algn="ctr" defTabSz="957706" rtl="0" eaLnBrk="1" latinLnBrk="0" hangingPunct="1">
              <a:spcBef>
                <a:spcPct val="20000"/>
              </a:spcBef>
              <a:buFontTx/>
              <a:buNone/>
              <a:defRPr lang="en-US" sz="1400" b="1" kern="1200" dirty="0">
                <a:solidFill>
                  <a:schemeClr val="tx1"/>
                </a:solidFill>
                <a:latin typeface="Calibri" panose="020F0502020204030204" pitchFamily="34" charset="0"/>
                <a:ea typeface="+mn-ea"/>
                <a:cs typeface="+mn-cs"/>
              </a:defRPr>
            </a:lvl1pPr>
            <a:lvl2pPr marL="427152" indent="-22013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2pPr>
            <a:lvl3pPr marL="839724" indent="-20701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3pPr>
            <a:lvl4pPr marL="1266878" indent="-22013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4pPr>
            <a:lvl5pPr marL="1679450" indent="-207016" algn="l" defTabSz="957706" rtl="0" eaLnBrk="1" latinLnBrk="0" hangingPunct="1">
              <a:spcBef>
                <a:spcPct val="20000"/>
              </a:spcBef>
              <a:buFont typeface="Arial" pitchFamily="34" charset="0"/>
              <a:buChar char="»"/>
              <a:defRPr sz="1400" kern="1200">
                <a:solidFill>
                  <a:schemeClr val="tx1"/>
                </a:solidFill>
                <a:latin typeface="Calibri" panose="020F0502020204030204" pitchFamily="34" charset="0"/>
                <a:ea typeface="+mn-ea"/>
                <a:cs typeface="+mn-cs"/>
              </a:defRPr>
            </a:lvl5pPr>
            <a:lvl6pPr marL="2633692"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2546"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399"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252" indent="-239425" algn="l" defTabSz="957706"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marL="0" marR="0" lvl="0" indent="0" defTabSz="957706" rtl="0" eaLnBrk="1" fontAlgn="auto" latinLnBrk="0" hangingPunct="1">
              <a:lnSpc>
                <a:spcPct val="100000"/>
              </a:lnSpc>
              <a:spcBef>
                <a:spcPct val="20000"/>
              </a:spcBef>
              <a:spcAft>
                <a:spcPts val="0"/>
              </a:spcAft>
              <a:buClrTx/>
              <a:buSzTx/>
              <a:buFontTx/>
              <a:buNone/>
              <a:tabLst/>
              <a:defRPr/>
            </a:pPr>
            <a:r>
              <a:rPr kumimoji="0" lang="en-US" b="1"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Step </a:t>
            </a:r>
          </a:p>
        </p:txBody>
      </p:sp>
      <p:cxnSp>
        <p:nvCxnSpPr>
          <p:cNvPr id="19" name="Straight Connector 18">
            <a:extLst>
              <a:ext uri="{FF2B5EF4-FFF2-40B4-BE49-F238E27FC236}">
                <a16:creationId xmlns:a16="http://schemas.microsoft.com/office/drawing/2014/main" id="{D8AAEEB1-8CF0-513E-3F9A-BCF543ED79DF}"/>
              </a:ext>
            </a:extLst>
          </p:cNvPr>
          <p:cNvCxnSpPr>
            <a:cxnSpLocks/>
          </p:cNvCxnSpPr>
          <p:nvPr/>
        </p:nvCxnSpPr>
        <p:spPr>
          <a:xfrm>
            <a:off x="612433" y="2587045"/>
            <a:ext cx="10969967" cy="0"/>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C1C430-2EB8-0B0D-E267-35CC34967C11}"/>
              </a:ext>
            </a:extLst>
          </p:cNvPr>
          <p:cNvCxnSpPr>
            <a:cxnSpLocks/>
          </p:cNvCxnSpPr>
          <p:nvPr/>
        </p:nvCxnSpPr>
        <p:spPr>
          <a:xfrm flipV="1">
            <a:off x="612433" y="3524577"/>
            <a:ext cx="10969967" cy="0"/>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6238AE-C0A8-D9EC-AE4A-844CE3EB635D}"/>
              </a:ext>
            </a:extLst>
          </p:cNvPr>
          <p:cNvCxnSpPr>
            <a:cxnSpLocks/>
          </p:cNvCxnSpPr>
          <p:nvPr/>
        </p:nvCxnSpPr>
        <p:spPr>
          <a:xfrm flipV="1">
            <a:off x="612433" y="4462109"/>
            <a:ext cx="10969967" cy="0"/>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2CA811A-B794-C397-86D5-3F31A3EF2693}"/>
              </a:ext>
            </a:extLst>
          </p:cNvPr>
          <p:cNvCxnSpPr>
            <a:cxnSpLocks/>
          </p:cNvCxnSpPr>
          <p:nvPr/>
        </p:nvCxnSpPr>
        <p:spPr>
          <a:xfrm flipV="1">
            <a:off x="623922" y="5399641"/>
            <a:ext cx="10969967" cy="0"/>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749D61FB-5B68-086F-9D03-A0E40055EF74}"/>
              </a:ext>
            </a:extLst>
          </p:cNvPr>
          <p:cNvGrpSpPr/>
          <p:nvPr/>
        </p:nvGrpSpPr>
        <p:grpSpPr>
          <a:xfrm>
            <a:off x="614220" y="1883842"/>
            <a:ext cx="10979669" cy="513950"/>
            <a:chOff x="614220" y="1883842"/>
            <a:chExt cx="10979669" cy="513950"/>
          </a:xfrm>
        </p:grpSpPr>
        <p:sp>
          <p:nvSpPr>
            <p:cNvPr id="11" name="Rectangle 10">
              <a:extLst>
                <a:ext uri="{FF2B5EF4-FFF2-40B4-BE49-F238E27FC236}">
                  <a16:creationId xmlns:a16="http://schemas.microsoft.com/office/drawing/2014/main" id="{1BB7E8CD-D9BA-AEBC-D089-4ADDF69151DB}"/>
                </a:ext>
              </a:extLst>
            </p:cNvPr>
            <p:cNvSpPr/>
            <p:nvPr/>
          </p:nvSpPr>
          <p:spPr>
            <a:xfrm>
              <a:off x="614220" y="1883842"/>
              <a:ext cx="2549809" cy="5139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lvl="0" defTabSz="957706">
                <a:defRPr/>
              </a:pPr>
              <a:r>
                <a:rPr lang="en-US" sz="1200" b="1" dirty="0">
                  <a:solidFill>
                    <a:schemeClr val="tx1"/>
                  </a:solidFill>
                  <a:latin typeface="Segoe UI" panose="020B0502040204020203" pitchFamily="34" charset="0"/>
                  <a:cs typeface="Segoe UI" panose="020B0502040204020203" pitchFamily="34" charset="0"/>
                </a:rPr>
                <a:t>Seek</a:t>
              </a:r>
              <a:r>
                <a:rPr lang="en-US" sz="1200" b="0" i="0" dirty="0">
                  <a:solidFill>
                    <a:srgbClr val="374151"/>
                  </a:solidFill>
                  <a:effectLst/>
                  <a:latin typeface="Söhne"/>
                </a:rPr>
                <a:t> </a:t>
              </a:r>
              <a:r>
                <a:rPr lang="en-US" sz="1200" b="1" dirty="0">
                  <a:solidFill>
                    <a:schemeClr val="tx1"/>
                  </a:solidFill>
                  <a:latin typeface="Segoe UI" panose="020B0502040204020203" pitchFamily="34" charset="0"/>
                  <a:cs typeface="Segoe UI" panose="020B0502040204020203" pitchFamily="34" charset="0"/>
                </a:rPr>
                <a:t>Professional</a:t>
              </a:r>
              <a:r>
                <a:rPr lang="en-US" sz="1200" b="0" i="0" dirty="0">
                  <a:solidFill>
                    <a:srgbClr val="374151"/>
                  </a:solidFill>
                  <a:effectLst/>
                  <a:latin typeface="Söhne"/>
                </a:rPr>
                <a:t> </a:t>
              </a:r>
              <a:r>
                <a:rPr lang="en-US" sz="1200" b="1" dirty="0">
                  <a:solidFill>
                    <a:schemeClr val="tx1"/>
                  </a:solidFill>
                  <a:latin typeface="Segoe UI" panose="020B0502040204020203" pitchFamily="34" charset="0"/>
                  <a:cs typeface="Segoe UI" panose="020B0502040204020203" pitchFamily="34" charset="0"/>
                </a:rPr>
                <a:t>Guidance</a:t>
              </a:r>
            </a:p>
          </p:txBody>
        </p:sp>
        <p:sp>
          <p:nvSpPr>
            <p:cNvPr id="35" name="TextBox 34">
              <a:extLst>
                <a:ext uri="{FF2B5EF4-FFF2-40B4-BE49-F238E27FC236}">
                  <a16:creationId xmlns:a16="http://schemas.microsoft.com/office/drawing/2014/main" id="{4D9902C6-00E0-4948-381A-263FDC3A095A}"/>
                </a:ext>
              </a:extLst>
            </p:cNvPr>
            <p:cNvSpPr txBox="1"/>
            <p:nvPr/>
          </p:nvSpPr>
          <p:spPr>
            <a:xfrm>
              <a:off x="3483211" y="1956151"/>
              <a:ext cx="8110678" cy="369332"/>
            </a:xfrm>
            <a:prstGeom prst="rect">
              <a:avLst/>
            </a:prstGeom>
            <a:noFill/>
          </p:spPr>
          <p:txBody>
            <a:bodyPr wrap="square" lIns="0" tIns="0" rIns="0" bIns="0">
              <a:spAutoFit/>
            </a:bodyPr>
            <a:lstStyle/>
            <a:p>
              <a:pPr algn="l"/>
              <a:r>
                <a:rPr lang="en-US" sz="1200" b="0" i="0" dirty="0">
                  <a:solidFill>
                    <a:srgbClr val="374151"/>
                  </a:solidFill>
                  <a:effectLst/>
                  <a:latin typeface="Söhne"/>
                </a:rPr>
                <a:t>Connect with local real estate and renovation experts for personalized advice tailored to your area's market and property conditions.</a:t>
              </a:r>
            </a:p>
          </p:txBody>
        </p:sp>
      </p:grpSp>
      <p:grpSp>
        <p:nvGrpSpPr>
          <p:cNvPr id="55" name="Group 54">
            <a:extLst>
              <a:ext uri="{FF2B5EF4-FFF2-40B4-BE49-F238E27FC236}">
                <a16:creationId xmlns:a16="http://schemas.microsoft.com/office/drawing/2014/main" id="{6DBA344D-87C4-42DA-B248-E6E0182ACDF5}"/>
              </a:ext>
            </a:extLst>
          </p:cNvPr>
          <p:cNvGrpSpPr/>
          <p:nvPr/>
        </p:nvGrpSpPr>
        <p:grpSpPr>
          <a:xfrm>
            <a:off x="614221" y="2799765"/>
            <a:ext cx="10979668" cy="570960"/>
            <a:chOff x="614221" y="2704805"/>
            <a:chExt cx="10979668" cy="570960"/>
          </a:xfrm>
        </p:grpSpPr>
        <p:sp>
          <p:nvSpPr>
            <p:cNvPr id="15" name="Rectangle 14">
              <a:extLst>
                <a:ext uri="{FF2B5EF4-FFF2-40B4-BE49-F238E27FC236}">
                  <a16:creationId xmlns:a16="http://schemas.microsoft.com/office/drawing/2014/main" id="{C46E3776-E38C-2A48-4784-D1018A17DA46}"/>
                </a:ext>
              </a:extLst>
            </p:cNvPr>
            <p:cNvSpPr/>
            <p:nvPr/>
          </p:nvSpPr>
          <p:spPr>
            <a:xfrm>
              <a:off x="614221" y="2704805"/>
              <a:ext cx="2554429" cy="5709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lvl="0" defTabSz="957706">
                <a:defRPr/>
              </a:pPr>
              <a:r>
                <a:rPr lang="en-US" sz="1200" b="1" dirty="0">
                  <a:solidFill>
                    <a:schemeClr val="tx1"/>
                  </a:solidFill>
                  <a:latin typeface="Segoe UI" panose="020B0502040204020203" pitchFamily="34" charset="0"/>
                  <a:cs typeface="Segoe UI" panose="020B0502040204020203" pitchFamily="34" charset="0"/>
                </a:rPr>
                <a:t>Budget</a:t>
              </a:r>
              <a:r>
                <a:rPr lang="en-US" sz="1200" b="0" i="0" dirty="0">
                  <a:solidFill>
                    <a:srgbClr val="374151"/>
                  </a:solidFill>
                  <a:effectLst/>
                  <a:latin typeface="Söhne"/>
                </a:rPr>
                <a:t> </a:t>
              </a:r>
              <a:r>
                <a:rPr lang="en-US" sz="1200" b="1" dirty="0">
                  <a:solidFill>
                    <a:schemeClr val="tx1"/>
                  </a:solidFill>
                  <a:latin typeface="Segoe UI" panose="020B0502040204020203" pitchFamily="34" charset="0"/>
                  <a:cs typeface="Segoe UI" panose="020B0502040204020203" pitchFamily="34" charset="0"/>
                </a:rPr>
                <a:t>Assessment</a:t>
              </a:r>
            </a:p>
          </p:txBody>
        </p:sp>
        <p:sp>
          <p:nvSpPr>
            <p:cNvPr id="38" name="TextBox 37">
              <a:extLst>
                <a:ext uri="{FF2B5EF4-FFF2-40B4-BE49-F238E27FC236}">
                  <a16:creationId xmlns:a16="http://schemas.microsoft.com/office/drawing/2014/main" id="{704501EA-F04A-DA33-66D3-8E38281F50C7}"/>
                </a:ext>
              </a:extLst>
            </p:cNvPr>
            <p:cNvSpPr txBox="1"/>
            <p:nvPr/>
          </p:nvSpPr>
          <p:spPr>
            <a:xfrm>
              <a:off x="3483211" y="2756165"/>
              <a:ext cx="8110678" cy="369332"/>
            </a:xfrm>
            <a:prstGeom prst="rect">
              <a:avLst/>
            </a:prstGeom>
            <a:noFill/>
          </p:spPr>
          <p:txBody>
            <a:bodyPr wrap="square" lIns="0" tIns="0" rIns="0" bIns="0">
              <a:spAutoFit/>
            </a:bodyPr>
            <a:lstStyle/>
            <a:p>
              <a:pPr algn="l"/>
              <a:r>
                <a:rPr lang="en-US" sz="1200" b="0" i="0" dirty="0">
                  <a:solidFill>
                    <a:srgbClr val="374151"/>
                  </a:solidFill>
                  <a:effectLst/>
                  <a:latin typeface="Söhne"/>
                </a:rPr>
                <a:t>Evaluate the potential return on investment for each proposed renovation in alignment with your budget. Prioritize renovations that match your financial capacity and long-term goals.</a:t>
              </a:r>
            </a:p>
          </p:txBody>
        </p:sp>
      </p:grpSp>
      <p:grpSp>
        <p:nvGrpSpPr>
          <p:cNvPr id="52" name="Group 51">
            <a:extLst>
              <a:ext uri="{FF2B5EF4-FFF2-40B4-BE49-F238E27FC236}">
                <a16:creationId xmlns:a16="http://schemas.microsoft.com/office/drawing/2014/main" id="{4BA1558C-5BCF-BB00-C08E-8BF7665D5EB6}"/>
              </a:ext>
            </a:extLst>
          </p:cNvPr>
          <p:cNvGrpSpPr/>
          <p:nvPr/>
        </p:nvGrpSpPr>
        <p:grpSpPr>
          <a:xfrm>
            <a:off x="623922" y="3772698"/>
            <a:ext cx="10969967" cy="553998"/>
            <a:chOff x="623922" y="3917575"/>
            <a:chExt cx="10969967" cy="553998"/>
          </a:xfrm>
        </p:grpSpPr>
        <p:sp>
          <p:nvSpPr>
            <p:cNvPr id="16" name="Rectangle 15">
              <a:extLst>
                <a:ext uri="{FF2B5EF4-FFF2-40B4-BE49-F238E27FC236}">
                  <a16:creationId xmlns:a16="http://schemas.microsoft.com/office/drawing/2014/main" id="{7FE8B2C5-A786-65A5-76F5-6EE565CA2486}"/>
                </a:ext>
              </a:extLst>
            </p:cNvPr>
            <p:cNvSpPr/>
            <p:nvPr/>
          </p:nvSpPr>
          <p:spPr>
            <a:xfrm>
              <a:off x="623922" y="3917575"/>
              <a:ext cx="2554429" cy="5539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lvl="0" defTabSz="957706">
                <a:defRPr/>
              </a:pPr>
              <a:r>
                <a:rPr lang="en-US" sz="1200" b="1" dirty="0">
                  <a:solidFill>
                    <a:schemeClr val="tx1"/>
                  </a:solidFill>
                  <a:latin typeface="Segoe UI" panose="020B0502040204020203" pitchFamily="34" charset="0"/>
                  <a:cs typeface="Segoe UI" panose="020B0502040204020203" pitchFamily="34" charset="0"/>
                </a:rPr>
                <a:t>Understand</a:t>
              </a:r>
              <a:r>
                <a:rPr lang="en-US" sz="1200" b="0" i="0" dirty="0">
                  <a:solidFill>
                    <a:srgbClr val="374151"/>
                  </a:solidFill>
                  <a:effectLst/>
                  <a:latin typeface="Söhne"/>
                </a:rPr>
                <a:t> </a:t>
              </a:r>
              <a:r>
                <a:rPr lang="en-US" sz="1200" b="1" dirty="0">
                  <a:solidFill>
                    <a:schemeClr val="tx1"/>
                  </a:solidFill>
                  <a:latin typeface="Segoe UI" panose="020B0502040204020203" pitchFamily="34" charset="0"/>
                  <a:cs typeface="Segoe UI" panose="020B0502040204020203" pitchFamily="34" charset="0"/>
                </a:rPr>
                <a:t>Local</a:t>
              </a:r>
              <a:r>
                <a:rPr lang="en-US" sz="1200" b="0" i="0" dirty="0">
                  <a:solidFill>
                    <a:srgbClr val="374151"/>
                  </a:solidFill>
                  <a:effectLst/>
                  <a:latin typeface="Söhne"/>
                </a:rPr>
                <a:t> </a:t>
              </a:r>
              <a:r>
                <a:rPr lang="en-US" sz="1200" b="1" dirty="0">
                  <a:solidFill>
                    <a:schemeClr val="tx1"/>
                  </a:solidFill>
                  <a:latin typeface="Segoe UI" panose="020B0502040204020203" pitchFamily="34" charset="0"/>
                  <a:cs typeface="Segoe UI" panose="020B0502040204020203" pitchFamily="34" charset="0"/>
                </a:rPr>
                <a:t>Market</a:t>
              </a:r>
              <a:r>
                <a:rPr lang="en-US" sz="1200" b="0" i="0" dirty="0">
                  <a:solidFill>
                    <a:srgbClr val="374151"/>
                  </a:solidFill>
                  <a:effectLst/>
                  <a:latin typeface="Söhne"/>
                </a:rPr>
                <a:t> </a:t>
              </a:r>
              <a:r>
                <a:rPr lang="en-US" sz="1200" b="1" dirty="0">
                  <a:solidFill>
                    <a:schemeClr val="tx1"/>
                  </a:solidFill>
                  <a:latin typeface="Segoe UI" panose="020B0502040204020203" pitchFamily="34" charset="0"/>
                  <a:cs typeface="Segoe UI" panose="020B0502040204020203" pitchFamily="34" charset="0"/>
                </a:rPr>
                <a:t>Trends</a:t>
              </a:r>
            </a:p>
          </p:txBody>
        </p:sp>
        <p:sp>
          <p:nvSpPr>
            <p:cNvPr id="39" name="TextBox 38">
              <a:extLst>
                <a:ext uri="{FF2B5EF4-FFF2-40B4-BE49-F238E27FC236}">
                  <a16:creationId xmlns:a16="http://schemas.microsoft.com/office/drawing/2014/main" id="{9964A497-0546-868F-64BA-BDC154126EFE}"/>
                </a:ext>
              </a:extLst>
            </p:cNvPr>
            <p:cNvSpPr txBox="1"/>
            <p:nvPr/>
          </p:nvSpPr>
          <p:spPr>
            <a:xfrm>
              <a:off x="3483211" y="3917575"/>
              <a:ext cx="8110678" cy="369332"/>
            </a:xfrm>
            <a:prstGeom prst="rect">
              <a:avLst/>
            </a:prstGeom>
            <a:noFill/>
          </p:spPr>
          <p:txBody>
            <a:bodyPr wrap="square" lIns="0" tIns="0" rIns="0" bIns="0">
              <a:spAutoFit/>
            </a:bodyPr>
            <a:lstStyle/>
            <a:p>
              <a:pPr algn="l"/>
              <a:r>
                <a:rPr lang="en-US" sz="1200" b="0" i="0" dirty="0">
                  <a:solidFill>
                    <a:srgbClr val="374151"/>
                  </a:solidFill>
                  <a:effectLst/>
                  <a:latin typeface="Söhne"/>
                </a:rPr>
                <a:t>Familiarize yourself with the dynamics of the local real estate market. Factors such as market conditions, neighborhood trends, and buyer preferences can influence the impact of renovations on property value.</a:t>
              </a:r>
            </a:p>
          </p:txBody>
        </p:sp>
      </p:grpSp>
      <p:grpSp>
        <p:nvGrpSpPr>
          <p:cNvPr id="53" name="Group 52">
            <a:extLst>
              <a:ext uri="{FF2B5EF4-FFF2-40B4-BE49-F238E27FC236}">
                <a16:creationId xmlns:a16="http://schemas.microsoft.com/office/drawing/2014/main" id="{6AA49226-2B8E-C0B3-F781-50CD812F05BB}"/>
              </a:ext>
            </a:extLst>
          </p:cNvPr>
          <p:cNvGrpSpPr/>
          <p:nvPr/>
        </p:nvGrpSpPr>
        <p:grpSpPr>
          <a:xfrm>
            <a:off x="623922" y="4728669"/>
            <a:ext cx="10979668" cy="523905"/>
            <a:chOff x="614221" y="4809142"/>
            <a:chExt cx="10979668" cy="523905"/>
          </a:xfrm>
        </p:grpSpPr>
        <p:sp>
          <p:nvSpPr>
            <p:cNvPr id="17" name="Rectangle 16">
              <a:extLst>
                <a:ext uri="{FF2B5EF4-FFF2-40B4-BE49-F238E27FC236}">
                  <a16:creationId xmlns:a16="http://schemas.microsoft.com/office/drawing/2014/main" id="{1A9C512C-5063-3C5C-63F0-447B57207B47}"/>
                </a:ext>
              </a:extLst>
            </p:cNvPr>
            <p:cNvSpPr/>
            <p:nvPr/>
          </p:nvSpPr>
          <p:spPr>
            <a:xfrm>
              <a:off x="614221" y="4809142"/>
              <a:ext cx="2554429" cy="5239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lvl="0" defTabSz="957706">
                <a:defRPr/>
              </a:pPr>
              <a:r>
                <a:rPr lang="en-US" sz="1200" b="1" dirty="0">
                  <a:solidFill>
                    <a:schemeClr val="tx1"/>
                  </a:solidFill>
                  <a:latin typeface="Segoe UI" panose="020B0502040204020203" pitchFamily="34" charset="0"/>
                  <a:cs typeface="Segoe UI" panose="020B0502040204020203" pitchFamily="34" charset="0"/>
                </a:rPr>
                <a:t>Emphasize</a:t>
              </a:r>
              <a:r>
                <a:rPr lang="en-US" sz="1200" b="0" i="0" dirty="0">
                  <a:solidFill>
                    <a:srgbClr val="374151"/>
                  </a:solidFill>
                  <a:effectLst/>
                  <a:latin typeface="Söhne"/>
                </a:rPr>
                <a:t> </a:t>
              </a:r>
              <a:r>
                <a:rPr lang="en-US" sz="1200" b="1" dirty="0">
                  <a:solidFill>
                    <a:schemeClr val="tx1"/>
                  </a:solidFill>
                  <a:latin typeface="Segoe UI" panose="020B0502040204020203" pitchFamily="34" charset="0"/>
                  <a:cs typeface="Segoe UI" panose="020B0502040204020203" pitchFamily="34" charset="0"/>
                </a:rPr>
                <a:t>Quality</a:t>
              </a:r>
            </a:p>
          </p:txBody>
        </p:sp>
        <p:sp>
          <p:nvSpPr>
            <p:cNvPr id="40" name="TextBox 39">
              <a:extLst>
                <a:ext uri="{FF2B5EF4-FFF2-40B4-BE49-F238E27FC236}">
                  <a16:creationId xmlns:a16="http://schemas.microsoft.com/office/drawing/2014/main" id="{E346B140-6514-6946-9A7B-919BE1DEFFF2}"/>
                </a:ext>
              </a:extLst>
            </p:cNvPr>
            <p:cNvSpPr txBox="1"/>
            <p:nvPr/>
          </p:nvSpPr>
          <p:spPr>
            <a:xfrm>
              <a:off x="3483211" y="4881933"/>
              <a:ext cx="8110678" cy="369332"/>
            </a:xfrm>
            <a:prstGeom prst="rect">
              <a:avLst/>
            </a:prstGeom>
            <a:noFill/>
          </p:spPr>
          <p:txBody>
            <a:bodyPr wrap="square" lIns="0" tIns="0" rIns="0" bIns="0">
              <a:spAutoFit/>
            </a:bodyPr>
            <a:lstStyle/>
            <a:p>
              <a:pPr algn="l"/>
              <a:r>
                <a:rPr lang="en-US" sz="1200" b="0" i="0" dirty="0">
                  <a:solidFill>
                    <a:srgbClr val="374151"/>
                  </a:solidFill>
                  <a:effectLst/>
                  <a:latin typeface="Söhne"/>
                </a:rPr>
                <a:t>Prioritize quality over quantity in renovations. Strategic improvements that enhance functionality and aesthetics are more likely to yield favorable returns.</a:t>
              </a:r>
            </a:p>
          </p:txBody>
        </p:sp>
      </p:grpSp>
      <p:grpSp>
        <p:nvGrpSpPr>
          <p:cNvPr id="54" name="Group 53">
            <a:extLst>
              <a:ext uri="{FF2B5EF4-FFF2-40B4-BE49-F238E27FC236}">
                <a16:creationId xmlns:a16="http://schemas.microsoft.com/office/drawing/2014/main" id="{8B24B17F-B6FB-366F-6995-8C2E49B08F82}"/>
              </a:ext>
            </a:extLst>
          </p:cNvPr>
          <p:cNvGrpSpPr/>
          <p:nvPr/>
        </p:nvGrpSpPr>
        <p:grpSpPr>
          <a:xfrm>
            <a:off x="609600" y="5654548"/>
            <a:ext cx="10984289" cy="512322"/>
            <a:chOff x="609600" y="5654548"/>
            <a:chExt cx="10984289" cy="512322"/>
          </a:xfrm>
        </p:grpSpPr>
        <p:sp>
          <p:nvSpPr>
            <p:cNvPr id="31" name="Rectangle 30">
              <a:extLst>
                <a:ext uri="{FF2B5EF4-FFF2-40B4-BE49-F238E27FC236}">
                  <a16:creationId xmlns:a16="http://schemas.microsoft.com/office/drawing/2014/main" id="{F39FAA70-7EB5-624B-80AB-6C2888CF5F2E}"/>
                </a:ext>
              </a:extLst>
            </p:cNvPr>
            <p:cNvSpPr/>
            <p:nvPr/>
          </p:nvSpPr>
          <p:spPr>
            <a:xfrm>
              <a:off x="609600" y="5654548"/>
              <a:ext cx="2554429" cy="5123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lvl="0" defTabSz="957706">
                <a:defRPr/>
              </a:pPr>
              <a:r>
                <a:rPr lang="en-US" sz="1200" b="1" dirty="0">
                  <a:solidFill>
                    <a:schemeClr val="tx1"/>
                  </a:solidFill>
                  <a:latin typeface="Segoe UI" panose="020B0502040204020203" pitchFamily="34" charset="0"/>
                  <a:cs typeface="Segoe UI" panose="020B0502040204020203" pitchFamily="34" charset="0"/>
                </a:rPr>
                <a:t>Adopt a Holistic Approach</a:t>
              </a:r>
            </a:p>
          </p:txBody>
        </p:sp>
        <p:sp>
          <p:nvSpPr>
            <p:cNvPr id="41" name="TextBox 40">
              <a:extLst>
                <a:ext uri="{FF2B5EF4-FFF2-40B4-BE49-F238E27FC236}">
                  <a16:creationId xmlns:a16="http://schemas.microsoft.com/office/drawing/2014/main" id="{188C90A6-A969-01DA-0C12-E50B77BDC184}"/>
                </a:ext>
              </a:extLst>
            </p:cNvPr>
            <p:cNvSpPr txBox="1"/>
            <p:nvPr/>
          </p:nvSpPr>
          <p:spPr>
            <a:xfrm>
              <a:off x="3483211" y="5726042"/>
              <a:ext cx="8110678" cy="369332"/>
            </a:xfrm>
            <a:prstGeom prst="rect">
              <a:avLst/>
            </a:prstGeom>
            <a:noFill/>
          </p:spPr>
          <p:txBody>
            <a:bodyPr wrap="square" lIns="0" tIns="0" rIns="0" bIns="0" anchor="ctr">
              <a:spAutoFit/>
            </a:bodyPr>
            <a:lstStyle/>
            <a:p>
              <a:r>
                <a:rPr lang="en-US" sz="1200" b="0" i="0" dirty="0">
                  <a:solidFill>
                    <a:srgbClr val="374151"/>
                  </a:solidFill>
                  <a:effectLst/>
                  <a:latin typeface="Söhne"/>
                </a:rPr>
                <a:t>Take a comprehensive approach to renovations. While specific features like square footage and bathrooms matter, the overall appeal of the property, including curb appeal and energy efficiency, significantly contributes to its market value</a:t>
              </a:r>
              <a:endParaRPr lang="en-US" sz="1200" dirty="0">
                <a:latin typeface="Segoe UI" panose="020B0502040204020203" pitchFamily="34" charset="0"/>
                <a:cs typeface="Segoe UI" panose="020B0502040204020203" pitchFamily="34" charset="0"/>
              </a:endParaRPr>
            </a:p>
          </p:txBody>
        </p:sp>
      </p:grpSp>
      <p:sp>
        <p:nvSpPr>
          <p:cNvPr id="5" name="Freeform 10">
            <a:extLst>
              <a:ext uri="{FF2B5EF4-FFF2-40B4-BE49-F238E27FC236}">
                <a16:creationId xmlns:a16="http://schemas.microsoft.com/office/drawing/2014/main" id="{8CA82781-7C53-E69F-1C67-3FF6B8A2F1A1}"/>
              </a:ext>
            </a:extLst>
          </p:cNvPr>
          <p:cNvSpPr/>
          <p:nvPr>
            <p:custDataLst>
              <p:tags r:id="rId1"/>
            </p:custDataLst>
          </p:nvPr>
        </p:nvSpPr>
        <p:spPr bwMode="auto">
          <a:xfrm>
            <a:off x="0" y="-6396"/>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Next Steps</a:t>
            </a:r>
            <a:endParaRPr lang="en-KE" sz="1050" b="1" dirty="0">
              <a:solidFill>
                <a:schemeClr val="bg1"/>
              </a:solidFill>
              <a:latin typeface="+mj-lt"/>
            </a:endParaRPr>
          </a:p>
        </p:txBody>
      </p:sp>
    </p:spTree>
    <p:extLst>
      <p:ext uri="{BB962C8B-B14F-4D97-AF65-F5344CB8AC3E}">
        <p14:creationId xmlns:p14="http://schemas.microsoft.com/office/powerpoint/2010/main" val="67372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0">
            <a:extLst>
              <a:ext uri="{FF2B5EF4-FFF2-40B4-BE49-F238E27FC236}">
                <a16:creationId xmlns:a16="http://schemas.microsoft.com/office/drawing/2014/main" id="{C676B29F-1DD7-8BA2-D6D0-32A76CED61DD}"/>
              </a:ext>
            </a:extLst>
          </p:cNvPr>
          <p:cNvSpPr/>
          <p:nvPr>
            <p:custDataLst>
              <p:tags r:id="rId1"/>
            </p:custDataLst>
          </p:nvPr>
        </p:nvSpPr>
        <p:spPr bwMode="auto">
          <a:xfrm>
            <a:off x="0" y="0"/>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Q&amp;A</a:t>
            </a:r>
            <a:endParaRPr lang="en-KE" sz="1050" b="1" dirty="0">
              <a:solidFill>
                <a:schemeClr val="bg1"/>
              </a:solidFill>
              <a:latin typeface="+mj-lt"/>
            </a:endParaRPr>
          </a:p>
        </p:txBody>
      </p:sp>
    </p:spTree>
    <p:extLst>
      <p:ext uri="{BB962C8B-B14F-4D97-AF65-F5344CB8AC3E}">
        <p14:creationId xmlns:p14="http://schemas.microsoft.com/office/powerpoint/2010/main" val="50109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 Placeholder 101">
            <a:extLst>
              <a:ext uri="{FF2B5EF4-FFF2-40B4-BE49-F238E27FC236}">
                <a16:creationId xmlns:a16="http://schemas.microsoft.com/office/drawing/2014/main" id="{60813685-A136-E05B-9484-986476744B7F}"/>
              </a:ext>
            </a:extLst>
          </p:cNvPr>
          <p:cNvSpPr>
            <a:spLocks noGrp="1"/>
          </p:cNvSpPr>
          <p:nvPr>
            <p:ph type="body" sz="quarter" idx="4294967295"/>
          </p:nvPr>
        </p:nvSpPr>
        <p:spPr>
          <a:xfrm>
            <a:off x="623454" y="422107"/>
            <a:ext cx="9992817" cy="507831"/>
          </a:xfrm>
        </p:spPr>
        <p:txBody>
          <a:bodyPr vert="horz" lIns="0" tIns="0" rIns="0" bIns="0" rtlCol="0">
            <a:noAutofit/>
          </a:bodyPr>
          <a:lstStyle/>
          <a:p>
            <a:pPr algn="ctr">
              <a:lnSpc>
                <a:spcPct val="100000"/>
              </a:lnSpc>
            </a:pPr>
            <a:r>
              <a:rPr lang="en-US" sz="2400" dirty="0">
                <a:cs typeface="Segoe UI" panose="020B0502040204020203" pitchFamily="34" charset="0"/>
              </a:rPr>
              <a:t>Background of the study </a:t>
            </a:r>
          </a:p>
        </p:txBody>
      </p:sp>
      <p:sp>
        <p:nvSpPr>
          <p:cNvPr id="64" name="Rectangle 63">
            <a:extLst>
              <a:ext uri="{FF2B5EF4-FFF2-40B4-BE49-F238E27FC236}">
                <a16:creationId xmlns:a16="http://schemas.microsoft.com/office/drawing/2014/main" id="{45525FF6-24BB-CB88-C338-0D56261BF51D}"/>
              </a:ext>
            </a:extLst>
          </p:cNvPr>
          <p:cNvSpPr/>
          <p:nvPr/>
        </p:nvSpPr>
        <p:spPr>
          <a:xfrm>
            <a:off x="392573" y="1979914"/>
            <a:ext cx="2198707" cy="4401205"/>
          </a:xfrm>
          <a:prstGeom prst="rect">
            <a:avLst/>
          </a:prstGeom>
        </p:spPr>
        <p:txBody>
          <a:bodyPr wrap="square" rIns="72000">
            <a:spAutoFit/>
          </a:bodyPr>
          <a:lstStyle/>
          <a:p>
            <a:pPr marR="0" lvl="0" fontAlgn="base">
              <a:lnSpc>
                <a:spcPct val="100000"/>
              </a:lnSpc>
              <a:spcBef>
                <a:spcPct val="0"/>
              </a:spcBef>
              <a:spcAft>
                <a:spcPct val="0"/>
              </a:spcAft>
              <a:buClrTx/>
              <a:buSzTx/>
              <a:tabLst/>
            </a:pPr>
            <a:r>
              <a:rPr lang="en-KE" altLang="en-KE" sz="1400" dirty="0">
                <a:solidFill>
                  <a:srgbClr val="4D4D4D"/>
                </a:solidFill>
              </a:rPr>
              <a:t>Welcome to RenoStrategix, where the realms of real estate and home renovations converge. This project addresses a pressing issue faced by CasaCrafters Realty Solutions: the need to provide data-driven guidance on home improvements for increased property value. Our focus is not only on boosting value but also on enhancing overall appeal, guided by multiple linear regression modelling using King County house sales data.</a:t>
            </a:r>
          </a:p>
          <a:p>
            <a:pPr marL="182880" lvl="0" indent="-182880">
              <a:buFont typeface="Arial" panose="020B0604020202020204" pitchFamily="34" charset="0"/>
              <a:buChar char="•"/>
            </a:pPr>
            <a:endParaRPr lang="en-US" sz="1400" dirty="0">
              <a:solidFill>
                <a:srgbClr val="4D4D4D"/>
              </a:solidFill>
            </a:endParaRPr>
          </a:p>
        </p:txBody>
      </p:sp>
      <p:sp>
        <p:nvSpPr>
          <p:cNvPr id="97" name="Rectangle 96">
            <a:extLst>
              <a:ext uri="{FF2B5EF4-FFF2-40B4-BE49-F238E27FC236}">
                <a16:creationId xmlns:a16="http://schemas.microsoft.com/office/drawing/2014/main" id="{946023AE-B87D-5F36-0765-71FB98D606D8}"/>
              </a:ext>
            </a:extLst>
          </p:cNvPr>
          <p:cNvSpPr/>
          <p:nvPr/>
        </p:nvSpPr>
        <p:spPr>
          <a:xfrm>
            <a:off x="2726540" y="2535764"/>
            <a:ext cx="1880953" cy="2893100"/>
          </a:xfrm>
          <a:prstGeom prst="rect">
            <a:avLst/>
          </a:prstGeom>
        </p:spPr>
        <p:txBody>
          <a:bodyPr wrap="square" rIns="0">
            <a:spAutoFit/>
          </a:bodyPr>
          <a:lstStyle/>
          <a:p>
            <a:pPr marR="0" lvl="0" fontAlgn="base">
              <a:lnSpc>
                <a:spcPct val="100000"/>
              </a:lnSpc>
              <a:spcBef>
                <a:spcPct val="0"/>
              </a:spcBef>
              <a:spcAft>
                <a:spcPct val="0"/>
              </a:spcAft>
              <a:buClrTx/>
              <a:buSzTx/>
              <a:tabLst/>
            </a:pPr>
            <a:r>
              <a:rPr lang="en-KE" altLang="en-KE" sz="1400" dirty="0">
                <a:solidFill>
                  <a:srgbClr val="4D4D4D"/>
                </a:solidFill>
              </a:rPr>
              <a:t>Homeowners often grapple with the challenge of deciding on renovations that significantly enhance property values. CasaCrafters aims to fill this void by offering tailored advice grounded in a thorough analysis of the King County real estate market.</a:t>
            </a:r>
          </a:p>
        </p:txBody>
      </p:sp>
      <p:sp>
        <p:nvSpPr>
          <p:cNvPr id="103" name="Rectangle 102">
            <a:extLst>
              <a:ext uri="{FF2B5EF4-FFF2-40B4-BE49-F238E27FC236}">
                <a16:creationId xmlns:a16="http://schemas.microsoft.com/office/drawing/2014/main" id="{6247FFD9-860A-9407-9452-442F98C11043}"/>
              </a:ext>
            </a:extLst>
          </p:cNvPr>
          <p:cNvSpPr/>
          <p:nvPr/>
        </p:nvSpPr>
        <p:spPr>
          <a:xfrm>
            <a:off x="4893020" y="3265851"/>
            <a:ext cx="1691688" cy="2246769"/>
          </a:xfrm>
          <a:prstGeom prst="rect">
            <a:avLst/>
          </a:prstGeom>
        </p:spPr>
        <p:txBody>
          <a:bodyPr wrap="square" rIns="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1400" b="1" i="0" u="none" strike="noStrike" cap="none" normalizeH="0" baseline="0" dirty="0">
                <a:ln>
                  <a:noFill/>
                </a:ln>
                <a:solidFill>
                  <a:srgbClr val="000000"/>
                </a:solidFill>
                <a:effectLst/>
                <a:latin typeface="Söhne"/>
              </a:rPr>
              <a:t>Identify Key Features:</a:t>
            </a:r>
            <a:r>
              <a:rPr kumimoji="0" lang="en-KE" altLang="en-KE" sz="1400" b="0" i="0" u="none" strike="noStrike" cap="none" normalizeH="0" baseline="0" dirty="0">
                <a:ln>
                  <a:noFill/>
                </a:ln>
                <a:solidFill>
                  <a:srgbClr val="000000"/>
                </a:solidFill>
                <a:effectLst/>
                <a:latin typeface="Söhne"/>
              </a:rPr>
              <a:t> </a:t>
            </a:r>
            <a:r>
              <a:rPr lang="en-KE" altLang="en-KE" sz="1400" dirty="0">
                <a:solidFill>
                  <a:srgbClr val="4D4D4D"/>
                </a:solidFill>
              </a:rPr>
              <a:t>Develop a multiple linear regression model to identify and quantify the impact of features (e.g., square footage, bedrooms) on house sale prices in King County.</a:t>
            </a:r>
          </a:p>
        </p:txBody>
      </p:sp>
      <p:sp>
        <p:nvSpPr>
          <p:cNvPr id="107" name="Rectangle 106">
            <a:extLst>
              <a:ext uri="{FF2B5EF4-FFF2-40B4-BE49-F238E27FC236}">
                <a16:creationId xmlns:a16="http://schemas.microsoft.com/office/drawing/2014/main" id="{5BDF2A1B-5421-8232-DED1-DED2E0D80107}"/>
              </a:ext>
            </a:extLst>
          </p:cNvPr>
          <p:cNvSpPr/>
          <p:nvPr/>
        </p:nvSpPr>
        <p:spPr>
          <a:xfrm>
            <a:off x="6981510" y="3878865"/>
            <a:ext cx="1848841" cy="1815882"/>
          </a:xfrm>
          <a:prstGeom prst="rect">
            <a:avLst/>
          </a:prstGeom>
        </p:spPr>
        <p:txBody>
          <a:bodyPr wrap="square" rIns="0">
            <a:spAutoFit/>
          </a:bodyPr>
          <a:lstStyle/>
          <a:p>
            <a:r>
              <a:rPr kumimoji="0" lang="en-KE" altLang="en-KE" sz="1400" b="1" i="0" u="none" strike="noStrike" cap="none" normalizeH="0" baseline="0" dirty="0">
                <a:ln>
                  <a:noFill/>
                </a:ln>
                <a:solidFill>
                  <a:srgbClr val="000000"/>
                </a:solidFill>
                <a:effectLst/>
                <a:latin typeface="Söhne"/>
              </a:rPr>
              <a:t>Build a Predictive Model:</a:t>
            </a:r>
            <a:r>
              <a:rPr kumimoji="0" lang="en-KE" altLang="en-KE" sz="1400" b="0" i="0" u="none" strike="noStrike" cap="none" normalizeH="0" baseline="0" dirty="0">
                <a:ln>
                  <a:noFill/>
                </a:ln>
                <a:solidFill>
                  <a:srgbClr val="000000"/>
                </a:solidFill>
                <a:effectLst/>
                <a:latin typeface="Söhne"/>
              </a:rPr>
              <a:t> </a:t>
            </a:r>
            <a:r>
              <a:rPr lang="en-KE" altLang="en-KE" sz="1400" dirty="0">
                <a:solidFill>
                  <a:srgbClr val="4D4D4D"/>
                </a:solidFill>
              </a:rPr>
              <a:t>Construct a robust regression model predicting house sale prices based on selected features for personalized property valuation.</a:t>
            </a:r>
            <a:endParaRPr lang="en-US" sz="1400" dirty="0">
              <a:solidFill>
                <a:srgbClr val="4D4D4D"/>
              </a:solidFill>
            </a:endParaRPr>
          </a:p>
        </p:txBody>
      </p:sp>
      <p:sp>
        <p:nvSpPr>
          <p:cNvPr id="111" name="Rectangle 110">
            <a:extLst>
              <a:ext uri="{FF2B5EF4-FFF2-40B4-BE49-F238E27FC236}">
                <a16:creationId xmlns:a16="http://schemas.microsoft.com/office/drawing/2014/main" id="{4C638146-FA10-4035-18C5-6D8ED11DF5B0}"/>
              </a:ext>
            </a:extLst>
          </p:cNvPr>
          <p:cNvSpPr/>
          <p:nvPr/>
        </p:nvSpPr>
        <p:spPr>
          <a:xfrm>
            <a:off x="9025529" y="4453429"/>
            <a:ext cx="2488427" cy="1815882"/>
          </a:xfrm>
          <a:prstGeom prst="rect">
            <a:avLst/>
          </a:prstGeom>
        </p:spPr>
        <p:txBody>
          <a:bodyPr wrap="square">
            <a:spAutoFit/>
          </a:bodyPr>
          <a:lstStyle/>
          <a:p>
            <a:r>
              <a:rPr kumimoji="0" lang="en-KE" altLang="en-KE" sz="1400" b="1" i="0" u="none" strike="noStrike" cap="none" normalizeH="0" baseline="0" dirty="0">
                <a:ln>
                  <a:noFill/>
                </a:ln>
                <a:solidFill>
                  <a:srgbClr val="000000"/>
                </a:solidFill>
                <a:effectLst/>
                <a:latin typeface="Söhne"/>
              </a:rPr>
              <a:t>Provide Renovation Recommendations:</a:t>
            </a:r>
            <a:r>
              <a:rPr lang="en-US" altLang="en-KE" sz="1400" dirty="0">
                <a:solidFill>
                  <a:srgbClr val="000000"/>
                </a:solidFill>
                <a:latin typeface="Söhne"/>
              </a:rPr>
              <a:t> </a:t>
            </a:r>
            <a:r>
              <a:rPr lang="en-KE" altLang="en-KE" sz="1400" dirty="0">
                <a:solidFill>
                  <a:srgbClr val="4D4D4D"/>
                </a:solidFill>
              </a:rPr>
              <a:t>Utilize the regression model to generate personalized recommendations, suggesting renovations predicted to have the highest positive impact on property values.</a:t>
            </a:r>
            <a:endParaRPr lang="en-US" sz="1400" dirty="0">
              <a:solidFill>
                <a:srgbClr val="4D4D4D"/>
              </a:solidFill>
            </a:endParaRPr>
          </a:p>
        </p:txBody>
      </p:sp>
      <p:sp>
        <p:nvSpPr>
          <p:cNvPr id="112" name="Rectangle 111">
            <a:extLst>
              <a:ext uri="{FF2B5EF4-FFF2-40B4-BE49-F238E27FC236}">
                <a16:creationId xmlns:a16="http://schemas.microsoft.com/office/drawing/2014/main" id="{AB21BAB8-0922-107E-A8CE-932A8C7126F5}"/>
              </a:ext>
            </a:extLst>
          </p:cNvPr>
          <p:cNvSpPr/>
          <p:nvPr/>
        </p:nvSpPr>
        <p:spPr>
          <a:xfrm>
            <a:off x="2534267" y="1467185"/>
            <a:ext cx="8689983" cy="487551"/>
          </a:xfrm>
          <a:prstGeom prst="rect">
            <a:avLst/>
          </a:prstGeom>
          <a:gradFill>
            <a:gsLst>
              <a:gs pos="100000">
                <a:schemeClr val="accent1"/>
              </a:gs>
              <a:gs pos="0">
                <a:schemeClr val="accent1">
                  <a:lumMod val="45000"/>
                  <a:lumOff val="55000"/>
                </a:schemeClr>
              </a:gs>
              <a:gs pos="100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endParaRPr>
          </a:p>
        </p:txBody>
      </p:sp>
      <p:sp>
        <p:nvSpPr>
          <p:cNvPr id="113" name="Freeform: Shape 131">
            <a:extLst>
              <a:ext uri="{FF2B5EF4-FFF2-40B4-BE49-F238E27FC236}">
                <a16:creationId xmlns:a16="http://schemas.microsoft.com/office/drawing/2014/main" id="{EF685072-477F-D624-9AF9-D72A33183D83}"/>
              </a:ext>
            </a:extLst>
          </p:cNvPr>
          <p:cNvSpPr/>
          <p:nvPr/>
        </p:nvSpPr>
        <p:spPr>
          <a:xfrm>
            <a:off x="392573" y="1451079"/>
            <a:ext cx="2561023" cy="489369"/>
          </a:xfrm>
          <a:custGeom>
            <a:avLst/>
            <a:gdLst>
              <a:gd name="connsiteX0" fmla="*/ 0 w 2158472"/>
              <a:gd name="connsiteY0" fmla="*/ 0 h 457200"/>
              <a:gd name="connsiteX1" fmla="*/ 1929872 w 2158472"/>
              <a:gd name="connsiteY1" fmla="*/ 0 h 457200"/>
              <a:gd name="connsiteX2" fmla="*/ 2158472 w 2158472"/>
              <a:gd name="connsiteY2" fmla="*/ 228600 h 457200"/>
              <a:gd name="connsiteX3" fmla="*/ 1929872 w 2158472"/>
              <a:gd name="connsiteY3" fmla="*/ 457200 h 457200"/>
              <a:gd name="connsiteX4" fmla="*/ 0 w 2158472"/>
              <a:gd name="connsiteY4" fmla="*/ 457200 h 457200"/>
              <a:gd name="connsiteX5" fmla="*/ 0 w 2158472"/>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8472" h="457200">
                <a:moveTo>
                  <a:pt x="0" y="0"/>
                </a:moveTo>
                <a:lnTo>
                  <a:pt x="1929872" y="0"/>
                </a:lnTo>
                <a:lnTo>
                  <a:pt x="2158472" y="228600"/>
                </a:lnTo>
                <a:lnTo>
                  <a:pt x="1929872" y="457200"/>
                </a:lnTo>
                <a:lnTo>
                  <a:pt x="0" y="457200"/>
                </a:lnTo>
                <a:lnTo>
                  <a:pt x="0" y="0"/>
                </a:lnTo>
                <a:close/>
              </a:path>
            </a:pathLst>
          </a:cu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marL="0" lvl="0" indent="0" algn="ctr" defTabSz="622300">
              <a:lnSpc>
                <a:spcPct val="90000"/>
              </a:lnSpc>
              <a:spcBef>
                <a:spcPct val="0"/>
              </a:spcBef>
              <a:spcAft>
                <a:spcPct val="35000"/>
              </a:spcAft>
              <a:buNone/>
            </a:pPr>
            <a:r>
              <a:rPr lang="en-KE" altLang="en-KE" sz="1500" b="1" dirty="0">
                <a:latin typeface="Segoe UI"/>
              </a:rPr>
              <a:t>Business Overview:</a:t>
            </a:r>
            <a:endParaRPr lang="en-US" sz="1500" b="1" dirty="0">
              <a:latin typeface="Segoe UI"/>
            </a:endParaRPr>
          </a:p>
        </p:txBody>
      </p:sp>
      <p:cxnSp>
        <p:nvCxnSpPr>
          <p:cNvPr id="114" name="Straight Connector 113">
            <a:extLst>
              <a:ext uri="{FF2B5EF4-FFF2-40B4-BE49-F238E27FC236}">
                <a16:creationId xmlns:a16="http://schemas.microsoft.com/office/drawing/2014/main" id="{7756012F-DEF2-7E1F-1AE5-FBA267746584}"/>
              </a:ext>
            </a:extLst>
          </p:cNvPr>
          <p:cNvCxnSpPr>
            <a:cxnSpLocks/>
          </p:cNvCxnSpPr>
          <p:nvPr/>
        </p:nvCxnSpPr>
        <p:spPr>
          <a:xfrm flipH="1">
            <a:off x="6842760" y="3872388"/>
            <a:ext cx="11430" cy="2088000"/>
          </a:xfrm>
          <a:prstGeom prst="line">
            <a:avLst/>
          </a:prstGeom>
          <a:ln w="12700">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89D7D2-6FF5-E5E3-3B84-B29F75D98A92}"/>
              </a:ext>
            </a:extLst>
          </p:cNvPr>
          <p:cNvCxnSpPr>
            <a:cxnSpLocks/>
          </p:cNvCxnSpPr>
          <p:nvPr/>
        </p:nvCxnSpPr>
        <p:spPr>
          <a:xfrm>
            <a:off x="4747948" y="2728304"/>
            <a:ext cx="0" cy="3240000"/>
          </a:xfrm>
          <a:prstGeom prst="line">
            <a:avLst/>
          </a:prstGeom>
          <a:ln w="12700">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4565F342-3EC6-63C7-18C8-BCF28FA6B43D}"/>
              </a:ext>
            </a:extLst>
          </p:cNvPr>
          <p:cNvSpPr/>
          <p:nvPr/>
        </p:nvSpPr>
        <p:spPr>
          <a:xfrm>
            <a:off x="4736519" y="2674720"/>
            <a:ext cx="6487718" cy="480422"/>
          </a:xfrm>
          <a:prstGeom prst="rect">
            <a:avLst/>
          </a:prstGeom>
          <a:gradFill>
            <a:gsLst>
              <a:gs pos="100000">
                <a:schemeClr val="accent1"/>
              </a:gs>
              <a:gs pos="0">
                <a:schemeClr val="accent1">
                  <a:lumMod val="45000"/>
                  <a:lumOff val="55000"/>
                </a:schemeClr>
              </a:gs>
              <a:gs pos="100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endParaRPr>
          </a:p>
        </p:txBody>
      </p:sp>
      <p:sp>
        <p:nvSpPr>
          <p:cNvPr id="117" name="Freeform: Shape 136">
            <a:extLst>
              <a:ext uri="{FF2B5EF4-FFF2-40B4-BE49-F238E27FC236}">
                <a16:creationId xmlns:a16="http://schemas.microsoft.com/office/drawing/2014/main" id="{0231BE54-2669-8008-D681-6EBE65F4FD0A}"/>
              </a:ext>
            </a:extLst>
          </p:cNvPr>
          <p:cNvSpPr/>
          <p:nvPr/>
        </p:nvSpPr>
        <p:spPr>
          <a:xfrm>
            <a:off x="4736519" y="2674720"/>
            <a:ext cx="2148840" cy="480422"/>
          </a:xfrm>
          <a:custGeom>
            <a:avLst/>
            <a:gdLst>
              <a:gd name="connsiteX0" fmla="*/ 0 w 2158472"/>
              <a:gd name="connsiteY0" fmla="*/ 0 h 457200"/>
              <a:gd name="connsiteX1" fmla="*/ 1929872 w 2158472"/>
              <a:gd name="connsiteY1" fmla="*/ 0 h 457200"/>
              <a:gd name="connsiteX2" fmla="*/ 2158472 w 2158472"/>
              <a:gd name="connsiteY2" fmla="*/ 228600 h 457200"/>
              <a:gd name="connsiteX3" fmla="*/ 1929872 w 2158472"/>
              <a:gd name="connsiteY3" fmla="*/ 457200 h 457200"/>
              <a:gd name="connsiteX4" fmla="*/ 0 w 2158472"/>
              <a:gd name="connsiteY4" fmla="*/ 457200 h 457200"/>
              <a:gd name="connsiteX5" fmla="*/ 0 w 2158472"/>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8472" h="457200">
                <a:moveTo>
                  <a:pt x="0" y="0"/>
                </a:moveTo>
                <a:lnTo>
                  <a:pt x="1929872" y="0"/>
                </a:lnTo>
                <a:lnTo>
                  <a:pt x="2158472" y="228600"/>
                </a:lnTo>
                <a:lnTo>
                  <a:pt x="1929872" y="457200"/>
                </a:lnTo>
                <a:lnTo>
                  <a:pt x="0" y="457200"/>
                </a:lnTo>
                <a:lnTo>
                  <a:pt x="0" y="0"/>
                </a:lnTo>
                <a:close/>
              </a:path>
            </a:pathLst>
          </a:cu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r>
              <a:rPr lang="en-US" sz="1500" b="1" dirty="0">
                <a:latin typeface="Segoe UI"/>
              </a:rPr>
              <a:t>Objectives 1 </a:t>
            </a:r>
          </a:p>
        </p:txBody>
      </p:sp>
      <p:cxnSp>
        <p:nvCxnSpPr>
          <p:cNvPr id="120" name="Straight Connector 119">
            <a:extLst>
              <a:ext uri="{FF2B5EF4-FFF2-40B4-BE49-F238E27FC236}">
                <a16:creationId xmlns:a16="http://schemas.microsoft.com/office/drawing/2014/main" id="{26E287E6-9AB3-C581-00E9-9C9587DBA62E}"/>
              </a:ext>
            </a:extLst>
          </p:cNvPr>
          <p:cNvCxnSpPr>
            <a:cxnSpLocks/>
          </p:cNvCxnSpPr>
          <p:nvPr/>
        </p:nvCxnSpPr>
        <p:spPr>
          <a:xfrm>
            <a:off x="2630625" y="2535764"/>
            <a:ext cx="0" cy="3384000"/>
          </a:xfrm>
          <a:prstGeom prst="line">
            <a:avLst/>
          </a:prstGeom>
          <a:ln w="12700">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A0EC7521-AD25-4908-2515-3D015D0C443C}"/>
              </a:ext>
            </a:extLst>
          </p:cNvPr>
          <p:cNvSpPr/>
          <p:nvPr/>
        </p:nvSpPr>
        <p:spPr>
          <a:xfrm>
            <a:off x="6879259" y="3274318"/>
            <a:ext cx="4344978" cy="565757"/>
          </a:xfrm>
          <a:prstGeom prst="rect">
            <a:avLst/>
          </a:prstGeom>
          <a:gradFill>
            <a:gsLst>
              <a:gs pos="100000">
                <a:schemeClr val="accent1"/>
              </a:gs>
              <a:gs pos="0">
                <a:schemeClr val="accent1">
                  <a:lumMod val="45000"/>
                  <a:lumOff val="55000"/>
                </a:schemeClr>
              </a:gs>
              <a:gs pos="100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endParaRPr>
          </a:p>
        </p:txBody>
      </p:sp>
      <p:sp>
        <p:nvSpPr>
          <p:cNvPr id="122" name="Freeform: Shape 152">
            <a:extLst>
              <a:ext uri="{FF2B5EF4-FFF2-40B4-BE49-F238E27FC236}">
                <a16:creationId xmlns:a16="http://schemas.microsoft.com/office/drawing/2014/main" id="{372AF1AF-7D16-3D48-1B4D-4CFCF9E951FA}"/>
              </a:ext>
            </a:extLst>
          </p:cNvPr>
          <p:cNvSpPr/>
          <p:nvPr/>
        </p:nvSpPr>
        <p:spPr>
          <a:xfrm>
            <a:off x="6842760" y="3274318"/>
            <a:ext cx="2148840" cy="565757"/>
          </a:xfrm>
          <a:custGeom>
            <a:avLst/>
            <a:gdLst>
              <a:gd name="connsiteX0" fmla="*/ 0 w 2158472"/>
              <a:gd name="connsiteY0" fmla="*/ 0 h 457200"/>
              <a:gd name="connsiteX1" fmla="*/ 1929872 w 2158472"/>
              <a:gd name="connsiteY1" fmla="*/ 0 h 457200"/>
              <a:gd name="connsiteX2" fmla="*/ 2158472 w 2158472"/>
              <a:gd name="connsiteY2" fmla="*/ 228600 h 457200"/>
              <a:gd name="connsiteX3" fmla="*/ 1929872 w 2158472"/>
              <a:gd name="connsiteY3" fmla="*/ 457200 h 457200"/>
              <a:gd name="connsiteX4" fmla="*/ 0 w 2158472"/>
              <a:gd name="connsiteY4" fmla="*/ 457200 h 457200"/>
              <a:gd name="connsiteX5" fmla="*/ 0 w 2158472"/>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8472" h="457200">
                <a:moveTo>
                  <a:pt x="0" y="0"/>
                </a:moveTo>
                <a:lnTo>
                  <a:pt x="1929872" y="0"/>
                </a:lnTo>
                <a:lnTo>
                  <a:pt x="2158472" y="228600"/>
                </a:lnTo>
                <a:lnTo>
                  <a:pt x="1929872" y="457200"/>
                </a:lnTo>
                <a:lnTo>
                  <a:pt x="0" y="457200"/>
                </a:lnTo>
                <a:lnTo>
                  <a:pt x="0" y="0"/>
                </a:lnTo>
                <a:close/>
              </a:path>
            </a:pathLst>
          </a:cu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r>
              <a:rPr lang="en-US" sz="1500" b="1" dirty="0">
                <a:latin typeface="Segoe UI"/>
              </a:rPr>
              <a:t>Objectives 2</a:t>
            </a:r>
          </a:p>
        </p:txBody>
      </p:sp>
      <p:sp>
        <p:nvSpPr>
          <p:cNvPr id="123" name="Freeform: Shape 178">
            <a:extLst>
              <a:ext uri="{FF2B5EF4-FFF2-40B4-BE49-F238E27FC236}">
                <a16:creationId xmlns:a16="http://schemas.microsoft.com/office/drawing/2014/main" id="{2597E6E8-D4F8-61E6-3E2A-AE562A9A7AB4}"/>
              </a:ext>
            </a:extLst>
          </p:cNvPr>
          <p:cNvSpPr/>
          <p:nvPr/>
        </p:nvSpPr>
        <p:spPr>
          <a:xfrm>
            <a:off x="9075397" y="3936391"/>
            <a:ext cx="2148840" cy="527834"/>
          </a:xfrm>
          <a:custGeom>
            <a:avLst/>
            <a:gdLst>
              <a:gd name="connsiteX0" fmla="*/ 0 w 2158472"/>
              <a:gd name="connsiteY0" fmla="*/ 0 h 457200"/>
              <a:gd name="connsiteX1" fmla="*/ 1929872 w 2158472"/>
              <a:gd name="connsiteY1" fmla="*/ 0 h 457200"/>
              <a:gd name="connsiteX2" fmla="*/ 2158472 w 2158472"/>
              <a:gd name="connsiteY2" fmla="*/ 228600 h 457200"/>
              <a:gd name="connsiteX3" fmla="*/ 1929872 w 2158472"/>
              <a:gd name="connsiteY3" fmla="*/ 457200 h 457200"/>
              <a:gd name="connsiteX4" fmla="*/ 0 w 2158472"/>
              <a:gd name="connsiteY4" fmla="*/ 457200 h 457200"/>
              <a:gd name="connsiteX5" fmla="*/ 0 w 2158472"/>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8472" h="457200">
                <a:moveTo>
                  <a:pt x="0" y="0"/>
                </a:moveTo>
                <a:lnTo>
                  <a:pt x="1929872" y="0"/>
                </a:lnTo>
                <a:lnTo>
                  <a:pt x="2158472" y="228600"/>
                </a:lnTo>
                <a:lnTo>
                  <a:pt x="1929872" y="457200"/>
                </a:lnTo>
                <a:lnTo>
                  <a:pt x="0" y="457200"/>
                </a:lnTo>
                <a:lnTo>
                  <a:pt x="0" y="0"/>
                </a:lnTo>
                <a:close/>
              </a:path>
            </a:pathLst>
          </a:cu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r>
              <a:rPr lang="en-US" sz="1500" b="1" dirty="0">
                <a:latin typeface="Segoe UI"/>
              </a:rPr>
              <a:t>Objectives 3</a:t>
            </a:r>
          </a:p>
        </p:txBody>
      </p:sp>
      <p:sp>
        <p:nvSpPr>
          <p:cNvPr id="124" name="Rectangle 123">
            <a:extLst>
              <a:ext uri="{FF2B5EF4-FFF2-40B4-BE49-F238E27FC236}">
                <a16:creationId xmlns:a16="http://schemas.microsoft.com/office/drawing/2014/main" id="{0825DEA3-A11C-6F8B-7B03-1142954AC510}"/>
              </a:ext>
            </a:extLst>
          </p:cNvPr>
          <p:cNvSpPr/>
          <p:nvPr/>
        </p:nvSpPr>
        <p:spPr>
          <a:xfrm>
            <a:off x="2619195" y="2065813"/>
            <a:ext cx="8605046" cy="489369"/>
          </a:xfrm>
          <a:prstGeom prst="rect">
            <a:avLst/>
          </a:prstGeom>
          <a:gradFill>
            <a:gsLst>
              <a:gs pos="100000">
                <a:schemeClr val="accent1"/>
              </a:gs>
              <a:gs pos="0">
                <a:schemeClr val="accent1">
                  <a:lumMod val="45000"/>
                  <a:lumOff val="55000"/>
                </a:schemeClr>
              </a:gs>
              <a:gs pos="100000">
                <a:schemeClr val="accent1">
                  <a:lumMod val="45000"/>
                  <a:lumOff val="55000"/>
                </a:schemeClr>
              </a:gs>
              <a:gs pos="100000">
                <a:schemeClr val="accent1">
                  <a:lumMod val="30000"/>
                  <a:lumOff val="7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solidFill>
                <a:schemeClr val="tx1"/>
              </a:solidFill>
            </a:endParaRPr>
          </a:p>
        </p:txBody>
      </p:sp>
      <p:sp>
        <p:nvSpPr>
          <p:cNvPr id="125" name="Freeform: Shape 213">
            <a:extLst>
              <a:ext uri="{FF2B5EF4-FFF2-40B4-BE49-F238E27FC236}">
                <a16:creationId xmlns:a16="http://schemas.microsoft.com/office/drawing/2014/main" id="{A056C582-57C9-1278-48CB-BEE3C84FE9C3}"/>
              </a:ext>
            </a:extLst>
          </p:cNvPr>
          <p:cNvSpPr/>
          <p:nvPr/>
        </p:nvSpPr>
        <p:spPr>
          <a:xfrm>
            <a:off x="2619195" y="2065813"/>
            <a:ext cx="2148840" cy="489369"/>
          </a:xfrm>
          <a:custGeom>
            <a:avLst/>
            <a:gdLst>
              <a:gd name="connsiteX0" fmla="*/ 0 w 2158472"/>
              <a:gd name="connsiteY0" fmla="*/ 0 h 457200"/>
              <a:gd name="connsiteX1" fmla="*/ 1929872 w 2158472"/>
              <a:gd name="connsiteY1" fmla="*/ 0 h 457200"/>
              <a:gd name="connsiteX2" fmla="*/ 2158472 w 2158472"/>
              <a:gd name="connsiteY2" fmla="*/ 228600 h 457200"/>
              <a:gd name="connsiteX3" fmla="*/ 1929872 w 2158472"/>
              <a:gd name="connsiteY3" fmla="*/ 457200 h 457200"/>
              <a:gd name="connsiteX4" fmla="*/ 0 w 2158472"/>
              <a:gd name="connsiteY4" fmla="*/ 457200 h 457200"/>
              <a:gd name="connsiteX5" fmla="*/ 0 w 2158472"/>
              <a:gd name="connsiteY5"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8472" h="457200">
                <a:moveTo>
                  <a:pt x="0" y="0"/>
                </a:moveTo>
                <a:lnTo>
                  <a:pt x="1929872" y="0"/>
                </a:lnTo>
                <a:lnTo>
                  <a:pt x="2158472" y="228600"/>
                </a:lnTo>
                <a:lnTo>
                  <a:pt x="1929872" y="457200"/>
                </a:lnTo>
                <a:lnTo>
                  <a:pt x="0" y="457200"/>
                </a:lnTo>
                <a:lnTo>
                  <a:pt x="0" y="0"/>
                </a:lnTo>
                <a:close/>
              </a:path>
            </a:pathLst>
          </a:cu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r>
              <a:rPr lang="en-KE" altLang="en-KE" sz="1500" b="1" dirty="0">
                <a:latin typeface="Segoe UI"/>
              </a:rPr>
              <a:t>Business Problem:</a:t>
            </a:r>
            <a:endParaRPr lang="en-US" sz="1500" b="1" dirty="0">
              <a:latin typeface="Segoe UI"/>
            </a:endParaRPr>
          </a:p>
        </p:txBody>
      </p:sp>
      <p:grpSp>
        <p:nvGrpSpPr>
          <p:cNvPr id="126" name="Group 125">
            <a:extLst>
              <a:ext uri="{FF2B5EF4-FFF2-40B4-BE49-F238E27FC236}">
                <a16:creationId xmlns:a16="http://schemas.microsoft.com/office/drawing/2014/main" id="{C5A9FE56-8BB9-3F04-ACF3-352274E0DB2A}"/>
              </a:ext>
            </a:extLst>
          </p:cNvPr>
          <p:cNvGrpSpPr/>
          <p:nvPr/>
        </p:nvGrpSpPr>
        <p:grpSpPr>
          <a:xfrm>
            <a:off x="1575729" y="6237615"/>
            <a:ext cx="9040543" cy="433873"/>
            <a:chOff x="472441" y="5674839"/>
            <a:chExt cx="9040543" cy="433873"/>
          </a:xfrm>
          <a:solidFill>
            <a:schemeClr val="tx2">
              <a:lumMod val="40000"/>
              <a:lumOff val="60000"/>
            </a:schemeClr>
          </a:solidFill>
        </p:grpSpPr>
        <p:sp>
          <p:nvSpPr>
            <p:cNvPr id="155" name="Rectangle 154">
              <a:extLst>
                <a:ext uri="{FF2B5EF4-FFF2-40B4-BE49-F238E27FC236}">
                  <a16:creationId xmlns:a16="http://schemas.microsoft.com/office/drawing/2014/main" id="{723725A2-E379-521A-DD16-278F002681BE}"/>
                </a:ext>
              </a:extLst>
            </p:cNvPr>
            <p:cNvSpPr/>
            <p:nvPr/>
          </p:nvSpPr>
          <p:spPr>
            <a:xfrm>
              <a:off x="781344" y="5677743"/>
              <a:ext cx="8365722" cy="428066"/>
            </a:xfrm>
            <a:prstGeom prst="rect">
              <a:avLst/>
            </a:pr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defTabSz="622300">
                <a:lnSpc>
                  <a:spcPct val="90000"/>
                </a:lnSpc>
                <a:spcBef>
                  <a:spcPct val="0"/>
                </a:spcBef>
                <a:spcAft>
                  <a:spcPct val="35000"/>
                </a:spcAft>
              </a:pPr>
              <a:r>
                <a:rPr lang="en-US" sz="1000" i="1" kern="0" dirty="0">
                  <a:solidFill>
                    <a:prstClr val="white"/>
                  </a:solidFill>
                  <a:latin typeface="Segoe UI" panose="020B0502040204020203" pitchFamily="34" charset="0"/>
                  <a:cs typeface="Segoe UI" panose="020B0502040204020203" pitchFamily="34" charset="0"/>
                </a:rPr>
                <a:t>Navigating the intricate realm of real estate, CasaCrafters provides homeowners with personalized advice, addressing the challenge of deciding on renovations that both fulfill personal desires and significantly enhance property values in the dynamic landscape of King County.</a:t>
              </a:r>
            </a:p>
          </p:txBody>
        </p:sp>
        <p:sp>
          <p:nvSpPr>
            <p:cNvPr id="167" name="Isosceles Triangle 225">
              <a:extLst>
                <a:ext uri="{FF2B5EF4-FFF2-40B4-BE49-F238E27FC236}">
                  <a16:creationId xmlns:a16="http://schemas.microsoft.com/office/drawing/2014/main" id="{1DB01AA1-AE42-FB2A-A48D-D5406BCC288B}"/>
                </a:ext>
              </a:extLst>
            </p:cNvPr>
            <p:cNvSpPr/>
            <p:nvPr/>
          </p:nvSpPr>
          <p:spPr>
            <a:xfrm rot="16200000">
              <a:off x="411409" y="5735871"/>
              <a:ext cx="430968" cy="308904"/>
            </a:xfrm>
            <a:prstGeom prst="triangle">
              <a:avLst/>
            </a:pr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endParaRPr lang="en-US" sz="1500" b="1" dirty="0">
                <a:latin typeface="Segoe UI"/>
              </a:endParaRPr>
            </a:p>
          </p:txBody>
        </p:sp>
        <p:sp>
          <p:nvSpPr>
            <p:cNvPr id="168" name="Isosceles Triangle 226">
              <a:extLst>
                <a:ext uri="{FF2B5EF4-FFF2-40B4-BE49-F238E27FC236}">
                  <a16:creationId xmlns:a16="http://schemas.microsoft.com/office/drawing/2014/main" id="{C57A7271-B254-799C-F6B9-7F305041CB60}"/>
                </a:ext>
              </a:extLst>
            </p:cNvPr>
            <p:cNvSpPr/>
            <p:nvPr/>
          </p:nvSpPr>
          <p:spPr>
            <a:xfrm rot="5400000">
              <a:off x="9111751" y="5707479"/>
              <a:ext cx="433873" cy="368593"/>
            </a:xfrm>
            <a:prstGeom prst="triangle">
              <a:avLst/>
            </a:prstGeom>
            <a:solidFill>
              <a:schemeClr val="accent1"/>
            </a:solidFill>
            <a:ln>
              <a:solidFill>
                <a:schemeClr val="bg2"/>
              </a:solid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5720" tIns="37338" rIns="388620" bIns="37338" numCol="1" spcCol="1270" anchor="ctr" anchorCtr="0">
              <a:noAutofit/>
            </a:bodyPr>
            <a:lstStyle/>
            <a:p>
              <a:pPr algn="ctr" defTabSz="622300">
                <a:lnSpc>
                  <a:spcPct val="90000"/>
                </a:lnSpc>
                <a:spcBef>
                  <a:spcPct val="0"/>
                </a:spcBef>
                <a:spcAft>
                  <a:spcPct val="35000"/>
                </a:spcAft>
              </a:pPr>
              <a:endParaRPr lang="en-US" sz="1500" b="1" dirty="0">
                <a:latin typeface="Segoe UI"/>
              </a:endParaRPr>
            </a:p>
          </p:txBody>
        </p:sp>
      </p:grpSp>
      <p:sp>
        <p:nvSpPr>
          <p:cNvPr id="4" name="Freeform 10">
            <a:extLst>
              <a:ext uri="{FF2B5EF4-FFF2-40B4-BE49-F238E27FC236}">
                <a16:creationId xmlns:a16="http://schemas.microsoft.com/office/drawing/2014/main" id="{E1DCB9AF-8647-65D7-536D-39DF4F21C21C}"/>
              </a:ext>
            </a:extLst>
          </p:cNvPr>
          <p:cNvSpPr/>
          <p:nvPr>
            <p:custDataLst>
              <p:tags r:id="rId1"/>
            </p:custDataLst>
          </p:nvPr>
        </p:nvSpPr>
        <p:spPr bwMode="auto">
          <a:xfrm>
            <a:off x="-396" y="-34927"/>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chemeClr val="bg1"/>
                </a:solidFill>
                <a:effectLst/>
                <a:uLnTx/>
                <a:uFillTx/>
                <a:latin typeface="+mj-lt"/>
                <a:ea typeface="+mn-ea"/>
                <a:cs typeface="+mn-cs"/>
              </a:rPr>
              <a:t>Introduction and Objectives</a:t>
            </a:r>
            <a:endParaRPr kumimoji="0" lang="en-US" sz="1050" b="1" i="0" u="none" strike="noStrike" kern="1200" cap="none" spc="0" normalizeH="0" baseline="0" noProof="0" dirty="0">
              <a:ln>
                <a:noFill/>
              </a:ln>
              <a:solidFill>
                <a:schemeClr val="accent6"/>
              </a:solidFill>
              <a:effectLst/>
              <a:uLnTx/>
              <a:uFillTx/>
              <a:latin typeface="+mj-lt"/>
              <a:ea typeface="+mn-ea"/>
              <a:cs typeface="+mn-cs"/>
            </a:endParaRPr>
          </a:p>
        </p:txBody>
      </p:sp>
      <p:cxnSp>
        <p:nvCxnSpPr>
          <p:cNvPr id="5" name="Straight Connector 4">
            <a:extLst>
              <a:ext uri="{FF2B5EF4-FFF2-40B4-BE49-F238E27FC236}">
                <a16:creationId xmlns:a16="http://schemas.microsoft.com/office/drawing/2014/main" id="{A824CD5F-E99C-315F-3A05-4352ABE630EF}"/>
              </a:ext>
            </a:extLst>
          </p:cNvPr>
          <p:cNvCxnSpPr>
            <a:cxnSpLocks/>
          </p:cNvCxnSpPr>
          <p:nvPr/>
        </p:nvCxnSpPr>
        <p:spPr>
          <a:xfrm flipH="1">
            <a:off x="8991600" y="4284945"/>
            <a:ext cx="11430" cy="1651043"/>
          </a:xfrm>
          <a:prstGeom prst="line">
            <a:avLst/>
          </a:prstGeom>
          <a:ln w="12700">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05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a:extLst>
              <a:ext uri="{FF2B5EF4-FFF2-40B4-BE49-F238E27FC236}">
                <a16:creationId xmlns:a16="http://schemas.microsoft.com/office/drawing/2014/main" id="{2F45CF6B-77CB-82CE-28F6-6491F8A808C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99" imgH="499" progId="TCLayout.ActiveDocument.1">
                  <p:embed/>
                </p:oleObj>
              </mc:Choice>
              <mc:Fallback>
                <p:oleObj name="think-cell Slide" r:id="rId4" imgW="499" imgH="499" progId="TCLayout.ActiveDocument.1">
                  <p:embed/>
                  <p:pic>
                    <p:nvPicPr>
                      <p:cNvPr id="21" name="Object 20" hidden="1">
                        <a:extLst>
                          <a:ext uri="{FF2B5EF4-FFF2-40B4-BE49-F238E27FC236}">
                            <a16:creationId xmlns:a16="http://schemas.microsoft.com/office/drawing/2014/main" id="{2F45CF6B-77CB-82CE-28F6-6491F8A808C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424DF2-270A-86A8-B56B-F53E12D4621C}"/>
              </a:ext>
            </a:extLst>
          </p:cNvPr>
          <p:cNvSpPr>
            <a:spLocks noGrp="1"/>
          </p:cNvSpPr>
          <p:nvPr>
            <p:ph type="title"/>
          </p:nvPr>
        </p:nvSpPr>
        <p:spPr>
          <a:xfrm>
            <a:off x="965827" y="483112"/>
            <a:ext cx="9508209" cy="507831"/>
          </a:xfrm>
        </p:spPr>
        <p:txBody>
          <a:bodyPr vert="horz" lIns="0" tIns="0" rIns="0" bIns="0" rtlCol="0">
            <a:noAutofit/>
          </a:bodyPr>
          <a:lstStyle/>
          <a:p>
            <a:pPr algn="ctr">
              <a:lnSpc>
                <a:spcPct val="100000"/>
              </a:lnSpc>
              <a:spcBef>
                <a:spcPts val="1000"/>
              </a:spcBef>
              <a:buFont typeface="Arial" panose="020B0604020202020204" pitchFamily="34" charset="0"/>
            </a:pPr>
            <a:r>
              <a:rPr lang="en-US" altLang="en-KE" b="1" dirty="0">
                <a:solidFill>
                  <a:schemeClr val="tx1"/>
                </a:solidFill>
                <a:latin typeface="+mn-lt"/>
                <a:ea typeface="+mn-ea"/>
                <a:cs typeface="Segoe UI" panose="020B0502040204020203" pitchFamily="34" charset="0"/>
              </a:rPr>
              <a:t>Rationale for achieving the objectives</a:t>
            </a:r>
            <a:endParaRPr lang="en-ZA" b="1" dirty="0">
              <a:solidFill>
                <a:schemeClr val="tx1"/>
              </a:solidFill>
              <a:latin typeface="+mn-lt"/>
              <a:ea typeface="+mn-ea"/>
              <a:cs typeface="Segoe UI" panose="020B0502040204020203" pitchFamily="34" charset="0"/>
            </a:endParaRPr>
          </a:p>
        </p:txBody>
      </p:sp>
      <p:sp>
        <p:nvSpPr>
          <p:cNvPr id="6" name="Slide Number Placeholder 5">
            <a:extLst>
              <a:ext uri="{FF2B5EF4-FFF2-40B4-BE49-F238E27FC236}">
                <a16:creationId xmlns:a16="http://schemas.microsoft.com/office/drawing/2014/main" id="{94952688-31BE-941C-DA51-41B7C6F8A9EC}"/>
              </a:ext>
            </a:extLst>
          </p:cNvPr>
          <p:cNvSpPr>
            <a:spLocks noGrp="1"/>
          </p:cNvSpPr>
          <p:nvPr>
            <p:ph type="sldNum" sz="quarter" idx="4"/>
          </p:nvPr>
        </p:nvSpPr>
        <p:spPr>
          <a:xfrm>
            <a:off x="11536154" y="6211207"/>
            <a:ext cx="280034" cy="153888"/>
          </a:xfrm>
        </p:spPr>
        <p:txBody>
          <a:bodyPr/>
          <a:lstStyle/>
          <a:p>
            <a:fld id="{A90607E6-BCED-4FC1-A345-AB2A307AB80F}" type="slidenum">
              <a:rPr lang="en-GB" smtClean="0">
                <a:latin typeface="Segoe UI" panose="020B0502040204020203" pitchFamily="34" charset="0"/>
                <a:cs typeface="Segoe UI" panose="020B0502040204020203" pitchFamily="34" charset="0"/>
              </a:rPr>
              <a:pPr/>
              <a:t>3</a:t>
            </a:fld>
            <a:endParaRPr lang="en-GB">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A50204AC-A18B-834C-182F-04C218A3C061}"/>
              </a:ext>
            </a:extLst>
          </p:cNvPr>
          <p:cNvSpPr/>
          <p:nvPr/>
        </p:nvSpPr>
        <p:spPr>
          <a:xfrm>
            <a:off x="2291404" y="1505540"/>
            <a:ext cx="3679906" cy="22669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eaLnBrk="0" fontAlgn="base" hangingPunct="0">
              <a:spcBef>
                <a:spcPct val="0"/>
              </a:spcBef>
              <a:spcAft>
                <a:spcPct val="0"/>
              </a:spcAft>
            </a:pPr>
            <a:r>
              <a:rPr lang="en-KE" altLang="en-KE" sz="1400" dirty="0">
                <a:solidFill>
                  <a:srgbClr val="4D4D4D"/>
                </a:solidFill>
              </a:rPr>
              <a:t>Rationale: </a:t>
            </a:r>
            <a:endParaRPr lang="en-US" altLang="en-KE" sz="1400" dirty="0">
              <a:solidFill>
                <a:srgbClr val="4D4D4D"/>
              </a:solidFill>
            </a:endParaRPr>
          </a:p>
          <a:p>
            <a:pPr eaLnBrk="0" fontAlgn="base" hangingPunct="0">
              <a:spcBef>
                <a:spcPct val="0"/>
              </a:spcBef>
              <a:spcAft>
                <a:spcPct val="0"/>
              </a:spcAft>
            </a:pPr>
            <a:endParaRPr lang="en-US" altLang="en-KE" sz="1400" dirty="0">
              <a:solidFill>
                <a:srgbClr val="4D4D4D"/>
              </a:solidFill>
            </a:endParaRPr>
          </a:p>
          <a:p>
            <a:pPr marL="285750" indent="-285750" eaLnBrk="0" fontAlgn="base" hangingPunct="0">
              <a:spcBef>
                <a:spcPct val="0"/>
              </a:spcBef>
              <a:spcAft>
                <a:spcPct val="0"/>
              </a:spcAft>
              <a:buFont typeface="Arial" panose="020B0604020202020204" pitchFamily="34" charset="0"/>
              <a:buChar char="•"/>
            </a:pPr>
            <a:r>
              <a:rPr lang="en-KE" altLang="en-KE" sz="1400" dirty="0">
                <a:solidFill>
                  <a:srgbClr val="4D4D4D"/>
                </a:solidFill>
              </a:rPr>
              <a:t>Understanding the features influencing property values is crucial for targeted homeowner recommendations. By analysing historical data, the model reveals key features impacting sale prices, empowering CasaCrafters to guide homeowners on high-return renovations.</a:t>
            </a:r>
          </a:p>
          <a:p>
            <a:pPr eaLnBrk="0" fontAlgn="base" hangingPunct="0">
              <a:spcBef>
                <a:spcPct val="0"/>
              </a:spcBef>
              <a:spcAft>
                <a:spcPct val="0"/>
              </a:spcAft>
            </a:pPr>
            <a:endParaRPr lang="en-US" altLang="en-KE" sz="1400" dirty="0">
              <a:solidFill>
                <a:srgbClr val="000000"/>
              </a:solidFill>
              <a:latin typeface="Söhne"/>
            </a:endParaRPr>
          </a:p>
        </p:txBody>
      </p:sp>
      <p:sp>
        <p:nvSpPr>
          <p:cNvPr id="11" name="Rectangle 10">
            <a:extLst>
              <a:ext uri="{FF2B5EF4-FFF2-40B4-BE49-F238E27FC236}">
                <a16:creationId xmlns:a16="http://schemas.microsoft.com/office/drawing/2014/main" id="{B6DEDF66-E777-C1B2-C289-7ECA9AFC6B87}"/>
              </a:ext>
            </a:extLst>
          </p:cNvPr>
          <p:cNvSpPr/>
          <p:nvPr/>
        </p:nvSpPr>
        <p:spPr>
          <a:xfrm>
            <a:off x="2291403" y="3927138"/>
            <a:ext cx="3679907" cy="21562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eaLnBrk="0" fontAlgn="base" hangingPunct="0">
              <a:spcBef>
                <a:spcPct val="0"/>
              </a:spcBef>
              <a:spcAft>
                <a:spcPct val="0"/>
              </a:spcAft>
            </a:pPr>
            <a:r>
              <a:rPr lang="en-KE" altLang="en-KE" sz="1400" dirty="0">
                <a:solidFill>
                  <a:srgbClr val="4D4D4D"/>
                </a:solidFill>
              </a:rPr>
              <a:t>Rationale:</a:t>
            </a:r>
            <a:endParaRPr lang="en-US" altLang="en-KE" sz="1400" dirty="0">
              <a:solidFill>
                <a:srgbClr val="4D4D4D"/>
              </a:solidFill>
            </a:endParaRPr>
          </a:p>
          <a:p>
            <a:pPr eaLnBrk="0" fontAlgn="base" hangingPunct="0">
              <a:spcBef>
                <a:spcPct val="0"/>
              </a:spcBef>
              <a:spcAft>
                <a:spcPct val="0"/>
              </a:spcAft>
            </a:pPr>
            <a:endParaRPr lang="en-US" altLang="en-KE" sz="1400" dirty="0">
              <a:solidFill>
                <a:srgbClr val="4D4D4D"/>
              </a:solidFill>
            </a:endParaRPr>
          </a:p>
          <a:p>
            <a:pPr marL="285750" indent="-285750" eaLnBrk="0" fontAlgn="base" hangingPunct="0">
              <a:spcBef>
                <a:spcPct val="0"/>
              </a:spcBef>
              <a:spcAft>
                <a:spcPct val="0"/>
              </a:spcAft>
              <a:buFont typeface="Arial" panose="020B0604020202020204" pitchFamily="34" charset="0"/>
              <a:buChar char="•"/>
            </a:pPr>
            <a:r>
              <a:rPr lang="en-KE" altLang="en-KE" sz="1400" dirty="0">
                <a:solidFill>
                  <a:srgbClr val="4D4D4D"/>
                </a:solidFill>
              </a:rPr>
              <a:t>The predictive model serves as a tool for estimating the impact of specific renovations on property value. Homeowners can input proposed changes, receiving personalized predictions for informed decision-making aligned with goals and maximizing ROI.</a:t>
            </a:r>
          </a:p>
          <a:p>
            <a:pPr eaLnBrk="0" fontAlgn="base" hangingPunct="0">
              <a:spcBef>
                <a:spcPct val="0"/>
              </a:spcBef>
              <a:spcAft>
                <a:spcPct val="0"/>
              </a:spcAft>
            </a:pPr>
            <a:endParaRPr lang="en-US" altLang="en-KE" sz="1400" dirty="0">
              <a:solidFill>
                <a:srgbClr val="000000"/>
              </a:solidFill>
              <a:latin typeface="Söhne"/>
            </a:endParaRPr>
          </a:p>
        </p:txBody>
      </p:sp>
      <p:sp>
        <p:nvSpPr>
          <p:cNvPr id="13" name="Rectangle 12">
            <a:extLst>
              <a:ext uri="{FF2B5EF4-FFF2-40B4-BE49-F238E27FC236}">
                <a16:creationId xmlns:a16="http://schemas.microsoft.com/office/drawing/2014/main" id="{759E33FC-D760-BF8E-A16B-D0AA1C70C514}"/>
              </a:ext>
            </a:extLst>
          </p:cNvPr>
          <p:cNvSpPr/>
          <p:nvPr/>
        </p:nvSpPr>
        <p:spPr>
          <a:xfrm>
            <a:off x="818002" y="1505540"/>
            <a:ext cx="1334601" cy="720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KE" altLang="en-KE" sz="1400" b="1" dirty="0">
                <a:solidFill>
                  <a:schemeClr val="bg1"/>
                </a:solidFill>
                <a:latin typeface="+mj-lt"/>
              </a:rPr>
              <a:t>Identify Key Features:</a:t>
            </a:r>
            <a:endParaRPr lang="en-GB" sz="1400" b="1" dirty="0">
              <a:solidFill>
                <a:schemeClr val="bg1"/>
              </a:solidFill>
              <a:latin typeface="+mj-lt"/>
            </a:endParaRPr>
          </a:p>
        </p:txBody>
      </p:sp>
      <p:sp>
        <p:nvSpPr>
          <p:cNvPr id="16" name="Rectangle 15">
            <a:extLst>
              <a:ext uri="{FF2B5EF4-FFF2-40B4-BE49-F238E27FC236}">
                <a16:creationId xmlns:a16="http://schemas.microsoft.com/office/drawing/2014/main" id="{47671A28-7476-C993-E208-8F5A33531577}"/>
              </a:ext>
            </a:extLst>
          </p:cNvPr>
          <p:cNvSpPr/>
          <p:nvPr/>
        </p:nvSpPr>
        <p:spPr>
          <a:xfrm>
            <a:off x="818002" y="3863639"/>
            <a:ext cx="1334601" cy="720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KE" altLang="en-KE" sz="1400" b="1" dirty="0">
                <a:solidFill>
                  <a:schemeClr val="bg1"/>
                </a:solidFill>
                <a:latin typeface="+mj-lt"/>
              </a:rPr>
              <a:t>Build a Predictive Model</a:t>
            </a:r>
            <a:endParaRPr lang="en-GB" sz="1400" b="1" dirty="0">
              <a:solidFill>
                <a:schemeClr val="bg1"/>
              </a:solidFill>
              <a:latin typeface="+mj-lt"/>
            </a:endParaRPr>
          </a:p>
        </p:txBody>
      </p:sp>
      <p:sp>
        <p:nvSpPr>
          <p:cNvPr id="20" name="TextBox 19">
            <a:extLst>
              <a:ext uri="{FF2B5EF4-FFF2-40B4-BE49-F238E27FC236}">
                <a16:creationId xmlns:a16="http://schemas.microsoft.com/office/drawing/2014/main" id="{05219A3F-C467-12D2-1672-FF834EFD6CBC}"/>
              </a:ext>
            </a:extLst>
          </p:cNvPr>
          <p:cNvSpPr txBox="1"/>
          <p:nvPr/>
        </p:nvSpPr>
        <p:spPr>
          <a:xfrm>
            <a:off x="10791480" y="6241169"/>
            <a:ext cx="0" cy="0"/>
          </a:xfrm>
          <a:prstGeom prst="rect">
            <a:avLst/>
          </a:prstGeom>
          <a:noFill/>
        </p:spPr>
        <p:txBody>
          <a:bodyPr wrap="none" lIns="45720" rIns="45720" rtlCol="0">
            <a:noAutofit/>
          </a:bodyPr>
          <a:lstStyle/>
          <a:p>
            <a:pPr algn="l"/>
            <a:endParaRPr lang="en-KE" sz="1600" dirty="0">
              <a:latin typeface="Segoe UI" panose="020B0502040204020203" pitchFamily="34" charset="0"/>
              <a:cs typeface="Segoe UI" panose="020B0502040204020203" pitchFamily="34" charset="0"/>
            </a:endParaRPr>
          </a:p>
        </p:txBody>
      </p:sp>
      <p:sp>
        <p:nvSpPr>
          <p:cNvPr id="3" name="Freeform 10">
            <a:extLst>
              <a:ext uri="{FF2B5EF4-FFF2-40B4-BE49-F238E27FC236}">
                <a16:creationId xmlns:a16="http://schemas.microsoft.com/office/drawing/2014/main" id="{43C3FC98-B011-C9D5-2865-1DC471DD017D}"/>
              </a:ext>
            </a:extLst>
          </p:cNvPr>
          <p:cNvSpPr/>
          <p:nvPr>
            <p:custDataLst>
              <p:tags r:id="rId2"/>
            </p:custDataLst>
          </p:nvPr>
        </p:nvSpPr>
        <p:spPr bwMode="auto">
          <a:xfrm>
            <a:off x="-396" y="-7217"/>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a:ln>
                  <a:noFill/>
                </a:ln>
                <a:solidFill>
                  <a:schemeClr val="bg1"/>
                </a:solidFill>
                <a:effectLst/>
                <a:uLnTx/>
                <a:uFillTx/>
                <a:latin typeface="+mj-lt"/>
                <a:ea typeface="+mn-ea"/>
                <a:cs typeface="+mn-cs"/>
              </a:rPr>
              <a:t>Rationale</a:t>
            </a:r>
            <a:endParaRPr kumimoji="0" lang="en-US" sz="1050" b="1" i="0" u="none" strike="noStrike" kern="1200" cap="none" spc="0" normalizeH="0" baseline="0" noProof="0" dirty="0">
              <a:ln>
                <a:noFill/>
              </a:ln>
              <a:solidFill>
                <a:schemeClr val="accent6"/>
              </a:solidFill>
              <a:effectLst/>
              <a:uLnTx/>
              <a:uFillTx/>
              <a:latin typeface="+mj-lt"/>
              <a:ea typeface="+mn-ea"/>
              <a:cs typeface="+mn-cs"/>
            </a:endParaRPr>
          </a:p>
        </p:txBody>
      </p:sp>
      <p:sp>
        <p:nvSpPr>
          <p:cNvPr id="4" name="Rectangle 3">
            <a:extLst>
              <a:ext uri="{FF2B5EF4-FFF2-40B4-BE49-F238E27FC236}">
                <a16:creationId xmlns:a16="http://schemas.microsoft.com/office/drawing/2014/main" id="{AEDE4109-30C5-C3B6-3ABE-C5A0275CE267}"/>
              </a:ext>
            </a:extLst>
          </p:cNvPr>
          <p:cNvSpPr/>
          <p:nvPr/>
        </p:nvSpPr>
        <p:spPr>
          <a:xfrm>
            <a:off x="7856248" y="2855368"/>
            <a:ext cx="3679906" cy="226696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eaLnBrk="0" fontAlgn="base" hangingPunct="0">
              <a:spcBef>
                <a:spcPct val="0"/>
              </a:spcBef>
              <a:spcAft>
                <a:spcPct val="0"/>
              </a:spcAft>
            </a:pPr>
            <a:r>
              <a:rPr lang="en-KE" altLang="en-KE" sz="1400" dirty="0">
                <a:solidFill>
                  <a:srgbClr val="4D4D4D"/>
                </a:solidFill>
              </a:rPr>
              <a:t>Rationale: </a:t>
            </a:r>
            <a:endParaRPr lang="en-US" altLang="en-KE" sz="1400" dirty="0">
              <a:solidFill>
                <a:srgbClr val="4D4D4D"/>
              </a:solidFill>
            </a:endParaRPr>
          </a:p>
          <a:p>
            <a:pPr eaLnBrk="0" fontAlgn="base" hangingPunct="0">
              <a:spcBef>
                <a:spcPct val="0"/>
              </a:spcBef>
              <a:spcAft>
                <a:spcPct val="0"/>
              </a:spcAft>
            </a:pPr>
            <a:endParaRPr lang="en-US" altLang="en-KE" sz="1400" dirty="0">
              <a:solidFill>
                <a:srgbClr val="4D4D4D"/>
              </a:solidFill>
            </a:endParaRPr>
          </a:p>
          <a:p>
            <a:pPr marL="285750" indent="-285750" eaLnBrk="0" fontAlgn="base" hangingPunct="0">
              <a:spcBef>
                <a:spcPct val="0"/>
              </a:spcBef>
              <a:spcAft>
                <a:spcPct val="0"/>
              </a:spcAft>
              <a:buFont typeface="Arial" panose="020B0604020202020204" pitchFamily="34" charset="0"/>
              <a:buChar char="•"/>
            </a:pPr>
            <a:r>
              <a:rPr lang="en-KE" altLang="en-KE" sz="1400" dirty="0">
                <a:solidFill>
                  <a:srgbClr val="4D4D4D"/>
                </a:solidFill>
              </a:rPr>
              <a:t>CasaCrafters aims to be a trusted advisor, offering tailored recommendations aligned with homeowners' visions and expected to yield the greatest ROI. This proactive approach enhances CasaCrafters' services, fostering trust and satisfaction among homeowners.</a:t>
            </a:r>
          </a:p>
          <a:p>
            <a:pPr eaLnBrk="0" fontAlgn="base" hangingPunct="0">
              <a:spcBef>
                <a:spcPct val="0"/>
              </a:spcBef>
              <a:spcAft>
                <a:spcPct val="0"/>
              </a:spcAft>
            </a:pPr>
            <a:endParaRPr lang="en-US" sz="1400" dirty="0">
              <a:solidFill>
                <a:srgbClr val="000000"/>
              </a:solidFill>
              <a:latin typeface="Söhne"/>
            </a:endParaRPr>
          </a:p>
        </p:txBody>
      </p:sp>
      <p:sp>
        <p:nvSpPr>
          <p:cNvPr id="7" name="Rectangle 6">
            <a:extLst>
              <a:ext uri="{FF2B5EF4-FFF2-40B4-BE49-F238E27FC236}">
                <a16:creationId xmlns:a16="http://schemas.microsoft.com/office/drawing/2014/main" id="{96647A85-F82D-DA19-F12D-70E9A39D3ABC}"/>
              </a:ext>
            </a:extLst>
          </p:cNvPr>
          <p:cNvSpPr/>
          <p:nvPr/>
        </p:nvSpPr>
        <p:spPr>
          <a:xfrm>
            <a:off x="6382846" y="2855368"/>
            <a:ext cx="1334601" cy="720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KE" altLang="en-KE" sz="1400" b="1" dirty="0">
                <a:solidFill>
                  <a:schemeClr val="bg1"/>
                </a:solidFill>
                <a:latin typeface="+mj-lt"/>
              </a:rPr>
              <a:t>Provide</a:t>
            </a:r>
            <a:r>
              <a:rPr kumimoji="0" lang="en-KE" altLang="en-KE" sz="1400" b="1" i="0" u="none" strike="noStrike" cap="none" normalizeH="0" baseline="0" dirty="0">
                <a:ln>
                  <a:noFill/>
                </a:ln>
                <a:solidFill>
                  <a:srgbClr val="000000"/>
                </a:solidFill>
                <a:effectLst/>
                <a:latin typeface="Söhne"/>
              </a:rPr>
              <a:t> </a:t>
            </a:r>
            <a:r>
              <a:rPr lang="en-KE" altLang="en-KE" sz="1400" b="1" dirty="0">
                <a:solidFill>
                  <a:schemeClr val="bg1"/>
                </a:solidFill>
                <a:latin typeface="+mj-lt"/>
              </a:rPr>
              <a:t>Recommendations</a:t>
            </a:r>
            <a:endParaRPr kumimoji="0" lang="en-KE" altLang="en-KE" sz="1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65768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179017" y="546084"/>
            <a:ext cx="9252470" cy="548425"/>
          </a:xfrm>
          <a:prstGeom prst="rect">
            <a:avLst/>
          </a:prstGeom>
        </p:spPr>
        <p:txBody>
          <a:bodyPr vert="horz" lIns="0" tIns="0" rIns="0" bIns="0" rtlCol="0">
            <a:noAutofit/>
          </a:bodyPr>
          <a:lstStyle>
            <a:defPPr>
              <a:defRPr lang="en-US"/>
            </a:defPPr>
            <a:lvl1pPr indent="0" algn="ctr">
              <a:lnSpc>
                <a:spcPct val="100000"/>
              </a:lnSpc>
              <a:spcBef>
                <a:spcPts val="1000"/>
              </a:spcBef>
              <a:buFont typeface="Arial" panose="020B0604020202020204" pitchFamily="34" charset="0"/>
              <a:buNone/>
              <a:defRPr sz="2400" b="1" i="0">
                <a:cs typeface="Segoe UI" panose="020B0502040204020203" pitchFamily="34" charset="0"/>
              </a:defRPr>
            </a:lvl1pPr>
            <a:lvl2pPr marL="548640" indent="-228600">
              <a:lnSpc>
                <a:spcPct val="90000"/>
              </a:lnSpc>
              <a:spcBef>
                <a:spcPts val="500"/>
              </a:spcBef>
              <a:buSzPct val="120000"/>
              <a:buFont typeface="Arial" panose="020B0604020202020204" pitchFamily="34" charset="0"/>
              <a:buChar char="•"/>
              <a:defRPr sz="1600"/>
            </a:lvl2pPr>
            <a:lvl3pPr marL="1097280" indent="-228600">
              <a:lnSpc>
                <a:spcPct val="90000"/>
              </a:lnSpc>
              <a:spcBef>
                <a:spcPts val="500"/>
              </a:spcBef>
              <a:buFont typeface="Montserrat" panose="00000500000000000000" pitchFamily="2" charset="0"/>
              <a:buChar char="−"/>
              <a:defRPr sz="1600"/>
            </a:lvl3pPr>
            <a:lvl4pPr marL="1645920" indent="-228600">
              <a:lnSpc>
                <a:spcPct val="90000"/>
              </a:lnSpc>
              <a:spcBef>
                <a:spcPts val="500"/>
              </a:spcBef>
              <a:buFont typeface="Montserrat" panose="00000500000000000000" pitchFamily="2" charset="0"/>
              <a:buChar char="»"/>
              <a:defRPr sz="1600"/>
            </a:lvl4pPr>
            <a:lvl5pPr marL="2194560" indent="-228600">
              <a:lnSpc>
                <a:spcPct val="90000"/>
              </a:lnSpc>
              <a:spcBef>
                <a:spcPts val="500"/>
              </a:spcBef>
              <a:buFont typeface="Courier New" panose="02070309020205020404" pitchFamily="49" charset="0"/>
              <a:buChar char="o"/>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Data source, preparation  and use </a:t>
            </a:r>
            <a:endParaRPr lang="en-KE" dirty="0"/>
          </a:p>
        </p:txBody>
      </p:sp>
      <p:sp>
        <p:nvSpPr>
          <p:cNvPr id="5" name="TextBox 4">
            <a:extLst>
              <a:ext uri="{FF2B5EF4-FFF2-40B4-BE49-F238E27FC236}">
                <a16:creationId xmlns:a16="http://schemas.microsoft.com/office/drawing/2014/main" id="{F0FCB9CC-8190-6FE6-F90E-B0850013B9DB}"/>
              </a:ext>
            </a:extLst>
          </p:cNvPr>
          <p:cNvSpPr txBox="1"/>
          <p:nvPr/>
        </p:nvSpPr>
        <p:spPr>
          <a:xfrm>
            <a:off x="6379688" y="1484702"/>
            <a:ext cx="5429251" cy="41707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defPPr>
              <a:defRPr lang="en-US"/>
            </a:defPPr>
            <a:lvl1pPr defTabSz="957706">
              <a:defRPr sz="1400" b="0" i="0">
                <a:solidFill>
                  <a:srgbClr val="374151"/>
                </a:solidFill>
                <a:effectLst/>
                <a:latin typeface="Söhn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4D4D4D"/>
                </a:solidFill>
                <a:latin typeface="+mn-lt"/>
              </a:rPr>
              <a:t>We worked with past data from Kings county. </a:t>
            </a:r>
          </a:p>
          <a:p>
            <a:endParaRPr lang="en-US" dirty="0">
              <a:solidFill>
                <a:srgbClr val="4D4D4D"/>
              </a:solidFill>
              <a:latin typeface="+mn-lt"/>
            </a:endParaRPr>
          </a:p>
          <a:p>
            <a:r>
              <a:rPr lang="en-US" b="1" dirty="0">
                <a:solidFill>
                  <a:srgbClr val="4D4D4D"/>
                </a:solidFill>
                <a:latin typeface="+mn-lt"/>
              </a:rPr>
              <a:t>Data Preparation;</a:t>
            </a:r>
          </a:p>
          <a:p>
            <a:pPr marL="285750" indent="-285750">
              <a:buFont typeface="Arial" panose="020B0604020202020204" pitchFamily="34" charset="0"/>
              <a:buChar char="•"/>
            </a:pPr>
            <a:r>
              <a:rPr lang="en-US" dirty="0">
                <a:solidFill>
                  <a:srgbClr val="4D4D4D"/>
                </a:solidFill>
                <a:latin typeface="+mn-lt"/>
              </a:rPr>
              <a:t>The initial step involves importing the data file into our working environment and conducting an exploratory analysis to gain a foundational understanding of the dataset. </a:t>
            </a:r>
          </a:p>
          <a:p>
            <a:pPr marL="285750" indent="-285750">
              <a:buFont typeface="Arial" panose="020B0604020202020204" pitchFamily="34" charset="0"/>
              <a:buChar char="•"/>
            </a:pPr>
            <a:r>
              <a:rPr lang="en-US" dirty="0">
                <a:solidFill>
                  <a:srgbClr val="4D4D4D"/>
                </a:solidFill>
                <a:latin typeface="+mn-lt"/>
              </a:rPr>
              <a:t>This phase is crucial for identifying necessary data wrangling techniques essential to transform the data into an analyzable and model-ready format.</a:t>
            </a:r>
          </a:p>
          <a:p>
            <a:r>
              <a:rPr lang="en-US" b="1" dirty="0">
                <a:solidFill>
                  <a:srgbClr val="4D4D4D"/>
                </a:solidFill>
                <a:latin typeface="+mn-lt"/>
              </a:rPr>
              <a:t>Exploratory Data Analysis;</a:t>
            </a:r>
          </a:p>
          <a:p>
            <a:pPr marL="285750" indent="-285750">
              <a:buFont typeface="Arial" panose="020B0604020202020204" pitchFamily="34" charset="0"/>
              <a:buChar char="•"/>
            </a:pPr>
            <a:r>
              <a:rPr lang="en-US" dirty="0">
                <a:solidFill>
                  <a:srgbClr val="4D4D4D"/>
                </a:solidFill>
                <a:latin typeface="+mn-lt"/>
              </a:rPr>
              <a:t> This phase encompasses several key activities:</a:t>
            </a:r>
          </a:p>
          <a:p>
            <a:pPr marL="742950" lvl="2" indent="-285750" defTabSz="957706">
              <a:buFont typeface="Arial" panose="020B0604020202020204" pitchFamily="34" charset="0"/>
              <a:buChar char="•"/>
            </a:pPr>
            <a:r>
              <a:rPr lang="en-US" sz="1400" dirty="0">
                <a:solidFill>
                  <a:srgbClr val="4D4D4D"/>
                </a:solidFill>
              </a:rPr>
              <a:t>Examining the dataset's structure.</a:t>
            </a:r>
          </a:p>
          <a:p>
            <a:pPr marL="742950" lvl="2" indent="-285750" defTabSz="957706">
              <a:buFont typeface="Arial" panose="020B0604020202020204" pitchFamily="34" charset="0"/>
              <a:buChar char="•"/>
            </a:pPr>
            <a:r>
              <a:rPr lang="en-US" sz="1400" dirty="0">
                <a:solidFill>
                  <a:srgbClr val="4D4D4D"/>
                </a:solidFill>
              </a:rPr>
              <a:t>Scrutinizing the dataset's properties.</a:t>
            </a:r>
          </a:p>
          <a:p>
            <a:pPr marL="742950" lvl="2" indent="-285750" defTabSz="957706">
              <a:buFont typeface="Arial" panose="020B0604020202020204" pitchFamily="34" charset="0"/>
              <a:buChar char="•"/>
            </a:pPr>
            <a:r>
              <a:rPr lang="en-US" sz="1400" dirty="0">
                <a:solidFill>
                  <a:srgbClr val="4D4D4D"/>
                </a:solidFill>
              </a:rPr>
              <a:t>Comprehending the dataset's description.</a:t>
            </a:r>
          </a:p>
          <a:p>
            <a:pPr marL="742950" lvl="2" indent="-285750" defTabSz="957706">
              <a:buFont typeface="Arial" panose="020B0604020202020204" pitchFamily="34" charset="0"/>
              <a:buChar char="•"/>
            </a:pPr>
            <a:r>
              <a:rPr lang="en-US" sz="1400" dirty="0">
                <a:solidFill>
                  <a:srgbClr val="4D4D4D"/>
                </a:solidFill>
              </a:rPr>
              <a:t>Sampling the initial five rows of the dataset.</a:t>
            </a:r>
          </a:p>
          <a:p>
            <a:endParaRPr lang="en-US" dirty="0">
              <a:solidFill>
                <a:srgbClr val="4D4D4D"/>
              </a:solidFill>
              <a:latin typeface="+mn-lt"/>
            </a:endParaRPr>
          </a:p>
        </p:txBody>
      </p:sp>
      <p:pic>
        <p:nvPicPr>
          <p:cNvPr id="7" name="Picture 6" descr="A blue text with numbers on it&#10;&#10;Description automatically generated">
            <a:extLst>
              <a:ext uri="{FF2B5EF4-FFF2-40B4-BE49-F238E27FC236}">
                <a16:creationId xmlns:a16="http://schemas.microsoft.com/office/drawing/2014/main" id="{C443FA4D-ACC1-821A-091E-EC9AC4B62595}"/>
              </a:ext>
            </a:extLst>
          </p:cNvPr>
          <p:cNvPicPr>
            <a:picLocks noChangeAspect="1"/>
          </p:cNvPicPr>
          <p:nvPr/>
        </p:nvPicPr>
        <p:blipFill rotWithShape="1">
          <a:blip r:embed="rId3"/>
          <a:srcRect l="5951" r="5949"/>
          <a:stretch/>
        </p:blipFill>
        <p:spPr>
          <a:xfrm>
            <a:off x="383061" y="1242205"/>
            <a:ext cx="5897308" cy="4655768"/>
          </a:xfrm>
          <a:prstGeom prst="rect">
            <a:avLst/>
          </a:prstGeom>
        </p:spPr>
      </p:pic>
      <p:sp>
        <p:nvSpPr>
          <p:cNvPr id="8" name="Freeform 10">
            <a:extLst>
              <a:ext uri="{FF2B5EF4-FFF2-40B4-BE49-F238E27FC236}">
                <a16:creationId xmlns:a16="http://schemas.microsoft.com/office/drawing/2014/main" id="{FD2346E0-9C40-FA0F-3B63-845535937FC4}"/>
              </a:ext>
            </a:extLst>
          </p:cNvPr>
          <p:cNvSpPr/>
          <p:nvPr>
            <p:custDataLst>
              <p:tags r:id="rId1"/>
            </p:custDataLst>
          </p:nvPr>
        </p:nvSpPr>
        <p:spPr bwMode="auto">
          <a:xfrm>
            <a:off x="-5185" y="-6281"/>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Data</a:t>
            </a:r>
            <a:r>
              <a:rPr lang="en-US" sz="1050" b="1" dirty="0"/>
              <a:t> </a:t>
            </a:r>
            <a:r>
              <a:rPr lang="en-US" sz="1050" b="1" dirty="0">
                <a:solidFill>
                  <a:schemeClr val="bg1"/>
                </a:solidFill>
                <a:latin typeface="+mj-lt"/>
              </a:rPr>
              <a:t>Understanding</a:t>
            </a:r>
            <a:endParaRPr lang="en-KE" sz="1050" b="1" dirty="0">
              <a:solidFill>
                <a:schemeClr val="bg1"/>
              </a:solidFill>
              <a:latin typeface="+mj-lt"/>
            </a:endParaRPr>
          </a:p>
        </p:txBody>
      </p:sp>
    </p:spTree>
    <p:extLst>
      <p:ext uri="{BB962C8B-B14F-4D97-AF65-F5344CB8AC3E}">
        <p14:creationId xmlns:p14="http://schemas.microsoft.com/office/powerpoint/2010/main" val="386529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735246" y="651532"/>
            <a:ext cx="8721508" cy="416496"/>
          </a:xfrm>
          <a:prstGeom prst="rect">
            <a:avLst/>
          </a:prstGeom>
        </p:spPr>
        <p:txBody>
          <a:bodyPr vert="horz" lIns="0" tIns="0" rIns="0" bIns="0" rtlCol="0">
            <a:noAutofit/>
          </a:bodyPr>
          <a:lstStyle>
            <a:defPPr>
              <a:defRPr lang="en-US"/>
            </a:defPPr>
            <a:lvl1pPr indent="0" algn="ctr">
              <a:lnSpc>
                <a:spcPct val="100000"/>
              </a:lnSpc>
              <a:spcBef>
                <a:spcPts val="1000"/>
              </a:spcBef>
              <a:buFont typeface="Arial" panose="020B0604020202020204" pitchFamily="34" charset="0"/>
              <a:buNone/>
              <a:defRPr sz="2400" b="1" i="0">
                <a:cs typeface="Segoe UI" panose="020B0502040204020203" pitchFamily="34" charset="0"/>
              </a:defRPr>
            </a:lvl1pPr>
            <a:lvl2pPr marL="548640" indent="-228600">
              <a:lnSpc>
                <a:spcPct val="90000"/>
              </a:lnSpc>
              <a:spcBef>
                <a:spcPts val="500"/>
              </a:spcBef>
              <a:buSzPct val="120000"/>
              <a:buFont typeface="Arial" panose="020B0604020202020204" pitchFamily="34" charset="0"/>
              <a:buChar char="•"/>
              <a:defRPr sz="1600"/>
            </a:lvl2pPr>
            <a:lvl3pPr marL="1097280" indent="-228600">
              <a:lnSpc>
                <a:spcPct val="90000"/>
              </a:lnSpc>
              <a:spcBef>
                <a:spcPts val="500"/>
              </a:spcBef>
              <a:buFont typeface="Montserrat" panose="00000500000000000000" pitchFamily="2" charset="0"/>
              <a:buChar char="−"/>
              <a:defRPr sz="1600"/>
            </a:lvl3pPr>
            <a:lvl4pPr marL="1645920" indent="-228600">
              <a:lnSpc>
                <a:spcPct val="90000"/>
              </a:lnSpc>
              <a:spcBef>
                <a:spcPts val="500"/>
              </a:spcBef>
              <a:buFont typeface="Montserrat" panose="00000500000000000000" pitchFamily="2" charset="0"/>
              <a:buChar char="»"/>
              <a:defRPr sz="1600"/>
            </a:lvl4pPr>
            <a:lvl5pPr marL="2194560" indent="-228600">
              <a:lnSpc>
                <a:spcPct val="90000"/>
              </a:lnSpc>
              <a:spcBef>
                <a:spcPts val="500"/>
              </a:spcBef>
              <a:buFont typeface="Courier New" panose="02070309020205020404" pitchFamily="49" charset="0"/>
              <a:buChar char="o"/>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The process flow</a:t>
            </a:r>
            <a:endParaRPr lang="en-KE" dirty="0"/>
          </a:p>
        </p:txBody>
      </p:sp>
      <p:grpSp>
        <p:nvGrpSpPr>
          <p:cNvPr id="43" name="Group 42">
            <a:extLst>
              <a:ext uri="{FF2B5EF4-FFF2-40B4-BE49-F238E27FC236}">
                <a16:creationId xmlns:a16="http://schemas.microsoft.com/office/drawing/2014/main" id="{DAE52F65-EDDD-D136-DEB8-04E954DB70D5}"/>
              </a:ext>
            </a:extLst>
          </p:cNvPr>
          <p:cNvGrpSpPr/>
          <p:nvPr/>
        </p:nvGrpSpPr>
        <p:grpSpPr>
          <a:xfrm>
            <a:off x="566057" y="1201921"/>
            <a:ext cx="11059886" cy="5562708"/>
            <a:chOff x="351938" y="1201921"/>
            <a:chExt cx="10326278" cy="5562708"/>
          </a:xfrm>
        </p:grpSpPr>
        <p:cxnSp>
          <p:nvCxnSpPr>
            <p:cNvPr id="6" name="18 Conector recto">
              <a:extLst>
                <a:ext uri="{FF2B5EF4-FFF2-40B4-BE49-F238E27FC236}">
                  <a16:creationId xmlns:a16="http://schemas.microsoft.com/office/drawing/2014/main" id="{275006D1-CE03-2C59-77B9-B9B25624CEC7}"/>
                </a:ext>
              </a:extLst>
            </p:cNvPr>
            <p:cNvCxnSpPr>
              <a:cxnSpLocks/>
            </p:cNvCxnSpPr>
            <p:nvPr/>
          </p:nvCxnSpPr>
          <p:spPr>
            <a:xfrm>
              <a:off x="851979" y="3759558"/>
              <a:ext cx="9826237" cy="0"/>
            </a:xfrm>
            <a:prstGeom prst="line">
              <a:avLst/>
            </a:prstGeom>
            <a:ln w="28575">
              <a:solidFill>
                <a:schemeClr val="tx1">
                  <a:lumMod val="65000"/>
                  <a:lumOff val="3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 name="25 Elipse">
              <a:extLst>
                <a:ext uri="{FF2B5EF4-FFF2-40B4-BE49-F238E27FC236}">
                  <a16:creationId xmlns:a16="http://schemas.microsoft.com/office/drawing/2014/main" id="{D8C2BC0D-53F2-551E-E839-0C9D7D201ED9}"/>
                </a:ext>
              </a:extLst>
            </p:cNvPr>
            <p:cNvSpPr/>
            <p:nvPr/>
          </p:nvSpPr>
          <p:spPr>
            <a:xfrm>
              <a:off x="1297761" y="3669257"/>
              <a:ext cx="175575"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cs typeface="Segoe UI" panose="020B0502040204020203" pitchFamily="34" charset="0"/>
              </a:endParaRPr>
            </a:p>
          </p:txBody>
        </p:sp>
        <p:cxnSp>
          <p:nvCxnSpPr>
            <p:cNvPr id="8" name="40 Conector recto">
              <a:extLst>
                <a:ext uri="{FF2B5EF4-FFF2-40B4-BE49-F238E27FC236}">
                  <a16:creationId xmlns:a16="http://schemas.microsoft.com/office/drawing/2014/main" id="{2A38CE6A-0CE7-484D-9BBF-0E76E1B1ADB5}"/>
                </a:ext>
              </a:extLst>
            </p:cNvPr>
            <p:cNvCxnSpPr>
              <a:cxnSpLocks/>
            </p:cNvCxnSpPr>
            <p:nvPr/>
          </p:nvCxnSpPr>
          <p:spPr>
            <a:xfrm flipV="1">
              <a:off x="1385548" y="2714712"/>
              <a:ext cx="0" cy="95454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37 Elipse">
              <a:extLst>
                <a:ext uri="{FF2B5EF4-FFF2-40B4-BE49-F238E27FC236}">
                  <a16:creationId xmlns:a16="http://schemas.microsoft.com/office/drawing/2014/main" id="{C7053B57-B6C4-893E-09A5-2D3F61CDB10D}"/>
                </a:ext>
              </a:extLst>
            </p:cNvPr>
            <p:cNvSpPr/>
            <p:nvPr/>
          </p:nvSpPr>
          <p:spPr>
            <a:xfrm>
              <a:off x="7527049" y="3669258"/>
              <a:ext cx="175575"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ea typeface="Segoe UI" panose="020B0502040204020203" pitchFamily="34" charset="0"/>
                <a:cs typeface="Segoe UI" panose="020B0502040204020203" pitchFamily="34" charset="0"/>
              </a:endParaRPr>
            </a:p>
          </p:txBody>
        </p:sp>
        <p:cxnSp>
          <p:nvCxnSpPr>
            <p:cNvPr id="10" name="45 Conector recto">
              <a:extLst>
                <a:ext uri="{FF2B5EF4-FFF2-40B4-BE49-F238E27FC236}">
                  <a16:creationId xmlns:a16="http://schemas.microsoft.com/office/drawing/2014/main" id="{BCBAA49E-B64D-56AE-0A72-2F006D8C0EDC}"/>
                </a:ext>
              </a:extLst>
            </p:cNvPr>
            <p:cNvCxnSpPr>
              <a:cxnSpLocks/>
            </p:cNvCxnSpPr>
            <p:nvPr/>
          </p:nvCxnSpPr>
          <p:spPr>
            <a:xfrm flipV="1">
              <a:off x="7614835" y="2716016"/>
              <a:ext cx="0" cy="9545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51 Elipse">
              <a:extLst>
                <a:ext uri="{FF2B5EF4-FFF2-40B4-BE49-F238E27FC236}">
                  <a16:creationId xmlns:a16="http://schemas.microsoft.com/office/drawing/2014/main" id="{AE457C5C-D8F5-507D-343C-9459747C78B0}"/>
                </a:ext>
              </a:extLst>
            </p:cNvPr>
            <p:cNvSpPr/>
            <p:nvPr/>
          </p:nvSpPr>
          <p:spPr>
            <a:xfrm>
              <a:off x="7566553" y="2621039"/>
              <a:ext cx="9656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dirty="0">
                <a:solidFill>
                  <a:schemeClr val="accent1"/>
                </a:solidFill>
                <a:ea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DB2CB879-072D-9DEC-C2A7-D7A027AACAF0}"/>
                </a:ext>
              </a:extLst>
            </p:cNvPr>
            <p:cNvSpPr txBox="1"/>
            <p:nvPr/>
          </p:nvSpPr>
          <p:spPr>
            <a:xfrm>
              <a:off x="757631" y="3859649"/>
              <a:ext cx="1176317" cy="292388"/>
            </a:xfrm>
            <a:prstGeom prst="rect">
              <a:avLst/>
            </a:prstGeom>
            <a:noFill/>
          </p:spPr>
          <p:txBody>
            <a:bodyPr wrap="square" rtlCol="0">
              <a:spAutoFit/>
            </a:bodyPr>
            <a:lstStyle/>
            <a:p>
              <a:pPr algn="ctr"/>
              <a:r>
                <a:rPr lang="en-US" sz="1300" b="1" dirty="0">
                  <a:solidFill>
                    <a:schemeClr val="accent1"/>
                  </a:solidFill>
                  <a:cs typeface="Segoe UI" panose="020B0502040204020203" pitchFamily="34" charset="0"/>
                </a:rPr>
                <a:t>Data</a:t>
              </a:r>
            </a:p>
          </p:txBody>
        </p:sp>
        <p:sp>
          <p:nvSpPr>
            <p:cNvPr id="15" name="TextBox 14">
              <a:extLst>
                <a:ext uri="{FF2B5EF4-FFF2-40B4-BE49-F238E27FC236}">
                  <a16:creationId xmlns:a16="http://schemas.microsoft.com/office/drawing/2014/main" id="{707237FF-7C9D-7B51-740A-5AE6D53DF665}"/>
                </a:ext>
              </a:extLst>
            </p:cNvPr>
            <p:cNvSpPr txBox="1"/>
            <p:nvPr/>
          </p:nvSpPr>
          <p:spPr>
            <a:xfrm>
              <a:off x="3444501" y="3785720"/>
              <a:ext cx="1120851" cy="692497"/>
            </a:xfrm>
            <a:prstGeom prst="rect">
              <a:avLst/>
            </a:prstGeom>
            <a:noFill/>
            <a:ln>
              <a:noFill/>
            </a:ln>
          </p:spPr>
          <p:txBody>
            <a:bodyPr wrap="square" rtlCol="0">
              <a:spAutoFit/>
            </a:bodyPr>
            <a:lstStyle/>
            <a:p>
              <a:pPr algn="ctr"/>
              <a:r>
                <a:rPr lang="en-US" sz="1300" b="1" dirty="0">
                  <a:solidFill>
                    <a:schemeClr val="accent1"/>
                  </a:solidFill>
                  <a:cs typeface="Segoe UI" panose="020B0502040204020203" pitchFamily="34" charset="0"/>
                </a:rPr>
                <a:t>Exploratory data analysis</a:t>
              </a:r>
            </a:p>
          </p:txBody>
        </p:sp>
        <p:sp>
          <p:nvSpPr>
            <p:cNvPr id="17" name="TextBox 16">
              <a:extLst>
                <a:ext uri="{FF2B5EF4-FFF2-40B4-BE49-F238E27FC236}">
                  <a16:creationId xmlns:a16="http://schemas.microsoft.com/office/drawing/2014/main" id="{CC158168-B756-C9B0-769B-FFB52FCE7BF3}"/>
                </a:ext>
              </a:extLst>
            </p:cNvPr>
            <p:cNvSpPr txBox="1"/>
            <p:nvPr/>
          </p:nvSpPr>
          <p:spPr>
            <a:xfrm>
              <a:off x="1922031" y="3196067"/>
              <a:ext cx="1288999" cy="492443"/>
            </a:xfrm>
            <a:prstGeom prst="rect">
              <a:avLst/>
            </a:prstGeom>
            <a:noFill/>
          </p:spPr>
          <p:txBody>
            <a:bodyPr wrap="square" rtlCol="0">
              <a:spAutoFit/>
            </a:bodyPr>
            <a:lstStyle/>
            <a:p>
              <a:pPr algn="ctr"/>
              <a:r>
                <a:rPr lang="en-US" sz="1300" b="1" dirty="0">
                  <a:solidFill>
                    <a:schemeClr val="accent1"/>
                  </a:solidFill>
                  <a:cs typeface="Segoe UI" panose="020B0502040204020203" pitchFamily="34" charset="0"/>
                </a:rPr>
                <a:t> Data Pre-Processing</a:t>
              </a:r>
            </a:p>
          </p:txBody>
        </p:sp>
        <p:sp>
          <p:nvSpPr>
            <p:cNvPr id="18" name="TextBox 17">
              <a:extLst>
                <a:ext uri="{FF2B5EF4-FFF2-40B4-BE49-F238E27FC236}">
                  <a16:creationId xmlns:a16="http://schemas.microsoft.com/office/drawing/2014/main" id="{CB91DF8F-8ECB-F0BE-25D5-59C1F197FD44}"/>
                </a:ext>
              </a:extLst>
            </p:cNvPr>
            <p:cNvSpPr txBox="1"/>
            <p:nvPr/>
          </p:nvSpPr>
          <p:spPr>
            <a:xfrm>
              <a:off x="5206290" y="3241831"/>
              <a:ext cx="1609583" cy="492443"/>
            </a:xfrm>
            <a:prstGeom prst="rect">
              <a:avLst/>
            </a:prstGeom>
            <a:noFill/>
          </p:spPr>
          <p:txBody>
            <a:bodyPr wrap="square" rtlCol="0">
              <a:spAutoFit/>
            </a:bodyPr>
            <a:lstStyle/>
            <a:p>
              <a:pPr algn="ctr"/>
              <a:r>
                <a:rPr lang="en-US" sz="1300" b="1" dirty="0">
                  <a:solidFill>
                    <a:schemeClr val="accent1"/>
                  </a:solidFill>
                  <a:cs typeface="Segoe UI" panose="020B0502040204020203" pitchFamily="34" charset="0"/>
                </a:rPr>
                <a:t>Data cleaning and Manipulation</a:t>
              </a:r>
            </a:p>
          </p:txBody>
        </p:sp>
        <p:sp>
          <p:nvSpPr>
            <p:cNvPr id="20" name="26 Elipse">
              <a:extLst>
                <a:ext uri="{FF2B5EF4-FFF2-40B4-BE49-F238E27FC236}">
                  <a16:creationId xmlns:a16="http://schemas.microsoft.com/office/drawing/2014/main" id="{3D4B252E-DC62-970C-45A1-A08D4D837EF9}"/>
                </a:ext>
              </a:extLst>
            </p:cNvPr>
            <p:cNvSpPr/>
            <p:nvPr/>
          </p:nvSpPr>
          <p:spPr>
            <a:xfrm>
              <a:off x="2456218" y="3669203"/>
              <a:ext cx="175575"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cs typeface="Segoe UI" panose="020B0502040204020203" pitchFamily="34" charset="0"/>
              </a:endParaRPr>
            </a:p>
          </p:txBody>
        </p:sp>
        <p:sp>
          <p:nvSpPr>
            <p:cNvPr id="22" name="Rectangle 21">
              <a:extLst>
                <a:ext uri="{FF2B5EF4-FFF2-40B4-BE49-F238E27FC236}">
                  <a16:creationId xmlns:a16="http://schemas.microsoft.com/office/drawing/2014/main" id="{B81F535A-5042-9EB9-3C17-A1C0B62C2103}"/>
                </a:ext>
              </a:extLst>
            </p:cNvPr>
            <p:cNvSpPr/>
            <p:nvPr/>
          </p:nvSpPr>
          <p:spPr>
            <a:xfrm>
              <a:off x="2780824" y="1201921"/>
              <a:ext cx="3383157" cy="1415138"/>
            </a:xfrm>
            <a:prstGeom prst="rect">
              <a:avLst/>
            </a:prstGeom>
          </p:spPr>
          <p:txBody>
            <a:bodyPr wrap="square">
              <a:noAutofit/>
            </a:bodyPr>
            <a:lstStyle/>
            <a:p>
              <a:pPr algn="l"/>
              <a:r>
                <a:rPr lang="en-US" sz="1400" dirty="0">
                  <a:solidFill>
                    <a:srgbClr val="4D4D4D"/>
                  </a:solidFill>
                </a:rPr>
                <a:t>This involved activities;</a:t>
              </a:r>
            </a:p>
            <a:p>
              <a:pPr algn="l"/>
              <a:r>
                <a:rPr lang="en-US" sz="1400" dirty="0">
                  <a:solidFill>
                    <a:srgbClr val="4D4D4D"/>
                  </a:solidFill>
                </a:rPr>
                <a:t>• Checking the shape of the dataset.</a:t>
              </a:r>
              <a:br>
                <a:rPr lang="en-US" sz="1400" dirty="0">
                  <a:solidFill>
                    <a:srgbClr val="4D4D4D"/>
                  </a:solidFill>
                </a:rPr>
              </a:br>
              <a:r>
                <a:rPr lang="en-US" sz="1400" dirty="0">
                  <a:solidFill>
                    <a:srgbClr val="4D4D4D"/>
                  </a:solidFill>
                </a:rPr>
                <a:t>• Inspecting the properties of the dataset.</a:t>
              </a:r>
              <a:br>
                <a:rPr lang="en-US" sz="1400" dirty="0">
                  <a:solidFill>
                    <a:srgbClr val="4D4D4D"/>
                  </a:solidFill>
                </a:rPr>
              </a:br>
              <a:r>
                <a:rPr lang="en-US" sz="1400" dirty="0">
                  <a:solidFill>
                    <a:srgbClr val="4D4D4D"/>
                  </a:solidFill>
                </a:rPr>
                <a:t>• Understanding the description of the dataset.</a:t>
              </a:r>
              <a:br>
                <a:rPr lang="en-US" sz="1400" dirty="0">
                  <a:solidFill>
                    <a:srgbClr val="4D4D4D"/>
                  </a:solidFill>
                </a:rPr>
              </a:br>
              <a:r>
                <a:rPr lang="en-US" sz="1400" dirty="0">
                  <a:solidFill>
                    <a:srgbClr val="4D4D4D"/>
                  </a:solidFill>
                </a:rPr>
                <a:t>• Sampling the 1st 5 rows of the dataset</a:t>
              </a:r>
            </a:p>
          </p:txBody>
        </p:sp>
        <p:sp>
          <p:nvSpPr>
            <p:cNvPr id="23" name="Rectangle 22">
              <a:extLst>
                <a:ext uri="{FF2B5EF4-FFF2-40B4-BE49-F238E27FC236}">
                  <a16:creationId xmlns:a16="http://schemas.microsoft.com/office/drawing/2014/main" id="{62CFB34B-BBA1-89F4-BF57-F9BB5F036F5A}"/>
                </a:ext>
              </a:extLst>
            </p:cNvPr>
            <p:cNvSpPr/>
            <p:nvPr/>
          </p:nvSpPr>
          <p:spPr>
            <a:xfrm>
              <a:off x="743117" y="4920509"/>
              <a:ext cx="3602032" cy="954107"/>
            </a:xfrm>
            <a:prstGeom prst="rect">
              <a:avLst/>
            </a:prstGeom>
          </p:spPr>
          <p:txBody>
            <a:bodyPr wrap="square">
              <a:spAutoFit/>
            </a:bodyPr>
            <a:lstStyle/>
            <a:p>
              <a:pPr algn="l"/>
              <a:r>
                <a:rPr lang="en-US" sz="1400" dirty="0">
                  <a:solidFill>
                    <a:srgbClr val="4D4D4D"/>
                  </a:solidFill>
                </a:rPr>
                <a:t>The initial step involves importing the data file, exploring it for an initial dataset understanding, and determining data wrangling techniques for analysis and modeling.</a:t>
              </a:r>
            </a:p>
          </p:txBody>
        </p:sp>
        <p:sp>
          <p:nvSpPr>
            <p:cNvPr id="24" name="Rectangle 23">
              <a:extLst>
                <a:ext uri="{FF2B5EF4-FFF2-40B4-BE49-F238E27FC236}">
                  <a16:creationId xmlns:a16="http://schemas.microsoft.com/office/drawing/2014/main" id="{8293216B-888C-7ABE-C991-5E91F776205D}"/>
                </a:ext>
              </a:extLst>
            </p:cNvPr>
            <p:cNvSpPr/>
            <p:nvPr/>
          </p:nvSpPr>
          <p:spPr>
            <a:xfrm>
              <a:off x="4173474" y="4896933"/>
              <a:ext cx="4682863" cy="1867696"/>
            </a:xfrm>
            <a:prstGeom prst="rect">
              <a:avLst/>
            </a:prstGeom>
          </p:spPr>
          <p:txBody>
            <a:bodyPr wrap="square">
              <a:noAutofit/>
            </a:bodyPr>
            <a:lstStyle/>
            <a:p>
              <a:pPr marL="285750" indent="-285750" algn="l">
                <a:buFont typeface="Arial" panose="020B0604020202020204" pitchFamily="34" charset="0"/>
                <a:buChar char="•"/>
              </a:pPr>
              <a:r>
                <a:rPr lang="en-US" sz="1400" dirty="0">
                  <a:solidFill>
                    <a:srgbClr val="4D4D4D"/>
                  </a:solidFill>
                </a:rPr>
                <a:t>Assessed the null values across all columns, identifying  columns with missing data. </a:t>
              </a:r>
            </a:p>
            <a:p>
              <a:pPr marL="285750" indent="-285750" algn="l">
                <a:buFont typeface="Arial" panose="020B0604020202020204" pitchFamily="34" charset="0"/>
                <a:buChar char="•"/>
              </a:pPr>
              <a:r>
                <a:rPr lang="en-US" sz="1400" dirty="0">
                  <a:solidFill>
                    <a:srgbClr val="4D4D4D"/>
                  </a:solidFill>
                </a:rPr>
                <a:t>We replaced the missing values respectively</a:t>
              </a:r>
            </a:p>
            <a:p>
              <a:pPr marL="285750" indent="-285750" algn="l">
                <a:buFont typeface="Arial" panose="020B0604020202020204" pitchFamily="34" charset="0"/>
                <a:buChar char="•"/>
              </a:pPr>
              <a:r>
                <a:rPr lang="en-US" sz="1400" dirty="0">
                  <a:solidFill>
                    <a:srgbClr val="4D4D4D"/>
                  </a:solidFill>
                </a:rPr>
                <a:t>Furthermore, we checked the data types for the columns and adjusted them respectively e.g. date column to datetime data type</a:t>
              </a:r>
            </a:p>
            <a:p>
              <a:pPr marL="285750" indent="-285750" algn="l">
                <a:buFont typeface="Arial" panose="020B0604020202020204" pitchFamily="34" charset="0"/>
                <a:buChar char="•"/>
              </a:pPr>
              <a:r>
                <a:rPr lang="en-US" sz="1400" dirty="0">
                  <a:solidFill>
                    <a:srgbClr val="4D4D4D"/>
                  </a:solidFill>
                </a:rPr>
                <a:t>We also created a new column from the difference between year built and year renovated to get the no. of it took to before renovation</a:t>
              </a:r>
            </a:p>
          </p:txBody>
        </p:sp>
        <p:sp>
          <p:nvSpPr>
            <p:cNvPr id="25" name="Rectangle 24">
              <a:extLst>
                <a:ext uri="{FF2B5EF4-FFF2-40B4-BE49-F238E27FC236}">
                  <a16:creationId xmlns:a16="http://schemas.microsoft.com/office/drawing/2014/main" id="{D9E7A173-C9B9-7C8C-F6D6-251AF19E331B}"/>
                </a:ext>
              </a:extLst>
            </p:cNvPr>
            <p:cNvSpPr/>
            <p:nvPr/>
          </p:nvSpPr>
          <p:spPr>
            <a:xfrm>
              <a:off x="6163981" y="1259921"/>
              <a:ext cx="3606897" cy="1284567"/>
            </a:xfrm>
            <a:prstGeom prst="rect">
              <a:avLst/>
            </a:prstGeom>
          </p:spPr>
          <p:txBody>
            <a:bodyPr wrap="square">
              <a:noAutofit/>
            </a:bodyPr>
            <a:lstStyle/>
            <a:p>
              <a:pPr marL="171450" indent="-171450">
                <a:buFont typeface="Arial" panose="020B0604020202020204" pitchFamily="34" charset="0"/>
                <a:buChar char="•"/>
              </a:pPr>
              <a:r>
                <a:rPr lang="en-US" sz="1400" dirty="0">
                  <a:solidFill>
                    <a:srgbClr val="4D4D4D"/>
                  </a:solidFill>
                </a:rPr>
                <a:t>Conclusions based on the analysis outcome and a We utilized the interquartile range method to detect outliers in the price column, plotting a boxplot. A total of 1153 outliers were identified, with a lower bound of -162,500.0 and an upper bound of 1,129,500.0</a:t>
              </a:r>
            </a:p>
          </p:txBody>
        </p:sp>
        <p:cxnSp>
          <p:nvCxnSpPr>
            <p:cNvPr id="27" name="46 Conector recto">
              <a:extLst>
                <a:ext uri="{FF2B5EF4-FFF2-40B4-BE49-F238E27FC236}">
                  <a16:creationId xmlns:a16="http://schemas.microsoft.com/office/drawing/2014/main" id="{79F9D57E-879D-023F-4C16-D21A20570426}"/>
                </a:ext>
              </a:extLst>
            </p:cNvPr>
            <p:cNvCxnSpPr>
              <a:cxnSpLocks/>
            </p:cNvCxnSpPr>
            <p:nvPr/>
          </p:nvCxnSpPr>
          <p:spPr>
            <a:xfrm flipV="1">
              <a:off x="5929962" y="3840850"/>
              <a:ext cx="0" cy="954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52 Elipse">
              <a:extLst>
                <a:ext uri="{FF2B5EF4-FFF2-40B4-BE49-F238E27FC236}">
                  <a16:creationId xmlns:a16="http://schemas.microsoft.com/office/drawing/2014/main" id="{CF569EC7-502C-FBDC-D2CE-259BC12AD1AD}"/>
                </a:ext>
              </a:extLst>
            </p:cNvPr>
            <p:cNvSpPr/>
            <p:nvPr/>
          </p:nvSpPr>
          <p:spPr>
            <a:xfrm>
              <a:off x="5881678" y="4789644"/>
              <a:ext cx="9656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ea typeface="Segoe UI" panose="020B0502040204020203" pitchFamily="34" charset="0"/>
                <a:cs typeface="Segoe UI" panose="020B0502040204020203" pitchFamily="34" charset="0"/>
              </a:endParaRPr>
            </a:p>
          </p:txBody>
        </p:sp>
        <p:sp>
          <p:nvSpPr>
            <p:cNvPr id="29" name="38 Elipse">
              <a:extLst>
                <a:ext uri="{FF2B5EF4-FFF2-40B4-BE49-F238E27FC236}">
                  <a16:creationId xmlns:a16="http://schemas.microsoft.com/office/drawing/2014/main" id="{F3E21558-4ABC-6BF8-789F-1C9137000035}"/>
                </a:ext>
              </a:extLst>
            </p:cNvPr>
            <p:cNvSpPr/>
            <p:nvPr/>
          </p:nvSpPr>
          <p:spPr>
            <a:xfrm>
              <a:off x="5842174" y="3669204"/>
              <a:ext cx="175575"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ea typeface="Segoe UI" panose="020B0502040204020203" pitchFamily="34" charset="0"/>
                <a:cs typeface="Segoe UI" panose="020B0502040204020203" pitchFamily="34" charset="0"/>
              </a:endParaRPr>
            </a:p>
          </p:txBody>
        </p:sp>
        <p:sp>
          <p:nvSpPr>
            <p:cNvPr id="30" name="25 Elipse">
              <a:extLst>
                <a:ext uri="{FF2B5EF4-FFF2-40B4-BE49-F238E27FC236}">
                  <a16:creationId xmlns:a16="http://schemas.microsoft.com/office/drawing/2014/main" id="{DAD369E5-93F6-AC32-D494-A9C88FFEF84F}"/>
                </a:ext>
              </a:extLst>
            </p:cNvPr>
            <p:cNvSpPr/>
            <p:nvPr/>
          </p:nvSpPr>
          <p:spPr>
            <a:xfrm>
              <a:off x="3884893" y="3669258"/>
              <a:ext cx="175575"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cs typeface="Segoe UI" panose="020B0502040204020203" pitchFamily="34" charset="0"/>
              </a:endParaRPr>
            </a:p>
          </p:txBody>
        </p:sp>
        <p:cxnSp>
          <p:nvCxnSpPr>
            <p:cNvPr id="31" name="40 Conector recto">
              <a:extLst>
                <a:ext uri="{FF2B5EF4-FFF2-40B4-BE49-F238E27FC236}">
                  <a16:creationId xmlns:a16="http://schemas.microsoft.com/office/drawing/2014/main" id="{8BADD3C7-FE1D-2E0E-9726-372F1AFDA967}"/>
                </a:ext>
              </a:extLst>
            </p:cNvPr>
            <p:cNvCxnSpPr>
              <a:cxnSpLocks/>
            </p:cNvCxnSpPr>
            <p:nvPr/>
          </p:nvCxnSpPr>
          <p:spPr>
            <a:xfrm flipV="1">
              <a:off x="3972681" y="2714713"/>
              <a:ext cx="0" cy="95454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40 Conector recto">
              <a:extLst>
                <a:ext uri="{FF2B5EF4-FFF2-40B4-BE49-F238E27FC236}">
                  <a16:creationId xmlns:a16="http://schemas.microsoft.com/office/drawing/2014/main" id="{59C0CE2B-3878-D2AA-05E7-2C1AE5F6CF4C}"/>
                </a:ext>
              </a:extLst>
            </p:cNvPr>
            <p:cNvCxnSpPr>
              <a:cxnSpLocks/>
            </p:cNvCxnSpPr>
            <p:nvPr/>
          </p:nvCxnSpPr>
          <p:spPr>
            <a:xfrm flipV="1">
              <a:off x="2529008" y="3843402"/>
              <a:ext cx="0" cy="95454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51 Elipse">
              <a:extLst>
                <a:ext uri="{FF2B5EF4-FFF2-40B4-BE49-F238E27FC236}">
                  <a16:creationId xmlns:a16="http://schemas.microsoft.com/office/drawing/2014/main" id="{816CF90F-E498-657A-83FF-AB3D432E2202}"/>
                </a:ext>
              </a:extLst>
            </p:cNvPr>
            <p:cNvSpPr/>
            <p:nvPr/>
          </p:nvSpPr>
          <p:spPr>
            <a:xfrm>
              <a:off x="3928789" y="2677666"/>
              <a:ext cx="9656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dirty="0">
                <a:solidFill>
                  <a:schemeClr val="accent1"/>
                </a:solidFill>
                <a:ea typeface="Segoe UI" panose="020B0502040204020203" pitchFamily="34" charset="0"/>
                <a:cs typeface="Segoe UI" panose="020B0502040204020203" pitchFamily="34" charset="0"/>
              </a:endParaRPr>
            </a:p>
          </p:txBody>
        </p:sp>
        <p:sp>
          <p:nvSpPr>
            <p:cNvPr id="34" name="51 Elipse">
              <a:extLst>
                <a:ext uri="{FF2B5EF4-FFF2-40B4-BE49-F238E27FC236}">
                  <a16:creationId xmlns:a16="http://schemas.microsoft.com/office/drawing/2014/main" id="{4A155DEC-7908-95DE-DB36-6AE353676593}"/>
                </a:ext>
              </a:extLst>
            </p:cNvPr>
            <p:cNvSpPr/>
            <p:nvPr/>
          </p:nvSpPr>
          <p:spPr>
            <a:xfrm>
              <a:off x="2495722" y="4776306"/>
              <a:ext cx="9656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dirty="0">
                <a:solidFill>
                  <a:schemeClr val="accent1"/>
                </a:solidFill>
                <a:ea typeface="Segoe UI" panose="020B0502040204020203" pitchFamily="34" charset="0"/>
                <a:cs typeface="Segoe UI" panose="020B0502040204020203" pitchFamily="34" charset="0"/>
              </a:endParaRPr>
            </a:p>
          </p:txBody>
        </p:sp>
        <p:sp>
          <p:nvSpPr>
            <p:cNvPr id="35" name="51 Elipse">
              <a:extLst>
                <a:ext uri="{FF2B5EF4-FFF2-40B4-BE49-F238E27FC236}">
                  <a16:creationId xmlns:a16="http://schemas.microsoft.com/office/drawing/2014/main" id="{A0CB1812-8C84-9B2C-BC95-1632E8C259C5}"/>
                </a:ext>
              </a:extLst>
            </p:cNvPr>
            <p:cNvSpPr/>
            <p:nvPr/>
          </p:nvSpPr>
          <p:spPr>
            <a:xfrm>
              <a:off x="1350567" y="2635883"/>
              <a:ext cx="9656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dirty="0">
                <a:solidFill>
                  <a:schemeClr val="accent1"/>
                </a:solidFill>
                <a:ea typeface="Segoe UI" panose="020B0502040204020203" pitchFamily="34" charset="0"/>
                <a:cs typeface="Segoe UI" panose="020B0502040204020203" pitchFamily="34" charset="0"/>
              </a:endParaRPr>
            </a:p>
          </p:txBody>
        </p:sp>
        <p:sp>
          <p:nvSpPr>
            <p:cNvPr id="36" name="Rectangle 35">
              <a:extLst>
                <a:ext uri="{FF2B5EF4-FFF2-40B4-BE49-F238E27FC236}">
                  <a16:creationId xmlns:a16="http://schemas.microsoft.com/office/drawing/2014/main" id="{AC53ECB8-0E94-61E4-CF36-69B7C8791F7A}"/>
                </a:ext>
              </a:extLst>
            </p:cNvPr>
            <p:cNvSpPr/>
            <p:nvPr/>
          </p:nvSpPr>
          <p:spPr>
            <a:xfrm>
              <a:off x="351938" y="1440092"/>
              <a:ext cx="2291841" cy="1004186"/>
            </a:xfrm>
            <a:prstGeom prst="rect">
              <a:avLst/>
            </a:prstGeom>
          </p:spPr>
          <p:txBody>
            <a:bodyPr wrap="square">
              <a:spAutoFit/>
            </a:bodyPr>
            <a:lstStyle/>
            <a:p>
              <a:pPr>
                <a:lnSpc>
                  <a:spcPct val="107000"/>
                </a:lnSpc>
                <a:spcAft>
                  <a:spcPts val="800"/>
                </a:spcAft>
              </a:pPr>
              <a:r>
                <a:rPr lang="en-US" sz="1400" dirty="0">
                  <a:solidFill>
                    <a:srgbClr val="4D4D4D"/>
                  </a:solidFill>
                </a:rPr>
                <a:t>We used historical data based on how renovation of houses has influenced the return on investment </a:t>
              </a:r>
            </a:p>
          </p:txBody>
        </p:sp>
      </p:grpSp>
      <p:sp>
        <p:nvSpPr>
          <p:cNvPr id="37" name="TextBox 36">
            <a:extLst>
              <a:ext uri="{FF2B5EF4-FFF2-40B4-BE49-F238E27FC236}">
                <a16:creationId xmlns:a16="http://schemas.microsoft.com/office/drawing/2014/main" id="{7FBC6DA3-6B0A-0FB8-E899-00A0D720394C}"/>
              </a:ext>
            </a:extLst>
          </p:cNvPr>
          <p:cNvSpPr txBox="1"/>
          <p:nvPr/>
        </p:nvSpPr>
        <p:spPr>
          <a:xfrm>
            <a:off x="7773682" y="3830607"/>
            <a:ext cx="1259348" cy="430887"/>
          </a:xfrm>
          <a:prstGeom prst="rect">
            <a:avLst/>
          </a:prstGeom>
          <a:noFill/>
        </p:spPr>
        <p:txBody>
          <a:bodyPr wrap="square" rtlCol="0">
            <a:spAutoFit/>
          </a:bodyPr>
          <a:lstStyle/>
          <a:p>
            <a:pPr algn="ctr"/>
            <a:r>
              <a:rPr lang="en-US" sz="1100" b="1" dirty="0">
                <a:solidFill>
                  <a:schemeClr val="accent1"/>
                </a:solidFill>
                <a:latin typeface="Segoe UI" panose="020B0502040204020203" pitchFamily="34" charset="0"/>
                <a:cs typeface="Segoe UI" panose="020B0502040204020203" pitchFamily="34" charset="0"/>
              </a:rPr>
              <a:t>Outlier Detection</a:t>
            </a:r>
            <a:endParaRPr lang="en-US" sz="1300" b="1" dirty="0">
              <a:solidFill>
                <a:schemeClr val="accent1"/>
              </a:solidFill>
              <a:cs typeface="Segoe UI" panose="020B0502040204020203" pitchFamily="34" charset="0"/>
            </a:endParaRPr>
          </a:p>
        </p:txBody>
      </p:sp>
      <p:grpSp>
        <p:nvGrpSpPr>
          <p:cNvPr id="16" name="Group 15">
            <a:extLst>
              <a:ext uri="{FF2B5EF4-FFF2-40B4-BE49-F238E27FC236}">
                <a16:creationId xmlns:a16="http://schemas.microsoft.com/office/drawing/2014/main" id="{B8A5E981-432B-0E1A-5606-9F7747856FA9}"/>
              </a:ext>
            </a:extLst>
          </p:cNvPr>
          <p:cNvGrpSpPr/>
          <p:nvPr/>
        </p:nvGrpSpPr>
        <p:grpSpPr>
          <a:xfrm rot="10800000">
            <a:off x="10623994" y="3673323"/>
            <a:ext cx="188048" cy="1244156"/>
            <a:chOff x="9491880" y="2773439"/>
            <a:chExt cx="188048" cy="1244156"/>
          </a:xfrm>
        </p:grpSpPr>
        <p:sp>
          <p:nvSpPr>
            <p:cNvPr id="5" name="37 Elipse">
              <a:extLst>
                <a:ext uri="{FF2B5EF4-FFF2-40B4-BE49-F238E27FC236}">
                  <a16:creationId xmlns:a16="http://schemas.microsoft.com/office/drawing/2014/main" id="{C413FB91-244F-0532-5765-2B055197B4D6}"/>
                </a:ext>
              </a:extLst>
            </p:cNvPr>
            <p:cNvSpPr/>
            <p:nvPr/>
          </p:nvSpPr>
          <p:spPr>
            <a:xfrm>
              <a:off x="9491880" y="3821658"/>
              <a:ext cx="188048" cy="1959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a:solidFill>
                  <a:schemeClr val="accent1"/>
                </a:solidFill>
                <a:ea typeface="Segoe UI" panose="020B0502040204020203" pitchFamily="34" charset="0"/>
                <a:cs typeface="Segoe UI" panose="020B0502040204020203" pitchFamily="34" charset="0"/>
              </a:endParaRPr>
            </a:p>
          </p:txBody>
        </p:sp>
        <p:cxnSp>
          <p:nvCxnSpPr>
            <p:cNvPr id="12" name="45 Conector recto">
              <a:extLst>
                <a:ext uri="{FF2B5EF4-FFF2-40B4-BE49-F238E27FC236}">
                  <a16:creationId xmlns:a16="http://schemas.microsoft.com/office/drawing/2014/main" id="{46D39ED7-0786-4C43-E104-149A9C82FD63}"/>
                </a:ext>
              </a:extLst>
            </p:cNvPr>
            <p:cNvCxnSpPr>
              <a:cxnSpLocks/>
            </p:cNvCxnSpPr>
            <p:nvPr/>
          </p:nvCxnSpPr>
          <p:spPr>
            <a:xfrm flipV="1">
              <a:off x="9585904" y="2868416"/>
              <a:ext cx="0" cy="9545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51 Elipse">
              <a:extLst>
                <a:ext uri="{FF2B5EF4-FFF2-40B4-BE49-F238E27FC236}">
                  <a16:creationId xmlns:a16="http://schemas.microsoft.com/office/drawing/2014/main" id="{098DD503-699C-ADF6-98DB-0DF55898D549}"/>
                </a:ext>
              </a:extLst>
            </p:cNvPr>
            <p:cNvSpPr/>
            <p:nvPr/>
          </p:nvSpPr>
          <p:spPr>
            <a:xfrm>
              <a:off x="9534191" y="2773439"/>
              <a:ext cx="103426" cy="108425"/>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300" dirty="0">
                <a:solidFill>
                  <a:schemeClr val="accent1"/>
                </a:solidFill>
                <a:ea typeface="Segoe UI" panose="020B0502040204020203" pitchFamily="34" charset="0"/>
                <a:cs typeface="Segoe UI" panose="020B0502040204020203" pitchFamily="34" charset="0"/>
              </a:endParaRPr>
            </a:p>
          </p:txBody>
        </p:sp>
      </p:grpSp>
      <p:sp>
        <p:nvSpPr>
          <p:cNvPr id="19" name="TextBox 18">
            <a:extLst>
              <a:ext uri="{FF2B5EF4-FFF2-40B4-BE49-F238E27FC236}">
                <a16:creationId xmlns:a16="http://schemas.microsoft.com/office/drawing/2014/main" id="{EB743A32-9344-9D0C-8A8D-219CF37AAEBD}"/>
              </a:ext>
            </a:extLst>
          </p:cNvPr>
          <p:cNvSpPr txBox="1"/>
          <p:nvPr/>
        </p:nvSpPr>
        <p:spPr>
          <a:xfrm>
            <a:off x="10088344" y="3155150"/>
            <a:ext cx="1259348" cy="430887"/>
          </a:xfrm>
          <a:prstGeom prst="rect">
            <a:avLst/>
          </a:prstGeom>
          <a:noFill/>
        </p:spPr>
        <p:txBody>
          <a:bodyPr wrap="square" rtlCol="0">
            <a:spAutoFit/>
          </a:bodyPr>
          <a:lstStyle/>
          <a:p>
            <a:pPr algn="ctr"/>
            <a:r>
              <a:rPr lang="en-US" sz="1100" b="1" dirty="0">
                <a:solidFill>
                  <a:schemeClr val="accent1"/>
                </a:solidFill>
                <a:latin typeface="Segoe UI" panose="020B0502040204020203" pitchFamily="34" charset="0"/>
                <a:cs typeface="Segoe UI" panose="020B0502040204020203" pitchFamily="34" charset="0"/>
              </a:rPr>
              <a:t>Categorical</a:t>
            </a:r>
            <a:r>
              <a:rPr lang="en-US" sz="1100" b="1" i="0" dirty="0">
                <a:solidFill>
                  <a:srgbClr val="1F2328"/>
                </a:solidFill>
                <a:effectLst/>
                <a:latin typeface="-apple-system"/>
              </a:rPr>
              <a:t> </a:t>
            </a:r>
            <a:r>
              <a:rPr lang="en-US" sz="1100" b="1" dirty="0">
                <a:solidFill>
                  <a:schemeClr val="accent1"/>
                </a:solidFill>
                <a:latin typeface="Segoe UI" panose="020B0502040204020203" pitchFamily="34" charset="0"/>
                <a:cs typeface="Segoe UI" panose="020B0502040204020203" pitchFamily="34" charset="0"/>
              </a:rPr>
              <a:t>Variables</a:t>
            </a:r>
          </a:p>
        </p:txBody>
      </p:sp>
      <p:sp>
        <p:nvSpPr>
          <p:cNvPr id="21" name="Rectangle 20">
            <a:extLst>
              <a:ext uri="{FF2B5EF4-FFF2-40B4-BE49-F238E27FC236}">
                <a16:creationId xmlns:a16="http://schemas.microsoft.com/office/drawing/2014/main" id="{87918FF1-167A-F580-5590-5C89B8CD3221}"/>
              </a:ext>
            </a:extLst>
          </p:cNvPr>
          <p:cNvSpPr/>
          <p:nvPr/>
        </p:nvSpPr>
        <p:spPr>
          <a:xfrm>
            <a:off x="9625499" y="4758976"/>
            <a:ext cx="2373085" cy="2099023"/>
          </a:xfrm>
          <a:prstGeom prst="rect">
            <a:avLst/>
          </a:prstGeom>
        </p:spPr>
        <p:txBody>
          <a:bodyPr wrap="square">
            <a:noAutofit/>
          </a:bodyPr>
          <a:lstStyle/>
          <a:p>
            <a:pPr algn="l"/>
            <a:r>
              <a:rPr lang="en-US" sz="1400" dirty="0">
                <a:solidFill>
                  <a:srgbClr val="4D4D4D"/>
                </a:solidFill>
              </a:rPr>
              <a:t>Identification of variables that represent categories or groups. Categorical variables consist of discrete categories or labels in this case they were represented in the 'waterfront', 'view', 'condition', and 'grade' columns</a:t>
            </a:r>
            <a:r>
              <a:rPr lang="en-US" sz="1400" b="0" i="0" dirty="0">
                <a:solidFill>
                  <a:srgbClr val="374151"/>
                </a:solidFill>
                <a:effectLst/>
                <a:latin typeface="Söhne"/>
              </a:rPr>
              <a:t>. </a:t>
            </a:r>
          </a:p>
        </p:txBody>
      </p:sp>
      <p:sp>
        <p:nvSpPr>
          <p:cNvPr id="3" name="Freeform 10">
            <a:extLst>
              <a:ext uri="{FF2B5EF4-FFF2-40B4-BE49-F238E27FC236}">
                <a16:creationId xmlns:a16="http://schemas.microsoft.com/office/drawing/2014/main" id="{2D5AA078-F356-0996-B611-0AAA56BAB1B7}"/>
              </a:ext>
            </a:extLst>
          </p:cNvPr>
          <p:cNvSpPr/>
          <p:nvPr>
            <p:custDataLst>
              <p:tags r:id="rId1"/>
            </p:custDataLst>
          </p:nvPr>
        </p:nvSpPr>
        <p:spPr bwMode="auto">
          <a:xfrm>
            <a:off x="0" y="-6396"/>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Data</a:t>
            </a:r>
            <a:r>
              <a:rPr lang="en-US" sz="1050" b="1" dirty="0"/>
              <a:t> </a:t>
            </a:r>
            <a:r>
              <a:rPr lang="en-US" sz="1050" b="1" dirty="0">
                <a:solidFill>
                  <a:schemeClr val="bg1"/>
                </a:solidFill>
                <a:latin typeface="+mj-lt"/>
              </a:rPr>
              <a:t>Manipulation</a:t>
            </a:r>
            <a:endParaRPr lang="en-KE" sz="1050" b="1" dirty="0">
              <a:solidFill>
                <a:schemeClr val="bg1"/>
              </a:solidFill>
              <a:latin typeface="+mj-lt"/>
            </a:endParaRPr>
          </a:p>
        </p:txBody>
      </p:sp>
    </p:spTree>
    <p:extLst>
      <p:ext uri="{BB962C8B-B14F-4D97-AF65-F5344CB8AC3E}">
        <p14:creationId xmlns:p14="http://schemas.microsoft.com/office/powerpoint/2010/main" val="302963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box plot&#10;&#10;Description automatically generated">
            <a:extLst>
              <a:ext uri="{FF2B5EF4-FFF2-40B4-BE49-F238E27FC236}">
                <a16:creationId xmlns:a16="http://schemas.microsoft.com/office/drawing/2014/main" id="{82159705-0201-84E9-43F4-A2F4FA6DF28D}"/>
              </a:ext>
            </a:extLst>
          </p:cNvPr>
          <p:cNvPicPr>
            <a:picLocks noChangeAspect="1"/>
          </p:cNvPicPr>
          <p:nvPr/>
        </p:nvPicPr>
        <p:blipFill>
          <a:blip r:embed="rId3"/>
          <a:stretch>
            <a:fillRect/>
          </a:stretch>
        </p:blipFill>
        <p:spPr>
          <a:xfrm>
            <a:off x="686142" y="1233055"/>
            <a:ext cx="6428509" cy="5624945"/>
          </a:xfrm>
          <a:prstGeom prst="rect">
            <a:avLst/>
          </a:prstGeom>
        </p:spPr>
      </p:pic>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080655" y="477985"/>
            <a:ext cx="9060872" cy="69612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800" b="1" i="0" kern="1200">
                <a:solidFill>
                  <a:schemeClr val="tx1"/>
                </a:solidFill>
                <a:latin typeface="+mj-lt"/>
                <a:ea typeface="+mn-ea"/>
                <a:cs typeface="Segoe UI" panose="020B0502040204020203" pitchFamily="34" charset="0"/>
              </a:defRPr>
            </a:lvl1pPr>
            <a:lvl2pPr marL="548640" indent="-228600" algn="l" defTabSz="914400" rtl="0" eaLnBrk="1" latinLnBrk="0" hangingPunct="1">
              <a:lnSpc>
                <a:spcPct val="90000"/>
              </a:lnSpc>
              <a:spcBef>
                <a:spcPts val="500"/>
              </a:spcBef>
              <a:buSzPct val="120000"/>
              <a:buFont typeface="Arial" panose="020B0604020202020204" pitchFamily="34" charset="0"/>
              <a:buChar char="•"/>
              <a:defRPr sz="1600" kern="1200">
                <a:solidFill>
                  <a:schemeClr val="tx1"/>
                </a:solidFill>
                <a:latin typeface="+mn-lt"/>
                <a:ea typeface="+mn-ea"/>
                <a:cs typeface="+mn-cs"/>
              </a:defRPr>
            </a:lvl2pPr>
            <a:lvl3pPr marL="109728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3pPr>
            <a:lvl4pPr marL="1645920" indent="-228600" algn="l" defTabSz="914400" rtl="0" eaLnBrk="1" latinLnBrk="0" hangingPunct="1">
              <a:lnSpc>
                <a:spcPct val="90000"/>
              </a:lnSpc>
              <a:spcBef>
                <a:spcPts val="500"/>
              </a:spcBef>
              <a:buFont typeface="Montserrat" panose="00000500000000000000" pitchFamily="2" charset="0"/>
              <a:buChar char="»"/>
              <a:defRPr sz="1600" kern="1200">
                <a:solidFill>
                  <a:schemeClr val="tx1"/>
                </a:solidFill>
                <a:latin typeface="+mn-lt"/>
                <a:ea typeface="+mn-ea"/>
                <a:cs typeface="+mn-cs"/>
              </a:defRPr>
            </a:lvl4pPr>
            <a:lvl5pPr marL="219456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KE" sz="2000" dirty="0">
              <a:latin typeface="Segoe UI" panose="020B0502040204020203" pitchFamily="34" charset="0"/>
            </a:endParaRPr>
          </a:p>
        </p:txBody>
      </p:sp>
      <p:sp>
        <p:nvSpPr>
          <p:cNvPr id="8" name="Text Placeholder 2">
            <a:extLst>
              <a:ext uri="{FF2B5EF4-FFF2-40B4-BE49-F238E27FC236}">
                <a16:creationId xmlns:a16="http://schemas.microsoft.com/office/drawing/2014/main" id="{DAB90F5F-5C8A-7B71-11DA-83C738282C9C}"/>
              </a:ext>
            </a:extLst>
          </p:cNvPr>
          <p:cNvSpPr txBox="1">
            <a:spLocks/>
          </p:cNvSpPr>
          <p:nvPr/>
        </p:nvSpPr>
        <p:spPr>
          <a:xfrm>
            <a:off x="1735246" y="651532"/>
            <a:ext cx="8721508" cy="416496"/>
          </a:xfrm>
          <a:prstGeom prst="rect">
            <a:avLst/>
          </a:prstGeom>
        </p:spPr>
        <p:txBody>
          <a:bodyPr vert="horz" lIns="0" tIns="0" rIns="0" bIns="0" rtlCol="0">
            <a:noAutofit/>
          </a:bodyPr>
          <a:lstStyle>
            <a:defPPr>
              <a:defRPr lang="en-US"/>
            </a:defPPr>
            <a:lvl1pPr indent="0" algn="ctr">
              <a:lnSpc>
                <a:spcPct val="100000"/>
              </a:lnSpc>
              <a:spcBef>
                <a:spcPts val="1000"/>
              </a:spcBef>
              <a:buFont typeface="Arial" panose="020B0604020202020204" pitchFamily="34" charset="0"/>
              <a:buNone/>
              <a:defRPr sz="2400" b="1" i="0">
                <a:cs typeface="Segoe UI" panose="020B0502040204020203" pitchFamily="34" charset="0"/>
              </a:defRPr>
            </a:lvl1pPr>
            <a:lvl2pPr marL="548640" indent="-228600">
              <a:lnSpc>
                <a:spcPct val="90000"/>
              </a:lnSpc>
              <a:spcBef>
                <a:spcPts val="500"/>
              </a:spcBef>
              <a:buSzPct val="120000"/>
              <a:buFont typeface="Arial" panose="020B0604020202020204" pitchFamily="34" charset="0"/>
              <a:buChar char="•"/>
              <a:defRPr sz="1600"/>
            </a:lvl2pPr>
            <a:lvl3pPr marL="1097280" indent="-228600">
              <a:lnSpc>
                <a:spcPct val="90000"/>
              </a:lnSpc>
              <a:spcBef>
                <a:spcPts val="500"/>
              </a:spcBef>
              <a:buFont typeface="Montserrat" panose="00000500000000000000" pitchFamily="2" charset="0"/>
              <a:buChar char="−"/>
              <a:defRPr sz="1600"/>
            </a:lvl3pPr>
            <a:lvl4pPr marL="1645920" indent="-228600">
              <a:lnSpc>
                <a:spcPct val="90000"/>
              </a:lnSpc>
              <a:spcBef>
                <a:spcPts val="500"/>
              </a:spcBef>
              <a:buFont typeface="Montserrat" panose="00000500000000000000" pitchFamily="2" charset="0"/>
              <a:buChar char="»"/>
              <a:defRPr sz="1600"/>
            </a:lvl4pPr>
            <a:lvl5pPr marL="2194560" indent="-228600">
              <a:lnSpc>
                <a:spcPct val="90000"/>
              </a:lnSpc>
              <a:spcBef>
                <a:spcPts val="500"/>
              </a:spcBef>
              <a:buFont typeface="Courier New" panose="02070309020205020404" pitchFamily="49" charset="0"/>
              <a:buChar char="o"/>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Price outliers</a:t>
            </a:r>
            <a:endParaRPr lang="en-KE" dirty="0"/>
          </a:p>
        </p:txBody>
      </p:sp>
      <p:sp>
        <p:nvSpPr>
          <p:cNvPr id="9" name="Rectangle 8">
            <a:extLst>
              <a:ext uri="{FF2B5EF4-FFF2-40B4-BE49-F238E27FC236}">
                <a16:creationId xmlns:a16="http://schemas.microsoft.com/office/drawing/2014/main" id="{1FADC430-E223-6785-EBF0-24BFB1AB114C}"/>
              </a:ext>
            </a:extLst>
          </p:cNvPr>
          <p:cNvSpPr/>
          <p:nvPr/>
        </p:nvSpPr>
        <p:spPr>
          <a:xfrm>
            <a:off x="7342910" y="2701636"/>
            <a:ext cx="4308764" cy="26877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marL="285750" indent="-285750" defTabSz="957706">
              <a:buFont typeface="Arial" panose="020B0604020202020204" pitchFamily="34" charset="0"/>
              <a:buChar char="•"/>
              <a:defRPr/>
            </a:pPr>
            <a:r>
              <a:rPr lang="en-US" sz="1400" dirty="0">
                <a:solidFill>
                  <a:srgbClr val="4D4D4D"/>
                </a:solidFill>
              </a:rPr>
              <a:t>We examine the price column for outliers through the interquartile range method and visualize them using a boxplot. We observed 1153 outliers, with the lower bound set at -162,500.0 and the upper bound at 1,129,500.0</a:t>
            </a:r>
            <a:endParaRPr lang="en-KE" sz="1400" dirty="0">
              <a:solidFill>
                <a:srgbClr val="4D4D4D"/>
              </a:solidFill>
            </a:endParaRPr>
          </a:p>
          <a:p>
            <a:pPr lvl="0" defTabSz="957706">
              <a:defRPr/>
            </a:pPr>
            <a:endParaRPr lang="en-US" sz="1400" b="1" dirty="0">
              <a:solidFill>
                <a:schemeClr val="tx1"/>
              </a:solidFill>
              <a:latin typeface="Segoe UI" panose="020B0502040204020203" pitchFamily="34" charset="0"/>
              <a:cs typeface="Segoe UI" panose="020B0502040204020203" pitchFamily="34" charset="0"/>
            </a:endParaRPr>
          </a:p>
        </p:txBody>
      </p:sp>
      <p:sp>
        <p:nvSpPr>
          <p:cNvPr id="10" name="Freeform 10">
            <a:extLst>
              <a:ext uri="{FF2B5EF4-FFF2-40B4-BE49-F238E27FC236}">
                <a16:creationId xmlns:a16="http://schemas.microsoft.com/office/drawing/2014/main" id="{1AF43085-0750-7568-76C9-03D7387C3506}"/>
              </a:ext>
            </a:extLst>
          </p:cNvPr>
          <p:cNvSpPr/>
          <p:nvPr>
            <p:custDataLst>
              <p:tags r:id="rId1"/>
            </p:custDataLst>
          </p:nvPr>
        </p:nvSpPr>
        <p:spPr bwMode="auto">
          <a:xfrm>
            <a:off x="0" y="-6396"/>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Outliers</a:t>
            </a:r>
            <a:endParaRPr lang="en-KE" sz="1050" b="1" dirty="0">
              <a:solidFill>
                <a:schemeClr val="bg1"/>
              </a:solidFill>
              <a:latin typeface="+mj-lt"/>
            </a:endParaRPr>
          </a:p>
        </p:txBody>
      </p:sp>
    </p:spTree>
    <p:extLst>
      <p:ext uri="{BB962C8B-B14F-4D97-AF65-F5344CB8AC3E}">
        <p14:creationId xmlns:p14="http://schemas.microsoft.com/office/powerpoint/2010/main" val="264985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080655" y="477985"/>
            <a:ext cx="9060872" cy="577999"/>
          </a:xfrm>
          <a:prstGeom prst="rect">
            <a:avLst/>
          </a:prstGeom>
        </p:spPr>
        <p:txBody>
          <a:bodyPr vert="horz" lIns="0" tIns="0" rIns="0" bIns="0" rtlCol="0">
            <a:noAutofit/>
          </a:bodyPr>
          <a:lstStyle>
            <a:defPPr>
              <a:defRPr lang="en-US"/>
            </a:defPPr>
            <a:lvl1pPr indent="0" algn="ctr">
              <a:lnSpc>
                <a:spcPct val="100000"/>
              </a:lnSpc>
              <a:spcBef>
                <a:spcPts val="1000"/>
              </a:spcBef>
              <a:buFont typeface="Arial" panose="020B0604020202020204" pitchFamily="34" charset="0"/>
              <a:buNone/>
              <a:defRPr sz="2400" b="1" i="0">
                <a:cs typeface="Segoe UI" panose="020B0502040204020203" pitchFamily="34" charset="0"/>
              </a:defRPr>
            </a:lvl1pPr>
            <a:lvl2pPr marL="548640" indent="-228600">
              <a:lnSpc>
                <a:spcPct val="90000"/>
              </a:lnSpc>
              <a:spcBef>
                <a:spcPts val="500"/>
              </a:spcBef>
              <a:buSzPct val="120000"/>
              <a:buFont typeface="Arial" panose="020B0604020202020204" pitchFamily="34" charset="0"/>
              <a:buChar char="•"/>
              <a:defRPr sz="1600"/>
            </a:lvl2pPr>
            <a:lvl3pPr marL="1097280" indent="-228600">
              <a:lnSpc>
                <a:spcPct val="90000"/>
              </a:lnSpc>
              <a:spcBef>
                <a:spcPts val="500"/>
              </a:spcBef>
              <a:buFont typeface="Montserrat" panose="00000500000000000000" pitchFamily="2" charset="0"/>
              <a:buChar char="−"/>
              <a:defRPr sz="1600"/>
            </a:lvl3pPr>
            <a:lvl4pPr marL="1645920" indent="-228600">
              <a:lnSpc>
                <a:spcPct val="90000"/>
              </a:lnSpc>
              <a:spcBef>
                <a:spcPts val="500"/>
              </a:spcBef>
              <a:buFont typeface="Montserrat" panose="00000500000000000000" pitchFamily="2" charset="0"/>
              <a:buChar char="»"/>
              <a:defRPr sz="1600"/>
            </a:lvl4pPr>
            <a:lvl5pPr marL="2194560" indent="-228600">
              <a:lnSpc>
                <a:spcPct val="90000"/>
              </a:lnSpc>
              <a:spcBef>
                <a:spcPts val="500"/>
              </a:spcBef>
              <a:buFont typeface="Courier New" panose="02070309020205020404" pitchFamily="49" charset="0"/>
              <a:buChar char="o"/>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Categorical variables</a:t>
            </a:r>
            <a:endParaRPr lang="en-KE" dirty="0"/>
          </a:p>
        </p:txBody>
      </p:sp>
      <p:sp>
        <p:nvSpPr>
          <p:cNvPr id="3" name="Freeform 10">
            <a:extLst>
              <a:ext uri="{FF2B5EF4-FFF2-40B4-BE49-F238E27FC236}">
                <a16:creationId xmlns:a16="http://schemas.microsoft.com/office/drawing/2014/main" id="{D1DEF677-CEF6-CB05-FFDE-A13775345A22}"/>
              </a:ext>
            </a:extLst>
          </p:cNvPr>
          <p:cNvSpPr/>
          <p:nvPr>
            <p:custDataLst>
              <p:tags r:id="rId1"/>
            </p:custDataLst>
          </p:nvPr>
        </p:nvSpPr>
        <p:spPr bwMode="auto">
          <a:xfrm>
            <a:off x="0" y="-6396"/>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 Grouped variables</a:t>
            </a:r>
            <a:endParaRPr lang="en-KE" sz="1050" b="1" dirty="0">
              <a:solidFill>
                <a:schemeClr val="bg1"/>
              </a:solidFill>
              <a:latin typeface="+mj-lt"/>
            </a:endParaRPr>
          </a:p>
        </p:txBody>
      </p:sp>
      <p:sp>
        <p:nvSpPr>
          <p:cNvPr id="5" name="Rectangle 4">
            <a:extLst>
              <a:ext uri="{FF2B5EF4-FFF2-40B4-BE49-F238E27FC236}">
                <a16:creationId xmlns:a16="http://schemas.microsoft.com/office/drawing/2014/main" id="{7DE85F95-7466-CAE9-5F7C-617D9D2659AD}"/>
              </a:ext>
            </a:extLst>
          </p:cNvPr>
          <p:cNvSpPr/>
          <p:nvPr/>
        </p:nvSpPr>
        <p:spPr>
          <a:xfrm>
            <a:off x="1250827" y="6057481"/>
            <a:ext cx="9690346" cy="5779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defTabSz="957706">
              <a:defRPr/>
            </a:pPr>
            <a:r>
              <a:rPr lang="en-US" sz="1400" dirty="0">
                <a:solidFill>
                  <a:srgbClr val="4D4D4D"/>
                </a:solidFill>
              </a:rPr>
              <a:t>We examine the price column for outliers through the interquartile range method and visualize them using a boxplot. We observed 1153 outliers, with the lower bound set at -162,500.0 and the upper bound at 1,129,500.0</a:t>
            </a:r>
            <a:endParaRPr lang="en-KE" sz="1400" dirty="0">
              <a:solidFill>
                <a:srgbClr val="4D4D4D"/>
              </a:solidFill>
            </a:endParaRPr>
          </a:p>
          <a:p>
            <a:pPr lvl="0" defTabSz="957706">
              <a:defRPr/>
            </a:pPr>
            <a:endParaRPr lang="en-US" sz="1400" b="1" dirty="0">
              <a:solidFill>
                <a:schemeClr val="tx1"/>
              </a:solidFill>
              <a:latin typeface="Segoe UI" panose="020B0502040204020203" pitchFamily="34" charset="0"/>
              <a:cs typeface="Segoe UI" panose="020B0502040204020203" pitchFamily="34" charset="0"/>
            </a:endParaRPr>
          </a:p>
        </p:txBody>
      </p:sp>
      <p:pic>
        <p:nvPicPr>
          <p:cNvPr id="7" name="Picture 6" descr="A screenshot of a graph&#10;&#10;Description automatically generated">
            <a:extLst>
              <a:ext uri="{FF2B5EF4-FFF2-40B4-BE49-F238E27FC236}">
                <a16:creationId xmlns:a16="http://schemas.microsoft.com/office/drawing/2014/main" id="{A850348D-3D61-F1FA-33E3-FAA620E3DF4A}"/>
              </a:ext>
            </a:extLst>
          </p:cNvPr>
          <p:cNvPicPr>
            <a:picLocks noChangeAspect="1"/>
          </p:cNvPicPr>
          <p:nvPr/>
        </p:nvPicPr>
        <p:blipFill>
          <a:blip r:embed="rId3"/>
          <a:stretch>
            <a:fillRect/>
          </a:stretch>
        </p:blipFill>
        <p:spPr>
          <a:xfrm>
            <a:off x="1250827" y="1016163"/>
            <a:ext cx="9690346" cy="4825675"/>
          </a:xfrm>
          <a:prstGeom prst="rect">
            <a:avLst/>
          </a:prstGeom>
        </p:spPr>
      </p:pic>
    </p:spTree>
    <p:extLst>
      <p:ext uri="{BB962C8B-B14F-4D97-AF65-F5344CB8AC3E}">
        <p14:creationId xmlns:p14="http://schemas.microsoft.com/office/powerpoint/2010/main" val="389769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565564" y="367145"/>
            <a:ext cx="9060872" cy="696121"/>
          </a:xfrm>
          <a:prstGeom prst="rect">
            <a:avLst/>
          </a:prstGeom>
        </p:spPr>
        <p:txBody>
          <a:bodyPr vert="horz" lIns="0" tIns="0" rIns="0" bIns="0" rtlCol="0">
            <a:noAutofit/>
          </a:bodyPr>
          <a:lstStyle>
            <a:defPPr>
              <a:defRPr lang="en-US"/>
            </a:defPPr>
            <a:lvl1pPr indent="0" algn="ctr">
              <a:lnSpc>
                <a:spcPct val="100000"/>
              </a:lnSpc>
              <a:spcBef>
                <a:spcPts val="1000"/>
              </a:spcBef>
              <a:buFont typeface="Arial" panose="020B0604020202020204" pitchFamily="34" charset="0"/>
              <a:buNone/>
              <a:defRPr sz="2400" b="1" i="0">
                <a:cs typeface="Segoe UI" panose="020B0502040204020203" pitchFamily="34" charset="0"/>
              </a:defRPr>
            </a:lvl1pPr>
            <a:lvl2pPr marL="548640" indent="-228600">
              <a:lnSpc>
                <a:spcPct val="90000"/>
              </a:lnSpc>
              <a:spcBef>
                <a:spcPts val="500"/>
              </a:spcBef>
              <a:buSzPct val="120000"/>
              <a:buFont typeface="Arial" panose="020B0604020202020204" pitchFamily="34" charset="0"/>
              <a:buChar char="•"/>
              <a:defRPr sz="1600"/>
            </a:lvl2pPr>
            <a:lvl3pPr marL="1097280" indent="-228600">
              <a:lnSpc>
                <a:spcPct val="90000"/>
              </a:lnSpc>
              <a:spcBef>
                <a:spcPts val="500"/>
              </a:spcBef>
              <a:buFont typeface="Montserrat" panose="00000500000000000000" pitchFamily="2" charset="0"/>
              <a:buChar char="−"/>
              <a:defRPr sz="1600"/>
            </a:lvl3pPr>
            <a:lvl4pPr marL="1645920" indent="-228600">
              <a:lnSpc>
                <a:spcPct val="90000"/>
              </a:lnSpc>
              <a:spcBef>
                <a:spcPts val="500"/>
              </a:spcBef>
              <a:buFont typeface="Montserrat" panose="00000500000000000000" pitchFamily="2" charset="0"/>
              <a:buChar char="»"/>
              <a:defRPr sz="1600"/>
            </a:lvl4pPr>
            <a:lvl5pPr marL="2194560" indent="-228600">
              <a:lnSpc>
                <a:spcPct val="90000"/>
              </a:lnSpc>
              <a:spcBef>
                <a:spcPts val="500"/>
              </a:spcBef>
              <a:buFont typeface="Courier New" panose="02070309020205020404" pitchFamily="49" charset="0"/>
              <a:buChar char="o"/>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Identifying the most influential features through analysis and correlation</a:t>
            </a:r>
          </a:p>
        </p:txBody>
      </p:sp>
      <p:sp>
        <p:nvSpPr>
          <p:cNvPr id="3" name="Freeform 10">
            <a:extLst>
              <a:ext uri="{FF2B5EF4-FFF2-40B4-BE49-F238E27FC236}">
                <a16:creationId xmlns:a16="http://schemas.microsoft.com/office/drawing/2014/main" id="{D1DEF677-CEF6-CB05-FFDE-A13775345A22}"/>
              </a:ext>
            </a:extLst>
          </p:cNvPr>
          <p:cNvSpPr/>
          <p:nvPr>
            <p:custDataLst>
              <p:tags r:id="rId1"/>
            </p:custDataLst>
          </p:nvPr>
        </p:nvSpPr>
        <p:spPr bwMode="auto">
          <a:xfrm>
            <a:off x="0" y="-6396"/>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Feature</a:t>
            </a:r>
            <a:r>
              <a:rPr lang="en-US" sz="1050" b="1" i="0" dirty="0">
                <a:solidFill>
                  <a:srgbClr val="1F2328"/>
                </a:solidFill>
                <a:effectLst/>
                <a:latin typeface="-apple-system"/>
              </a:rPr>
              <a:t> </a:t>
            </a:r>
            <a:r>
              <a:rPr lang="en-US" sz="1050" b="1" dirty="0">
                <a:solidFill>
                  <a:schemeClr val="bg1"/>
                </a:solidFill>
                <a:latin typeface="+mj-lt"/>
              </a:rPr>
              <a:t>Selection</a:t>
            </a:r>
            <a:endParaRPr lang="en-KE" sz="1050" b="1" dirty="0">
              <a:solidFill>
                <a:schemeClr val="bg1"/>
              </a:solidFill>
              <a:latin typeface="+mj-lt"/>
            </a:endParaRPr>
          </a:p>
        </p:txBody>
      </p:sp>
      <p:sp>
        <p:nvSpPr>
          <p:cNvPr id="4" name="Rectangle 3">
            <a:extLst>
              <a:ext uri="{FF2B5EF4-FFF2-40B4-BE49-F238E27FC236}">
                <a16:creationId xmlns:a16="http://schemas.microsoft.com/office/drawing/2014/main" id="{1D7F4EEB-0B88-EAC9-5DDA-076E2BF3B25E}"/>
              </a:ext>
            </a:extLst>
          </p:cNvPr>
          <p:cNvSpPr/>
          <p:nvPr/>
        </p:nvSpPr>
        <p:spPr>
          <a:xfrm>
            <a:off x="7342910" y="2701636"/>
            <a:ext cx="4308764" cy="26877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marL="285750" indent="-285750" defTabSz="957706">
              <a:buFont typeface="Arial" panose="020B0604020202020204" pitchFamily="34" charset="0"/>
              <a:buChar char="•"/>
              <a:defRPr/>
            </a:pPr>
            <a:r>
              <a:rPr lang="en-US" sz="1400" dirty="0">
                <a:solidFill>
                  <a:srgbClr val="4D4D4D"/>
                </a:solidFill>
              </a:rPr>
              <a:t>Using Pearson correlation in pandas, we obtained the correlation matrix for all the numerical columns in the dataset. To the right is the representation of the correlation in the correlation matrix;</a:t>
            </a:r>
          </a:p>
        </p:txBody>
      </p:sp>
      <p:pic>
        <p:nvPicPr>
          <p:cNvPr id="6" name="Picture 5" descr="A screenshot of a computer screen&#10;&#10;Description automatically generated">
            <a:extLst>
              <a:ext uri="{FF2B5EF4-FFF2-40B4-BE49-F238E27FC236}">
                <a16:creationId xmlns:a16="http://schemas.microsoft.com/office/drawing/2014/main" id="{AEB6885A-E9A4-7B0F-C0E6-E80D119C8000}"/>
              </a:ext>
            </a:extLst>
          </p:cNvPr>
          <p:cNvPicPr>
            <a:picLocks noChangeAspect="1"/>
          </p:cNvPicPr>
          <p:nvPr/>
        </p:nvPicPr>
        <p:blipFill>
          <a:blip r:embed="rId3"/>
          <a:stretch>
            <a:fillRect/>
          </a:stretch>
        </p:blipFill>
        <p:spPr>
          <a:xfrm>
            <a:off x="955964" y="1388495"/>
            <a:ext cx="5902037" cy="5261685"/>
          </a:xfrm>
          <a:prstGeom prst="rect">
            <a:avLst/>
          </a:prstGeom>
        </p:spPr>
      </p:pic>
    </p:spTree>
    <p:extLst>
      <p:ext uri="{BB962C8B-B14F-4D97-AF65-F5344CB8AC3E}">
        <p14:creationId xmlns:p14="http://schemas.microsoft.com/office/powerpoint/2010/main" val="53122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a:extLst>
              <a:ext uri="{FF2B5EF4-FFF2-40B4-BE49-F238E27FC236}">
                <a16:creationId xmlns:a16="http://schemas.microsoft.com/office/drawing/2014/main" id="{ACEB8637-50F4-1484-38B2-B61FF501C655}"/>
              </a:ext>
            </a:extLst>
          </p:cNvPr>
          <p:cNvSpPr txBox="1">
            <a:spLocks/>
          </p:cNvSpPr>
          <p:nvPr/>
        </p:nvSpPr>
        <p:spPr>
          <a:xfrm>
            <a:off x="1080655" y="477985"/>
            <a:ext cx="9060872" cy="696121"/>
          </a:xfrm>
          <a:prstGeom prst="rect">
            <a:avLst/>
          </a:prstGeom>
        </p:spPr>
        <p:txBody>
          <a:bodyPr vert="horz" lIns="0" tIns="0" rIns="0" bIns="0" rtlCol="0">
            <a:noAutofit/>
          </a:bodyPr>
          <a:lstStyle>
            <a:defPPr>
              <a:defRPr lang="en-US"/>
            </a:defPPr>
            <a:lvl1pPr indent="0" algn="ctr">
              <a:lnSpc>
                <a:spcPct val="100000"/>
              </a:lnSpc>
              <a:spcBef>
                <a:spcPts val="1000"/>
              </a:spcBef>
              <a:buFont typeface="Arial" panose="020B0604020202020204" pitchFamily="34" charset="0"/>
              <a:buNone/>
              <a:defRPr sz="2400" b="1" i="0">
                <a:cs typeface="Segoe UI" panose="020B0502040204020203" pitchFamily="34" charset="0"/>
              </a:defRPr>
            </a:lvl1pPr>
            <a:lvl2pPr marL="548640" indent="-228600">
              <a:lnSpc>
                <a:spcPct val="90000"/>
              </a:lnSpc>
              <a:spcBef>
                <a:spcPts val="500"/>
              </a:spcBef>
              <a:buSzPct val="120000"/>
              <a:buFont typeface="Arial" panose="020B0604020202020204" pitchFamily="34" charset="0"/>
              <a:buChar char="•"/>
              <a:defRPr sz="1600"/>
            </a:lvl2pPr>
            <a:lvl3pPr marL="1097280" indent="-228600">
              <a:lnSpc>
                <a:spcPct val="90000"/>
              </a:lnSpc>
              <a:spcBef>
                <a:spcPts val="500"/>
              </a:spcBef>
              <a:buFont typeface="Montserrat" panose="00000500000000000000" pitchFamily="2" charset="0"/>
              <a:buChar char="−"/>
              <a:defRPr sz="1600"/>
            </a:lvl3pPr>
            <a:lvl4pPr marL="1645920" indent="-228600">
              <a:lnSpc>
                <a:spcPct val="90000"/>
              </a:lnSpc>
              <a:spcBef>
                <a:spcPts val="500"/>
              </a:spcBef>
              <a:buFont typeface="Montserrat" panose="00000500000000000000" pitchFamily="2" charset="0"/>
              <a:buChar char="»"/>
              <a:defRPr sz="1600"/>
            </a:lvl4pPr>
            <a:lvl5pPr marL="2194560" indent="-228600">
              <a:lnSpc>
                <a:spcPct val="90000"/>
              </a:lnSpc>
              <a:spcBef>
                <a:spcPts val="500"/>
              </a:spcBef>
              <a:buFont typeface="Courier New" panose="02070309020205020404" pitchFamily="49" charset="0"/>
              <a:buChar char="o"/>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Train a multiple linear regression model using the selected features</a:t>
            </a:r>
          </a:p>
        </p:txBody>
      </p:sp>
      <p:sp>
        <p:nvSpPr>
          <p:cNvPr id="3" name="Freeform 10">
            <a:extLst>
              <a:ext uri="{FF2B5EF4-FFF2-40B4-BE49-F238E27FC236}">
                <a16:creationId xmlns:a16="http://schemas.microsoft.com/office/drawing/2014/main" id="{D1DEF677-CEF6-CB05-FFDE-A13775345A22}"/>
              </a:ext>
            </a:extLst>
          </p:cNvPr>
          <p:cNvSpPr/>
          <p:nvPr>
            <p:custDataLst>
              <p:tags r:id="rId1"/>
            </p:custDataLst>
          </p:nvPr>
        </p:nvSpPr>
        <p:spPr bwMode="auto">
          <a:xfrm>
            <a:off x="0" y="-6396"/>
            <a:ext cx="2534663" cy="307777"/>
          </a:xfrm>
          <a:custGeom>
            <a:avLst/>
            <a:gdLst>
              <a:gd name="connsiteX0" fmla="*/ 0 w 2026443"/>
              <a:gd name="connsiteY0" fmla="*/ 2382 h 269082"/>
              <a:gd name="connsiteX1" fmla="*/ 0 w 2026443"/>
              <a:gd name="connsiteY1" fmla="*/ 269082 h 269082"/>
              <a:gd name="connsiteX2" fmla="*/ 1883568 w 2026443"/>
              <a:gd name="connsiteY2" fmla="*/ 269082 h 269082"/>
              <a:gd name="connsiteX3" fmla="*/ 2026443 w 2026443"/>
              <a:gd name="connsiteY3" fmla="*/ 0 h 269082"/>
            </a:gdLst>
            <a:ahLst/>
            <a:cxnLst>
              <a:cxn ang="0">
                <a:pos x="connsiteX0" y="connsiteY0"/>
              </a:cxn>
              <a:cxn ang="0">
                <a:pos x="connsiteX1" y="connsiteY1"/>
              </a:cxn>
              <a:cxn ang="0">
                <a:pos x="connsiteX2" y="connsiteY2"/>
              </a:cxn>
              <a:cxn ang="0">
                <a:pos x="connsiteX3" y="connsiteY3"/>
              </a:cxn>
            </a:cxnLst>
            <a:rect l="l" t="t" r="r" b="b"/>
            <a:pathLst>
              <a:path w="2026443" h="269082">
                <a:moveTo>
                  <a:pt x="0" y="2382"/>
                </a:moveTo>
                <a:lnTo>
                  <a:pt x="0" y="269082"/>
                </a:lnTo>
                <a:lnTo>
                  <a:pt x="1883568" y="269082"/>
                </a:lnTo>
                <a:lnTo>
                  <a:pt x="2026443" y="0"/>
                </a:lnTo>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50" b="1" dirty="0">
                <a:solidFill>
                  <a:schemeClr val="bg1"/>
                </a:solidFill>
                <a:latin typeface="+mj-lt"/>
              </a:rPr>
              <a:t> Modeling Building</a:t>
            </a:r>
            <a:endParaRPr lang="en-KE" sz="1050" b="1" dirty="0">
              <a:solidFill>
                <a:schemeClr val="bg1"/>
              </a:solidFill>
              <a:latin typeface="+mj-lt"/>
            </a:endParaRPr>
          </a:p>
        </p:txBody>
      </p:sp>
      <p:pic>
        <p:nvPicPr>
          <p:cNvPr id="4" name="Picture 3" descr="A graph with a dotted line and a dotted line&#10;&#10;Description automatically generated">
            <a:extLst>
              <a:ext uri="{FF2B5EF4-FFF2-40B4-BE49-F238E27FC236}">
                <a16:creationId xmlns:a16="http://schemas.microsoft.com/office/drawing/2014/main" id="{36B8721D-2D64-5782-A151-CB64DF891696}"/>
              </a:ext>
            </a:extLst>
          </p:cNvPr>
          <p:cNvPicPr>
            <a:picLocks noChangeAspect="1"/>
          </p:cNvPicPr>
          <p:nvPr/>
        </p:nvPicPr>
        <p:blipFill>
          <a:blip r:embed="rId3"/>
          <a:stretch>
            <a:fillRect/>
          </a:stretch>
        </p:blipFill>
        <p:spPr>
          <a:xfrm>
            <a:off x="250898" y="1538514"/>
            <a:ext cx="7028789" cy="4615543"/>
          </a:xfrm>
          <a:prstGeom prst="rect">
            <a:avLst/>
          </a:prstGeom>
        </p:spPr>
      </p:pic>
      <p:sp>
        <p:nvSpPr>
          <p:cNvPr id="5" name="Rectangle 4">
            <a:extLst>
              <a:ext uri="{FF2B5EF4-FFF2-40B4-BE49-F238E27FC236}">
                <a16:creationId xmlns:a16="http://schemas.microsoft.com/office/drawing/2014/main" id="{7F976FDB-5253-3276-214A-67A52045D073}"/>
              </a:ext>
            </a:extLst>
          </p:cNvPr>
          <p:cNvSpPr/>
          <p:nvPr/>
        </p:nvSpPr>
        <p:spPr>
          <a:xfrm>
            <a:off x="7313682" y="1909432"/>
            <a:ext cx="4627419" cy="402045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KE" altLang="en-KE" sz="1400" dirty="0">
                <a:solidFill>
                  <a:srgbClr val="4D4D4D"/>
                </a:solidFill>
              </a:rPr>
              <a:t>Build a multiple linear regression model with the selected features, including '</a:t>
            </a:r>
            <a:r>
              <a:rPr lang="en-KE" altLang="en-KE" sz="1400" dirty="0" err="1">
                <a:solidFill>
                  <a:srgbClr val="4D4D4D"/>
                </a:solidFill>
              </a:rPr>
              <a:t>sqft_living</a:t>
            </a:r>
            <a:r>
              <a:rPr lang="en-KE" altLang="en-KE" sz="1400" dirty="0">
                <a:solidFill>
                  <a:srgbClr val="4D4D4D"/>
                </a:solidFill>
              </a:rPr>
              <a:t>,' '</a:t>
            </a:r>
            <a:r>
              <a:rPr lang="en-KE" altLang="en-KE" sz="1400" dirty="0" err="1">
                <a:solidFill>
                  <a:srgbClr val="4D4D4D"/>
                </a:solidFill>
              </a:rPr>
              <a:t>sqft_above</a:t>
            </a:r>
            <a:r>
              <a:rPr lang="en-KE" altLang="en-KE" sz="1400" dirty="0">
                <a:solidFill>
                  <a:srgbClr val="4D4D4D"/>
                </a:solidFill>
              </a:rPr>
              <a:t>,' 'sqft_living15,' 'bathrooms,' 'grade_11 Excellent,' '</a:t>
            </a:r>
            <a:r>
              <a:rPr lang="en-KE" altLang="en-KE" sz="1400" dirty="0" err="1">
                <a:solidFill>
                  <a:srgbClr val="4D4D4D"/>
                </a:solidFill>
              </a:rPr>
              <a:t>view_NONE</a:t>
            </a:r>
            <a:r>
              <a:rPr lang="en-KE" altLang="en-KE" sz="1400" dirty="0">
                <a:solidFill>
                  <a:srgbClr val="4D4D4D"/>
                </a:solidFill>
              </a:rPr>
              <a:t>,' 'grade_10 Very Good,' 'grade_7 Average,' and 'bedrooms.’</a:t>
            </a:r>
            <a:endParaRPr lang="en-US" altLang="en-KE" sz="1400" dirty="0">
              <a:solidFill>
                <a:srgbClr val="4D4D4D"/>
              </a:solidFill>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KE" altLang="en-KE" sz="1400" dirty="0">
                <a:solidFill>
                  <a:srgbClr val="4D4D4D"/>
                </a:solidFill>
              </a:rPr>
              <a:t>Splitting the data into training and testing sets, we trained the model and assessed its performance by predicting test results. </a:t>
            </a:r>
            <a:endParaRPr lang="en-US" altLang="en-KE" sz="1400" dirty="0">
              <a:solidFill>
                <a:srgbClr val="4D4D4D"/>
              </a:solidFill>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KE" altLang="en-KE" sz="1400" dirty="0">
                <a:solidFill>
                  <a:srgbClr val="4D4D4D"/>
                </a:solidFill>
              </a:rPr>
              <a:t>The Mean Squared Error (MSE) is 58,286,402,686.66, representing the average squared difference between predicted and actual prices. </a:t>
            </a:r>
            <a:endParaRPr lang="en-US" altLang="en-KE" sz="1400" dirty="0">
              <a:solidFill>
                <a:srgbClr val="4D4D4D"/>
              </a:solidFill>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KE" altLang="en-KE" sz="1400" dirty="0">
                <a:solidFill>
                  <a:srgbClr val="4D4D4D"/>
                </a:solidFill>
              </a:rPr>
              <a:t>The R-squared value of 0.55 indicates the proportion of variance in house prices explained by the selected features, with a higher value suggesting a better fit. View the scatter plot below for a visual representation of predicted and actual values.</a:t>
            </a:r>
            <a:br>
              <a:rPr kumimoji="0" lang="en-KE" altLang="en-KE" sz="1400" b="0" i="0" u="none" strike="noStrike" cap="none" normalizeH="0" baseline="0" dirty="0">
                <a:ln>
                  <a:noFill/>
                </a:ln>
                <a:solidFill>
                  <a:srgbClr val="000000"/>
                </a:solidFill>
                <a:effectLst/>
                <a:latin typeface="Söhne"/>
              </a:rPr>
            </a:br>
            <a:endParaRPr kumimoji="0" lang="en-KE" altLang="en-KE"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6866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lJevGkGQI0Ofe0shF_r_qg"/>
</p:tagLst>
</file>

<file path=ppt/theme/theme1.xml><?xml version="1.0" encoding="utf-8"?>
<a:theme xmlns:a="http://schemas.openxmlformats.org/drawingml/2006/main" name="Villgro Africa_v01">
  <a:themeElements>
    <a:clrScheme name="Vayu Report">
      <a:dk1>
        <a:srgbClr val="2D2E2F"/>
      </a:dk1>
      <a:lt1>
        <a:sysClr val="window" lastClr="FFFFFF"/>
      </a:lt1>
      <a:dk2>
        <a:srgbClr val="214729"/>
      </a:dk2>
      <a:lt2>
        <a:srgbClr val="CACBCB"/>
      </a:lt2>
      <a:accent1>
        <a:srgbClr val="358F52"/>
      </a:accent1>
      <a:accent2>
        <a:srgbClr val="358F80"/>
      </a:accent2>
      <a:accent3>
        <a:srgbClr val="71AA7D"/>
      </a:accent3>
      <a:accent4>
        <a:srgbClr val="35448F"/>
      </a:accent4>
      <a:accent5>
        <a:srgbClr val="8F3571"/>
      </a:accent5>
      <a:accent6>
        <a:srgbClr val="E0DC32"/>
      </a:accent6>
      <a:hlink>
        <a:srgbClr val="0563C1"/>
      </a:hlink>
      <a:folHlink>
        <a:srgbClr val="954F72"/>
      </a:folHlink>
    </a:clrScheme>
    <a:fontScheme name="Villgro custom font 1">
      <a:majorFont>
        <a:latin typeface="Source Sans Pro Black"/>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45720" rIns="45720" rtlCol="0" anchor="t">
        <a:spAutoFit/>
      </a:bodyPr>
      <a:lstStyle>
        <a:defPPr algn="l">
          <a:defRPr sz="1400" dirty="0" smtClean="0"/>
        </a:defPPr>
      </a:lstStyle>
    </a:txDef>
  </a:objectDefaults>
  <a:extraClrSchemeLst/>
  <a:extLst>
    <a:ext uri="{05A4C25C-085E-4340-85A3-A5531E510DB2}">
      <thm15:themeFamily xmlns:thm15="http://schemas.microsoft.com/office/thememl/2012/main" name="Villgro Africa_v01" id="{3C53762D-E2C3-4B1F-A91E-CEEDDDCA6130}" vid="{ED8AD74D-3111-41A6-B7BD-830B49240C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26914</TotalTime>
  <Words>1654</Words>
  <Application>Microsoft Office PowerPoint</Application>
  <PresentationFormat>Widescreen</PresentationFormat>
  <Paragraphs>121</Paragraphs>
  <Slides>14</Slides>
  <Notes>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8" baseType="lpstr">
      <vt:lpstr>-apple-system</vt:lpstr>
      <vt:lpstr>Arial</vt:lpstr>
      <vt:lpstr>Calibri</vt:lpstr>
      <vt:lpstr>Courier New</vt:lpstr>
      <vt:lpstr>Lato</vt:lpstr>
      <vt:lpstr>Montserrat</vt:lpstr>
      <vt:lpstr>Quattrocento Sans</vt:lpstr>
      <vt:lpstr>Segoe UI</vt:lpstr>
      <vt:lpstr>Söhne</vt:lpstr>
      <vt:lpstr>Source Sans Pro</vt:lpstr>
      <vt:lpstr>Source Sans Pro Black</vt:lpstr>
      <vt:lpstr>Trebuchet MS</vt:lpstr>
      <vt:lpstr>Villgro Africa_v01</vt:lpstr>
      <vt:lpstr>think-cell Slide</vt:lpstr>
      <vt:lpstr> Transforming Homes, Elevating Values</vt:lpstr>
      <vt:lpstr>PowerPoint Presentation</vt:lpstr>
      <vt:lpstr>Rationale for achieving the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AFYAKIT</dc:title>
  <dc:creator>Snider Mugese</dc:creator>
  <cp:lastModifiedBy>Amadi Growman</cp:lastModifiedBy>
  <cp:revision>162</cp:revision>
  <dcterms:created xsi:type="dcterms:W3CDTF">2020-08-03T09:49:05Z</dcterms:created>
  <dcterms:modified xsi:type="dcterms:W3CDTF">2024-01-01T01:03:09Z</dcterms:modified>
</cp:coreProperties>
</file>