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Ex1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402020202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mado\Career\Courses\ND%20DA%20Course\Advanced\SQL\chinook_db\Submission\Queri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mado\Career\Courses\ND%20DA%20Course\Advanced\SQL\chinook_db\Submission\Queri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mado\Career\Courses\ND%20DA%20Course\Advanced\SQL\chinook_db\Submission\Queri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E:\Amado\Career\Courses\ND%20DA%20Course\Advanced\SQL\chinook_db\Submission\Queri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600"/>
              <a:t>The 10 Tracks Feature The Most in Playlists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'Query 1'!$B$1</c:f>
              <c:strCache>
                <c:ptCount val="1"/>
                <c:pt idx="0">
                  <c:v># Playlists</c:v>
                </c:pt>
              </c:strCache>
            </c:strRef>
          </c:tx>
          <c:spPr>
            <a:solidFill>
              <a:srgbClr val="435275"/>
            </a:solidFill>
            <a:ln>
              <a:noFill/>
            </a:ln>
            <a:effectLst/>
          </c:spPr>
          <c:invertIfNegative val="0"/>
          <c:cat>
            <c:strRef>
              <c:f>'Query 1'!$A$2:$A$11</c:f>
              <c:strCache>
                <c:ptCount val="10"/>
                <c:pt idx="0">
                  <c:v>2 Minutes To Midnight</c:v>
                </c:pt>
                <c:pt idx="1">
                  <c:v>Hallowed Be Thy Name</c:v>
                </c:pt>
                <c:pt idx="2">
                  <c:v>Iron Maiden</c:v>
                </c:pt>
                <c:pt idx="3">
                  <c:v>The Number Of The Beast</c:v>
                </c:pt>
                <c:pt idx="4">
                  <c:v>The Trooper</c:v>
                </c:pt>
                <c:pt idx="5">
                  <c:v>Wrathchild</c:v>
                </c:pt>
                <c:pt idx="6">
                  <c:v>Fear Of The Dark</c:v>
                </c:pt>
                <c:pt idx="7">
                  <c:v>Running Free</c:v>
                </c:pt>
                <c:pt idx="8">
                  <c:v>Sanctuary</c:v>
                </c:pt>
                <c:pt idx="9">
                  <c:v>The Evil That Men Do</c:v>
                </c:pt>
              </c:strCache>
            </c:strRef>
          </c:cat>
          <c:val>
            <c:numRef>
              <c:f>'Query 1'!$B$2:$B$11</c:f>
              <c:numCache>
                <c:formatCode>General</c:formatCode>
                <c:ptCount val="10"/>
                <c:pt idx="0">
                  <c:v>13</c:v>
                </c:pt>
                <c:pt idx="1">
                  <c:v>12</c:v>
                </c:pt>
                <c:pt idx="2">
                  <c:v>12</c:v>
                </c:pt>
                <c:pt idx="3">
                  <c:v>12</c:v>
                </c:pt>
                <c:pt idx="4">
                  <c:v>12</c:v>
                </c:pt>
                <c:pt idx="5">
                  <c:v>12</c:v>
                </c:pt>
                <c:pt idx="6">
                  <c:v>11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3D-4F51-B0FC-0DC3E1FE97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"/>
        <c:axId val="1867337007"/>
        <c:axId val="2030056527"/>
      </c:barChart>
      <c:catAx>
        <c:axId val="18673370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030056527"/>
        <c:crosses val="autoZero"/>
        <c:auto val="1"/>
        <c:lblAlgn val="ctr"/>
        <c:lblOffset val="100"/>
        <c:noMultiLvlLbl val="0"/>
      </c:catAx>
      <c:valAx>
        <c:axId val="20300565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100"/>
                  <a:t># Playlists Contains The Track</a:t>
                </a:r>
              </a:p>
            </c:rich>
          </c:tx>
          <c:layout>
            <c:manualLayout>
              <c:xMode val="edge"/>
              <c:yMode val="edge"/>
              <c:x val="0.40281186549794479"/>
              <c:y val="0.894453473198170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8673370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600" dirty="0" smtClean="0"/>
              <a:t>10 Best </a:t>
            </a:r>
            <a:r>
              <a:rPr lang="en-US" sz="1600" dirty="0"/>
              <a:t>Selling Genres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'Query 2'!$B$1</c:f>
              <c:strCache>
                <c:ptCount val="1"/>
                <c:pt idx="0">
                  <c:v>Earnings</c:v>
                </c:pt>
              </c:strCache>
            </c:strRef>
          </c:tx>
          <c:spPr>
            <a:solidFill>
              <a:srgbClr val="435275"/>
            </a:solidFill>
            <a:ln>
              <a:noFill/>
            </a:ln>
            <a:effectLst/>
          </c:spPr>
          <c:invertIfNegative val="0"/>
          <c:cat>
            <c:strRef>
              <c:f>'Query 2'!$A$2:$A$11</c:f>
              <c:strCache>
                <c:ptCount val="10"/>
                <c:pt idx="0">
                  <c:v>Rock</c:v>
                </c:pt>
                <c:pt idx="1">
                  <c:v>Latin</c:v>
                </c:pt>
                <c:pt idx="2">
                  <c:v>Metal</c:v>
                </c:pt>
                <c:pt idx="3">
                  <c:v>Alternative &amp; Punk</c:v>
                </c:pt>
                <c:pt idx="4">
                  <c:v>TV Shows</c:v>
                </c:pt>
                <c:pt idx="5">
                  <c:v>Jazz</c:v>
                </c:pt>
                <c:pt idx="6">
                  <c:v>Blues</c:v>
                </c:pt>
                <c:pt idx="7">
                  <c:v>Drama</c:v>
                </c:pt>
                <c:pt idx="8">
                  <c:v>Classical</c:v>
                </c:pt>
                <c:pt idx="9">
                  <c:v>R&amp;B/Soul</c:v>
                </c:pt>
              </c:strCache>
            </c:strRef>
          </c:cat>
          <c:val>
            <c:numRef>
              <c:f>'Query 2'!$B$2:$B$11</c:f>
              <c:numCache>
                <c:formatCode>General</c:formatCode>
                <c:ptCount val="10"/>
                <c:pt idx="0">
                  <c:v>826.65</c:v>
                </c:pt>
                <c:pt idx="1">
                  <c:v>382.14</c:v>
                </c:pt>
                <c:pt idx="2">
                  <c:v>261.36</c:v>
                </c:pt>
                <c:pt idx="3">
                  <c:v>241.56</c:v>
                </c:pt>
                <c:pt idx="4">
                  <c:v>93.53</c:v>
                </c:pt>
                <c:pt idx="5">
                  <c:v>79.2</c:v>
                </c:pt>
                <c:pt idx="6">
                  <c:v>60.39</c:v>
                </c:pt>
                <c:pt idx="7">
                  <c:v>57.71</c:v>
                </c:pt>
                <c:pt idx="8">
                  <c:v>40.590000000000003</c:v>
                </c:pt>
                <c:pt idx="9">
                  <c:v>40.590000000000003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CB-44CF-876F-6797FDD183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1878051375"/>
        <c:axId val="32516911"/>
      </c:barChart>
      <c:catAx>
        <c:axId val="18780513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2516911"/>
        <c:crosses val="autoZero"/>
        <c:auto val="1"/>
        <c:lblAlgn val="ctr"/>
        <c:lblOffset val="100"/>
        <c:noMultiLvlLbl val="0"/>
      </c:catAx>
      <c:valAx>
        <c:axId val="325169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100" b="0" i="0" u="none" strike="noStrike" baseline="0">
                    <a:effectLst/>
                  </a:rPr>
                  <a:t>Earnings</a:t>
                </a:r>
                <a:endParaRPr lang="en-US" sz="1100"/>
              </a:p>
            </c:rich>
          </c:tx>
          <c:layout>
            <c:manualLayout>
              <c:xMode val="edge"/>
              <c:yMode val="edge"/>
              <c:x val="0.45876793525809273"/>
              <c:y val="0.8819444444444444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87805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600"/>
              <a:t>The 3 Best Selling Genres Performance Throughout The</a:t>
            </a:r>
            <a:r>
              <a:rPr lang="en-US" sz="1600" baseline="0"/>
              <a:t> Years</a:t>
            </a:r>
            <a:endParaRPr lang="en-US" sz="1600"/>
          </a:p>
        </c:rich>
      </c:tx>
      <c:layout>
        <c:manualLayout>
          <c:xMode val="edge"/>
          <c:yMode val="edge"/>
          <c:x val="0.15827257703898123"/>
          <c:y val="3.57142857142857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'Query 3'!$A$2</c:f>
              <c:strCache>
                <c:ptCount val="1"/>
                <c:pt idx="0">
                  <c:v>Latin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'Query 3'!$B$1:$F$1</c:f>
              <c:numCache>
                <c:formatCode>General</c:formatCod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</c:numCache>
            </c:numRef>
          </c:cat>
          <c:val>
            <c:numRef>
              <c:f>'Query 3'!$B$2:$F$2</c:f>
              <c:numCache>
                <c:formatCode>General</c:formatCode>
                <c:ptCount val="5"/>
                <c:pt idx="0">
                  <c:v>82.17</c:v>
                </c:pt>
                <c:pt idx="1">
                  <c:v>77.22</c:v>
                </c:pt>
                <c:pt idx="2">
                  <c:v>80.19</c:v>
                </c:pt>
                <c:pt idx="3">
                  <c:v>63.36</c:v>
                </c:pt>
                <c:pt idx="4">
                  <c:v>79.2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C7-482D-825B-CBD5ED069D19}"/>
            </c:ext>
          </c:extLst>
        </c:ser>
        <c:ser>
          <c:idx val="1"/>
          <c:order val="1"/>
          <c:tx>
            <c:strRef>
              <c:f>'Query 3'!$A$3</c:f>
              <c:strCache>
                <c:ptCount val="1"/>
                <c:pt idx="0">
                  <c:v>Metal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'Query 3'!$B$1:$F$1</c:f>
              <c:numCache>
                <c:formatCode>General</c:formatCod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</c:numCache>
            </c:numRef>
          </c:cat>
          <c:val>
            <c:numRef>
              <c:f>'Query 3'!$B$3:$F$3</c:f>
              <c:numCache>
                <c:formatCode>General</c:formatCode>
                <c:ptCount val="5"/>
                <c:pt idx="0">
                  <c:v>61.38</c:v>
                </c:pt>
                <c:pt idx="1">
                  <c:v>53.46</c:v>
                </c:pt>
                <c:pt idx="2">
                  <c:v>25.74</c:v>
                </c:pt>
                <c:pt idx="3">
                  <c:v>65.34</c:v>
                </c:pt>
                <c:pt idx="4">
                  <c:v>55.44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C7-482D-825B-CBD5ED069D19}"/>
            </c:ext>
          </c:extLst>
        </c:ser>
        <c:ser>
          <c:idx val="2"/>
          <c:order val="2"/>
          <c:tx>
            <c:strRef>
              <c:f>'Query 3'!$A$4</c:f>
              <c:strCache>
                <c:ptCount val="1"/>
                <c:pt idx="0">
                  <c:v>Rock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'Query 3'!$B$1:$F$1</c:f>
              <c:numCache>
                <c:formatCode>General</c:formatCod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</c:numCache>
            </c:numRef>
          </c:cat>
          <c:val>
            <c:numRef>
              <c:f>'Query 3'!$B$4:$F$4</c:f>
              <c:numCache>
                <c:formatCode>General</c:formatCode>
                <c:ptCount val="5"/>
                <c:pt idx="0">
                  <c:v>178.2</c:v>
                </c:pt>
                <c:pt idx="1">
                  <c:v>155.43</c:v>
                </c:pt>
                <c:pt idx="2">
                  <c:v>156.41999999999999</c:v>
                </c:pt>
                <c:pt idx="3">
                  <c:v>162.36000000000001</c:v>
                </c:pt>
                <c:pt idx="4">
                  <c:v>174.24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FC7-482D-825B-CBD5ED069D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276143"/>
        <c:axId val="30287791"/>
      </c:lineChart>
      <c:catAx>
        <c:axId val="302761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0287791"/>
        <c:crosses val="autoZero"/>
        <c:auto val="1"/>
        <c:lblAlgn val="ctr"/>
        <c:lblOffset val="100"/>
        <c:noMultiLvlLbl val="0"/>
      </c:catAx>
      <c:valAx>
        <c:axId val="30287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100"/>
                  <a:t>Eearnings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02761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'Query 4'!$A$2:$A$1847</cx:f>
        <cx:lvl ptCount="1846" formatCode="General">
          <cx:pt idx="0">6</cx:pt>
          <cx:pt idx="1">21</cx:pt>
          <cx:pt idx="2">29</cx:pt>
          <cx:pt idx="3">33</cx:pt>
          <cx:pt idx="4">34</cx:pt>
          <cx:pt idx="5">37</cx:pt>
          <cx:pt idx="6">38</cx:pt>
          <cx:pt idx="7">39</cx:pt>
          <cx:pt idx="8">42</cx:pt>
          <cx:pt idx="9">43</cx:pt>
          <cx:pt idx="10">47</cx:pt>
          <cx:pt idx="11">51</cx:pt>
          <cx:pt idx="12">52</cx:pt>
          <cx:pt idx="13">56</cx:pt>
          <cx:pt idx="14">63</cx:pt>
          <cx:pt idx="15">65</cx:pt>
          <cx:pt idx="16">69</cx:pt>
          <cx:pt idx="17">71</cx:pt>
          <cx:pt idx="18">71</cx:pt>
          <cx:pt idx="19">72</cx:pt>
          <cx:pt idx="20">74</cx:pt>
          <cx:pt idx="21">76</cx:pt>
          <cx:pt idx="22">80</cx:pt>
          <cx:pt idx="23">82</cx:pt>
          <cx:pt idx="24">84</cx:pt>
          <cx:pt idx="25">86</cx:pt>
          <cx:pt idx="26">88</cx:pt>
          <cx:pt idx="27">88</cx:pt>
          <cx:pt idx="28">90</cx:pt>
          <cx:pt idx="29">90</cx:pt>
          <cx:pt idx="30">96</cx:pt>
          <cx:pt idx="31">99</cx:pt>
          <cx:pt idx="32">102</cx:pt>
          <cx:pt idx="33">102</cx:pt>
          <cx:pt idx="34">102</cx:pt>
          <cx:pt idx="35">105</cx:pt>
          <cx:pt idx="36">105</cx:pt>
          <cx:pt idx="37">106</cx:pt>
          <cx:pt idx="38">106</cx:pt>
          <cx:pt idx="39">107</cx:pt>
          <cx:pt idx="40">112</cx:pt>
          <cx:pt idx="41">114</cx:pt>
          <cx:pt idx="42">115</cx:pt>
          <cx:pt idx="43">115</cx:pt>
          <cx:pt idx="44">116</cx:pt>
          <cx:pt idx="45">118</cx:pt>
          <cx:pt idx="46">119</cx:pt>
          <cx:pt idx="47">121</cx:pt>
          <cx:pt idx="48">121</cx:pt>
          <cx:pt idx="49">122</cx:pt>
          <cx:pt idx="50">122</cx:pt>
          <cx:pt idx="51">125</cx:pt>
          <cx:pt idx="52">126</cx:pt>
          <cx:pt idx="53">127</cx:pt>
          <cx:pt idx="54">127</cx:pt>
          <cx:pt idx="55">128</cx:pt>
          <cx:pt idx="56">129</cx:pt>
          <cx:pt idx="57">129</cx:pt>
          <cx:pt idx="58">130</cx:pt>
          <cx:pt idx="59">131</cx:pt>
          <cx:pt idx="60">131</cx:pt>
          <cx:pt idx="61">132</cx:pt>
          <cx:pt idx="62">132</cx:pt>
          <cx:pt idx="63">132</cx:pt>
          <cx:pt idx="64">132</cx:pt>
          <cx:pt idx="65">133</cx:pt>
          <cx:pt idx="66">133</cx:pt>
          <cx:pt idx="67">133</cx:pt>
          <cx:pt idx="68">134</cx:pt>
          <cx:pt idx="69">134</cx:pt>
          <cx:pt idx="70">134</cx:pt>
          <cx:pt idx="71">134</cx:pt>
          <cx:pt idx="72">135</cx:pt>
          <cx:pt idx="73">135</cx:pt>
          <cx:pt idx="74">137</cx:pt>
          <cx:pt idx="75">137</cx:pt>
          <cx:pt idx="76">137</cx:pt>
          <cx:pt idx="77">138</cx:pt>
          <cx:pt idx="78">139</cx:pt>
          <cx:pt idx="79">139</cx:pt>
          <cx:pt idx="80">139</cx:pt>
          <cx:pt idx="81">140</cx:pt>
          <cx:pt idx="82">140</cx:pt>
          <cx:pt idx="83">140</cx:pt>
          <cx:pt idx="84">140</cx:pt>
          <cx:pt idx="85">140</cx:pt>
          <cx:pt idx="86">140</cx:pt>
          <cx:pt idx="87">141</cx:pt>
          <cx:pt idx="88">141</cx:pt>
          <cx:pt idx="89">141</cx:pt>
          <cx:pt idx="90">141</cx:pt>
          <cx:pt idx="91">142</cx:pt>
          <cx:pt idx="92">142</cx:pt>
          <cx:pt idx="93">142</cx:pt>
          <cx:pt idx="94">142</cx:pt>
          <cx:pt idx="95">143</cx:pt>
          <cx:pt idx="96">143</cx:pt>
          <cx:pt idx="97">143</cx:pt>
          <cx:pt idx="98">143</cx:pt>
          <cx:pt idx="99">143</cx:pt>
          <cx:pt idx="100">143</cx:pt>
          <cx:pt idx="101">143</cx:pt>
          <cx:pt idx="102">143</cx:pt>
          <cx:pt idx="103">144</cx:pt>
          <cx:pt idx="104">144</cx:pt>
          <cx:pt idx="105">146</cx:pt>
          <cx:pt idx="106">146</cx:pt>
          <cx:pt idx="107">146</cx:pt>
          <cx:pt idx="108">146</cx:pt>
          <cx:pt idx="109">147</cx:pt>
          <cx:pt idx="110">147</cx:pt>
          <cx:pt idx="111">147</cx:pt>
          <cx:pt idx="112">148</cx:pt>
          <cx:pt idx="113">148</cx:pt>
          <cx:pt idx="114">148</cx:pt>
          <cx:pt idx="115">148</cx:pt>
          <cx:pt idx="116">148</cx:pt>
          <cx:pt idx="117">149</cx:pt>
          <cx:pt idx="118">149</cx:pt>
          <cx:pt idx="119">149</cx:pt>
          <cx:pt idx="120">149</cx:pt>
          <cx:pt idx="121">149</cx:pt>
          <cx:pt idx="122">150</cx:pt>
          <cx:pt idx="123">151</cx:pt>
          <cx:pt idx="124">151</cx:pt>
          <cx:pt idx="125">151</cx:pt>
          <cx:pt idx="126">151</cx:pt>
          <cx:pt idx="127">151</cx:pt>
          <cx:pt idx="128">152</cx:pt>
          <cx:pt idx="129">152</cx:pt>
          <cx:pt idx="130">152</cx:pt>
          <cx:pt idx="131">152</cx:pt>
          <cx:pt idx="132">153</cx:pt>
          <cx:pt idx="133">153</cx:pt>
          <cx:pt idx="134">153</cx:pt>
          <cx:pt idx="135">153</cx:pt>
          <cx:pt idx="136">153</cx:pt>
          <cx:pt idx="137">154</cx:pt>
          <cx:pt idx="138">154</cx:pt>
          <cx:pt idx="139">154</cx:pt>
          <cx:pt idx="140">155</cx:pt>
          <cx:pt idx="141">155</cx:pt>
          <cx:pt idx="142">156</cx:pt>
          <cx:pt idx="143">157</cx:pt>
          <cx:pt idx="144">157</cx:pt>
          <cx:pt idx="145">157</cx:pt>
          <cx:pt idx="146">157</cx:pt>
          <cx:pt idx="147">157</cx:pt>
          <cx:pt idx="148">158</cx:pt>
          <cx:pt idx="149">158</cx:pt>
          <cx:pt idx="150">158</cx:pt>
          <cx:pt idx="151">158</cx:pt>
          <cx:pt idx="152">158</cx:pt>
          <cx:pt idx="153">158</cx:pt>
          <cx:pt idx="154">158</cx:pt>
          <cx:pt idx="155">159</cx:pt>
          <cx:pt idx="156">159</cx:pt>
          <cx:pt idx="157">159</cx:pt>
          <cx:pt idx="158">159</cx:pt>
          <cx:pt idx="159">160</cx:pt>
          <cx:pt idx="160">161</cx:pt>
          <cx:pt idx="161">161</cx:pt>
          <cx:pt idx="162">161</cx:pt>
          <cx:pt idx="163">161</cx:pt>
          <cx:pt idx="164">161</cx:pt>
          <cx:pt idx="165">162</cx:pt>
          <cx:pt idx="166">162</cx:pt>
          <cx:pt idx="167">162</cx:pt>
          <cx:pt idx="168">162</cx:pt>
          <cx:pt idx="169">162</cx:pt>
          <cx:pt idx="170">162</cx:pt>
          <cx:pt idx="171">162</cx:pt>
          <cx:pt idx="172">162</cx:pt>
          <cx:pt idx="173">163</cx:pt>
          <cx:pt idx="174">163</cx:pt>
          <cx:pt idx="175">163</cx:pt>
          <cx:pt idx="176">163</cx:pt>
          <cx:pt idx="177">163</cx:pt>
          <cx:pt idx="178">163</cx:pt>
          <cx:pt idx="179">163</cx:pt>
          <cx:pt idx="180">163</cx:pt>
          <cx:pt idx="181">164</cx:pt>
          <cx:pt idx="182">164</cx:pt>
          <cx:pt idx="183">164</cx:pt>
          <cx:pt idx="184">164</cx:pt>
          <cx:pt idx="185">164</cx:pt>
          <cx:pt idx="186">165</cx:pt>
          <cx:pt idx="187">165</cx:pt>
          <cx:pt idx="188">166</cx:pt>
          <cx:pt idx="189">166</cx:pt>
          <cx:pt idx="190">166</cx:pt>
          <cx:pt idx="191">166</cx:pt>
          <cx:pt idx="192">167</cx:pt>
          <cx:pt idx="193">167</cx:pt>
          <cx:pt idx="194">167</cx:pt>
          <cx:pt idx="195">168</cx:pt>
          <cx:pt idx="196">168</cx:pt>
          <cx:pt idx="197">168</cx:pt>
          <cx:pt idx="198">168</cx:pt>
          <cx:pt idx="199">168</cx:pt>
          <cx:pt idx="200">169</cx:pt>
          <cx:pt idx="201">169</cx:pt>
          <cx:pt idx="202">169</cx:pt>
          <cx:pt idx="203">169</cx:pt>
          <cx:pt idx="204">169</cx:pt>
          <cx:pt idx="205">170</cx:pt>
          <cx:pt idx="206">170</cx:pt>
          <cx:pt idx="207">170</cx:pt>
          <cx:pt idx="208">170</cx:pt>
          <cx:pt idx="209">170</cx:pt>
          <cx:pt idx="210">170</cx:pt>
          <cx:pt idx="211">170</cx:pt>
          <cx:pt idx="212">171</cx:pt>
          <cx:pt idx="213">171</cx:pt>
          <cx:pt idx="214">171</cx:pt>
          <cx:pt idx="215">172</cx:pt>
          <cx:pt idx="216">172</cx:pt>
          <cx:pt idx="217">172</cx:pt>
          <cx:pt idx="218">172</cx:pt>
          <cx:pt idx="219">172</cx:pt>
          <cx:pt idx="220">172</cx:pt>
          <cx:pt idx="221">173</cx:pt>
          <cx:pt idx="222">173</cx:pt>
          <cx:pt idx="223">173</cx:pt>
          <cx:pt idx="224">174</cx:pt>
          <cx:pt idx="225">174</cx:pt>
          <cx:pt idx="226">174</cx:pt>
          <cx:pt idx="227">174</cx:pt>
          <cx:pt idx="228">174</cx:pt>
          <cx:pt idx="229">174</cx:pt>
          <cx:pt idx="230">175</cx:pt>
          <cx:pt idx="231">175</cx:pt>
          <cx:pt idx="232">175</cx:pt>
          <cx:pt idx="233">175</cx:pt>
          <cx:pt idx="234">175</cx:pt>
          <cx:pt idx="235">175</cx:pt>
          <cx:pt idx="236">176</cx:pt>
          <cx:pt idx="237">176</cx:pt>
          <cx:pt idx="238">176</cx:pt>
          <cx:pt idx="239">176</cx:pt>
          <cx:pt idx="240">176</cx:pt>
          <cx:pt idx="241">176</cx:pt>
          <cx:pt idx="242">177</cx:pt>
          <cx:pt idx="243">177</cx:pt>
          <cx:pt idx="244">177</cx:pt>
          <cx:pt idx="245">177</cx:pt>
          <cx:pt idx="246">178</cx:pt>
          <cx:pt idx="247">178</cx:pt>
          <cx:pt idx="248">178</cx:pt>
          <cx:pt idx="249">178</cx:pt>
          <cx:pt idx="250">178</cx:pt>
          <cx:pt idx="251">178</cx:pt>
          <cx:pt idx="252">179</cx:pt>
          <cx:pt idx="253">179</cx:pt>
          <cx:pt idx="254">179</cx:pt>
          <cx:pt idx="255">179</cx:pt>
          <cx:pt idx="256">179</cx:pt>
          <cx:pt idx="257">179</cx:pt>
          <cx:pt idx="258">179</cx:pt>
          <cx:pt idx="259">180</cx:pt>
          <cx:pt idx="260">180</cx:pt>
          <cx:pt idx="261">180</cx:pt>
          <cx:pt idx="262">180</cx:pt>
          <cx:pt idx="263">180</cx:pt>
          <cx:pt idx="264">181</cx:pt>
          <cx:pt idx="265">181</cx:pt>
          <cx:pt idx="266">181</cx:pt>
          <cx:pt idx="267">181</cx:pt>
          <cx:pt idx="268">181</cx:pt>
          <cx:pt idx="269">181</cx:pt>
          <cx:pt idx="270">182</cx:pt>
          <cx:pt idx="271">182</cx:pt>
          <cx:pt idx="272">182</cx:pt>
          <cx:pt idx="273">182</cx:pt>
          <cx:pt idx="274">182</cx:pt>
          <cx:pt idx="275">182</cx:pt>
          <cx:pt idx="276">182</cx:pt>
          <cx:pt idx="277">182</cx:pt>
          <cx:pt idx="278">183</cx:pt>
          <cx:pt idx="279">183</cx:pt>
          <cx:pt idx="280">183</cx:pt>
          <cx:pt idx="281">183</cx:pt>
          <cx:pt idx="282">184</cx:pt>
          <cx:pt idx="283">184</cx:pt>
          <cx:pt idx="284">184</cx:pt>
          <cx:pt idx="285">184</cx:pt>
          <cx:pt idx="286">184</cx:pt>
          <cx:pt idx="287">184</cx:pt>
          <cx:pt idx="288">185</cx:pt>
          <cx:pt idx="289">185</cx:pt>
          <cx:pt idx="290">185</cx:pt>
          <cx:pt idx="291">185</cx:pt>
          <cx:pt idx="292">185</cx:pt>
          <cx:pt idx="293">185</cx:pt>
          <cx:pt idx="294">186</cx:pt>
          <cx:pt idx="295">186</cx:pt>
          <cx:pt idx="296">186</cx:pt>
          <cx:pt idx="297">186</cx:pt>
          <cx:pt idx="298">186</cx:pt>
          <cx:pt idx="299">187</cx:pt>
          <cx:pt idx="300">187</cx:pt>
          <cx:pt idx="301">187</cx:pt>
          <cx:pt idx="302">187</cx:pt>
          <cx:pt idx="303">188</cx:pt>
          <cx:pt idx="304">188</cx:pt>
          <cx:pt idx="305">188</cx:pt>
          <cx:pt idx="306">188</cx:pt>
          <cx:pt idx="307">188</cx:pt>
          <cx:pt idx="308">188</cx:pt>
          <cx:pt idx="309">189</cx:pt>
          <cx:pt idx="310">189</cx:pt>
          <cx:pt idx="311">189</cx:pt>
          <cx:pt idx="312">189</cx:pt>
          <cx:pt idx="313">189</cx:pt>
          <cx:pt idx="314">189</cx:pt>
          <cx:pt idx="315">189</cx:pt>
          <cx:pt idx="316">189</cx:pt>
          <cx:pt idx="317">189</cx:pt>
          <cx:pt idx="318">189</cx:pt>
          <cx:pt idx="319">189</cx:pt>
          <cx:pt idx="320">189</cx:pt>
          <cx:pt idx="321">190</cx:pt>
          <cx:pt idx="322">190</cx:pt>
          <cx:pt idx="323">190</cx:pt>
          <cx:pt idx="324">190</cx:pt>
          <cx:pt idx="325">190</cx:pt>
          <cx:pt idx="326">190</cx:pt>
          <cx:pt idx="327">190</cx:pt>
          <cx:pt idx="328">190</cx:pt>
          <cx:pt idx="329">191</cx:pt>
          <cx:pt idx="330">191</cx:pt>
          <cx:pt idx="331">191</cx:pt>
          <cx:pt idx="332">191</cx:pt>
          <cx:pt idx="333">191</cx:pt>
          <cx:pt idx="334">191</cx:pt>
          <cx:pt idx="335">191</cx:pt>
          <cx:pt idx="336">191</cx:pt>
          <cx:pt idx="337">192</cx:pt>
          <cx:pt idx="338">192</cx:pt>
          <cx:pt idx="339">192</cx:pt>
          <cx:pt idx="340">192</cx:pt>
          <cx:pt idx="341">192</cx:pt>
          <cx:pt idx="342">193</cx:pt>
          <cx:pt idx="343">193</cx:pt>
          <cx:pt idx="344">193</cx:pt>
          <cx:pt idx="345">193</cx:pt>
          <cx:pt idx="346">193</cx:pt>
          <cx:pt idx="347">193</cx:pt>
          <cx:pt idx="348">193</cx:pt>
          <cx:pt idx="349">193</cx:pt>
          <cx:pt idx="350">193</cx:pt>
          <cx:pt idx="351">193</cx:pt>
          <cx:pt idx="352">194</cx:pt>
          <cx:pt idx="353">194</cx:pt>
          <cx:pt idx="354">194</cx:pt>
          <cx:pt idx="355">194</cx:pt>
          <cx:pt idx="356">194</cx:pt>
          <cx:pt idx="357">194</cx:pt>
          <cx:pt idx="358">194</cx:pt>
          <cx:pt idx="359">194</cx:pt>
          <cx:pt idx="360">194</cx:pt>
          <cx:pt idx="361">194</cx:pt>
          <cx:pt idx="362">194</cx:pt>
          <cx:pt idx="363">195</cx:pt>
          <cx:pt idx="364">195</cx:pt>
          <cx:pt idx="365">195</cx:pt>
          <cx:pt idx="366">195</cx:pt>
          <cx:pt idx="367">195</cx:pt>
          <cx:pt idx="368">195</cx:pt>
          <cx:pt idx="369">195</cx:pt>
          <cx:pt idx="370">195</cx:pt>
          <cx:pt idx="371">196</cx:pt>
          <cx:pt idx="372">196</cx:pt>
          <cx:pt idx="373">196</cx:pt>
          <cx:pt idx="374">196</cx:pt>
          <cx:pt idx="375">196</cx:pt>
          <cx:pt idx="376">196</cx:pt>
          <cx:pt idx="377">196</cx:pt>
          <cx:pt idx="378">196</cx:pt>
          <cx:pt idx="379">196</cx:pt>
          <cx:pt idx="380">197</cx:pt>
          <cx:pt idx="381">197</cx:pt>
          <cx:pt idx="382">197</cx:pt>
          <cx:pt idx="383">197</cx:pt>
          <cx:pt idx="384">197</cx:pt>
          <cx:pt idx="385">197</cx:pt>
          <cx:pt idx="386">198</cx:pt>
          <cx:pt idx="387">198</cx:pt>
          <cx:pt idx="388">198</cx:pt>
          <cx:pt idx="389">198</cx:pt>
          <cx:pt idx="390">198</cx:pt>
          <cx:pt idx="391">198</cx:pt>
          <cx:pt idx="392">199</cx:pt>
          <cx:pt idx="393">199</cx:pt>
          <cx:pt idx="394">199</cx:pt>
          <cx:pt idx="395">199</cx:pt>
          <cx:pt idx="396">199</cx:pt>
          <cx:pt idx="397">199</cx:pt>
          <cx:pt idx="398">199</cx:pt>
          <cx:pt idx="399">199</cx:pt>
          <cx:pt idx="400">200</cx:pt>
          <cx:pt idx="401">200</cx:pt>
          <cx:pt idx="402">200</cx:pt>
          <cx:pt idx="403">200</cx:pt>
          <cx:pt idx="404">200</cx:pt>
          <cx:pt idx="405">200</cx:pt>
          <cx:pt idx="406">200</cx:pt>
          <cx:pt idx="407">201</cx:pt>
          <cx:pt idx="408">201</cx:pt>
          <cx:pt idx="409">201</cx:pt>
          <cx:pt idx="410">202</cx:pt>
          <cx:pt idx="411">202</cx:pt>
          <cx:pt idx="412">202</cx:pt>
          <cx:pt idx="413">202</cx:pt>
          <cx:pt idx="414">202</cx:pt>
          <cx:pt idx="415">202</cx:pt>
          <cx:pt idx="416">202</cx:pt>
          <cx:pt idx="417">202</cx:pt>
          <cx:pt idx="418">202</cx:pt>
          <cx:pt idx="419">203</cx:pt>
          <cx:pt idx="420">203</cx:pt>
          <cx:pt idx="421">203</cx:pt>
          <cx:pt idx="422">203</cx:pt>
          <cx:pt idx="423">203</cx:pt>
          <cx:pt idx="424">203</cx:pt>
          <cx:pt idx="425">203</cx:pt>
          <cx:pt idx="426">203</cx:pt>
          <cx:pt idx="427">203</cx:pt>
          <cx:pt idx="428">203</cx:pt>
          <cx:pt idx="429">203</cx:pt>
          <cx:pt idx="430">203</cx:pt>
          <cx:pt idx="431">203</cx:pt>
          <cx:pt idx="432">203</cx:pt>
          <cx:pt idx="433">203</cx:pt>
          <cx:pt idx="434">204</cx:pt>
          <cx:pt idx="435">204</cx:pt>
          <cx:pt idx="436">204</cx:pt>
          <cx:pt idx="437">204</cx:pt>
          <cx:pt idx="438">204</cx:pt>
          <cx:pt idx="439">204</cx:pt>
          <cx:pt idx="440">204</cx:pt>
          <cx:pt idx="441">204</cx:pt>
          <cx:pt idx="442">205</cx:pt>
          <cx:pt idx="443">205</cx:pt>
          <cx:pt idx="444">205</cx:pt>
          <cx:pt idx="445">205</cx:pt>
          <cx:pt idx="446">205</cx:pt>
          <cx:pt idx="447">205</cx:pt>
          <cx:pt idx="448">205</cx:pt>
          <cx:pt idx="449">205</cx:pt>
          <cx:pt idx="450">205</cx:pt>
          <cx:pt idx="451">205</cx:pt>
          <cx:pt idx="452">206</cx:pt>
          <cx:pt idx="453">206</cx:pt>
          <cx:pt idx="454">206</cx:pt>
          <cx:pt idx="455">206</cx:pt>
          <cx:pt idx="456">206</cx:pt>
          <cx:pt idx="457">206</cx:pt>
          <cx:pt idx="458">206</cx:pt>
          <cx:pt idx="459">206</cx:pt>
          <cx:pt idx="460">206</cx:pt>
          <cx:pt idx="461">206</cx:pt>
          <cx:pt idx="462">206</cx:pt>
          <cx:pt idx="463">207</cx:pt>
          <cx:pt idx="464">207</cx:pt>
          <cx:pt idx="465">207</cx:pt>
          <cx:pt idx="466">207</cx:pt>
          <cx:pt idx="467">208</cx:pt>
          <cx:pt idx="468">208</cx:pt>
          <cx:pt idx="469">208</cx:pt>
          <cx:pt idx="470">208</cx:pt>
          <cx:pt idx="471">208</cx:pt>
          <cx:pt idx="472">208</cx:pt>
          <cx:pt idx="473">208</cx:pt>
          <cx:pt idx="474">208</cx:pt>
          <cx:pt idx="475">208</cx:pt>
          <cx:pt idx="476">208</cx:pt>
          <cx:pt idx="477">209</cx:pt>
          <cx:pt idx="478">209</cx:pt>
          <cx:pt idx="479">209</cx:pt>
          <cx:pt idx="480">209</cx:pt>
          <cx:pt idx="481">209</cx:pt>
          <cx:pt idx="482">209</cx:pt>
          <cx:pt idx="483">209</cx:pt>
          <cx:pt idx="484">209</cx:pt>
          <cx:pt idx="485">209</cx:pt>
          <cx:pt idx="486">210</cx:pt>
          <cx:pt idx="487">210</cx:pt>
          <cx:pt idx="488">210</cx:pt>
          <cx:pt idx="489">210</cx:pt>
          <cx:pt idx="490">211</cx:pt>
          <cx:pt idx="491">211</cx:pt>
          <cx:pt idx="492">211</cx:pt>
          <cx:pt idx="493">211</cx:pt>
          <cx:pt idx="494">211</cx:pt>
          <cx:pt idx="495">211</cx:pt>
          <cx:pt idx="496">211</cx:pt>
          <cx:pt idx="497">211</cx:pt>
          <cx:pt idx="498">212</cx:pt>
          <cx:pt idx="499">212</cx:pt>
          <cx:pt idx="500">212</cx:pt>
          <cx:pt idx="501">212</cx:pt>
          <cx:pt idx="502">212</cx:pt>
          <cx:pt idx="503">212</cx:pt>
          <cx:pt idx="504">212</cx:pt>
          <cx:pt idx="505">212</cx:pt>
          <cx:pt idx="506">213</cx:pt>
          <cx:pt idx="507">213</cx:pt>
          <cx:pt idx="508">213</cx:pt>
          <cx:pt idx="509">213</cx:pt>
          <cx:pt idx="510">213</cx:pt>
          <cx:pt idx="511">213</cx:pt>
          <cx:pt idx="512">213</cx:pt>
          <cx:pt idx="513">213</cx:pt>
          <cx:pt idx="514">213</cx:pt>
          <cx:pt idx="515">213</cx:pt>
          <cx:pt idx="516">214</cx:pt>
          <cx:pt idx="517">214</cx:pt>
          <cx:pt idx="518">214</cx:pt>
          <cx:pt idx="519">214</cx:pt>
          <cx:pt idx="520">214</cx:pt>
          <cx:pt idx="521">214</cx:pt>
          <cx:pt idx="522">214</cx:pt>
          <cx:pt idx="523">215</cx:pt>
          <cx:pt idx="524">215</cx:pt>
          <cx:pt idx="525">215</cx:pt>
          <cx:pt idx="526">215</cx:pt>
          <cx:pt idx="527">215</cx:pt>
          <cx:pt idx="528">215</cx:pt>
          <cx:pt idx="529">215</cx:pt>
          <cx:pt idx="530">215</cx:pt>
          <cx:pt idx="531">215</cx:pt>
          <cx:pt idx="532">215</cx:pt>
          <cx:pt idx="533">216</cx:pt>
          <cx:pt idx="534">216</cx:pt>
          <cx:pt idx="535">216</cx:pt>
          <cx:pt idx="536">216</cx:pt>
          <cx:pt idx="537">216</cx:pt>
          <cx:pt idx="538">216</cx:pt>
          <cx:pt idx="539">216</cx:pt>
          <cx:pt idx="540">216</cx:pt>
          <cx:pt idx="541">216</cx:pt>
          <cx:pt idx="542">216</cx:pt>
          <cx:pt idx="543">216</cx:pt>
          <cx:pt idx="544">216</cx:pt>
          <cx:pt idx="545">217</cx:pt>
          <cx:pt idx="546">217</cx:pt>
          <cx:pt idx="547">217</cx:pt>
          <cx:pt idx="548">217</cx:pt>
          <cx:pt idx="549">217</cx:pt>
          <cx:pt idx="550">217</cx:pt>
          <cx:pt idx="551">217</cx:pt>
          <cx:pt idx="552">217</cx:pt>
          <cx:pt idx="553">217</cx:pt>
          <cx:pt idx="554">217</cx:pt>
          <cx:pt idx="555">218</cx:pt>
          <cx:pt idx="556">218</cx:pt>
          <cx:pt idx="557">218</cx:pt>
          <cx:pt idx="558">218</cx:pt>
          <cx:pt idx="559">218</cx:pt>
          <cx:pt idx="560">218</cx:pt>
          <cx:pt idx="561">218</cx:pt>
          <cx:pt idx="562">218</cx:pt>
          <cx:pt idx="563">219</cx:pt>
          <cx:pt idx="564">219</cx:pt>
          <cx:pt idx="565">219</cx:pt>
          <cx:pt idx="566">219</cx:pt>
          <cx:pt idx="567">219</cx:pt>
          <cx:pt idx="568">219</cx:pt>
          <cx:pt idx="569">219</cx:pt>
          <cx:pt idx="570">219</cx:pt>
          <cx:pt idx="571">219</cx:pt>
          <cx:pt idx="572">219</cx:pt>
          <cx:pt idx="573">219</cx:pt>
          <cx:pt idx="574">219</cx:pt>
          <cx:pt idx="575">220</cx:pt>
          <cx:pt idx="576">220</cx:pt>
          <cx:pt idx="577">220</cx:pt>
          <cx:pt idx="578">220</cx:pt>
          <cx:pt idx="579">220</cx:pt>
          <cx:pt idx="580">220</cx:pt>
          <cx:pt idx="581">220</cx:pt>
          <cx:pt idx="582">220</cx:pt>
          <cx:pt idx="583">221</cx:pt>
          <cx:pt idx="584">221</cx:pt>
          <cx:pt idx="585">221</cx:pt>
          <cx:pt idx="586">221</cx:pt>
          <cx:pt idx="587">221</cx:pt>
          <cx:pt idx="588">221</cx:pt>
          <cx:pt idx="589">221</cx:pt>
          <cx:pt idx="590">221</cx:pt>
          <cx:pt idx="591">221</cx:pt>
          <cx:pt idx="592">221</cx:pt>
          <cx:pt idx="593">222</cx:pt>
          <cx:pt idx="594">222</cx:pt>
          <cx:pt idx="595">222</cx:pt>
          <cx:pt idx="596">222</cx:pt>
          <cx:pt idx="597">222</cx:pt>
          <cx:pt idx="598">222</cx:pt>
          <cx:pt idx="599">222</cx:pt>
          <cx:pt idx="600">222</cx:pt>
          <cx:pt idx="601">222</cx:pt>
          <cx:pt idx="602">222</cx:pt>
          <cx:pt idx="603">222</cx:pt>
          <cx:pt idx="604">222</cx:pt>
          <cx:pt idx="605">223</cx:pt>
          <cx:pt idx="606">223</cx:pt>
          <cx:pt idx="607">223</cx:pt>
          <cx:pt idx="608">223</cx:pt>
          <cx:pt idx="609">223</cx:pt>
          <cx:pt idx="610">223</cx:pt>
          <cx:pt idx="611">224</cx:pt>
          <cx:pt idx="612">224</cx:pt>
          <cx:pt idx="613">224</cx:pt>
          <cx:pt idx="614">224</cx:pt>
          <cx:pt idx="615">224</cx:pt>
          <cx:pt idx="616">225</cx:pt>
          <cx:pt idx="617">225</cx:pt>
          <cx:pt idx="618">225</cx:pt>
          <cx:pt idx="619">225</cx:pt>
          <cx:pt idx="620">225</cx:pt>
          <cx:pt idx="621">225</cx:pt>
          <cx:pt idx="622">225</cx:pt>
          <cx:pt idx="623">225</cx:pt>
          <cx:pt idx="624">225</cx:pt>
          <cx:pt idx="625">225</cx:pt>
          <cx:pt idx="626">226</cx:pt>
          <cx:pt idx="627">226</cx:pt>
          <cx:pt idx="628">226</cx:pt>
          <cx:pt idx="629">226</cx:pt>
          <cx:pt idx="630">227</cx:pt>
          <cx:pt idx="631">227</cx:pt>
          <cx:pt idx="632">227</cx:pt>
          <cx:pt idx="633">227</cx:pt>
          <cx:pt idx="634">227</cx:pt>
          <cx:pt idx="635">227</cx:pt>
          <cx:pt idx="636">227</cx:pt>
          <cx:pt idx="637">227</cx:pt>
          <cx:pt idx="638">227</cx:pt>
          <cx:pt idx="639">227</cx:pt>
          <cx:pt idx="640">227</cx:pt>
          <cx:pt idx="641">228</cx:pt>
          <cx:pt idx="642">228</cx:pt>
          <cx:pt idx="643">228</cx:pt>
          <cx:pt idx="644">228</cx:pt>
          <cx:pt idx="645">228</cx:pt>
          <cx:pt idx="646">228</cx:pt>
          <cx:pt idx="647">228</cx:pt>
          <cx:pt idx="648">228</cx:pt>
          <cx:pt idx="649">228</cx:pt>
          <cx:pt idx="650">228</cx:pt>
          <cx:pt idx="651">229</cx:pt>
          <cx:pt idx="652">229</cx:pt>
          <cx:pt idx="653">229</cx:pt>
          <cx:pt idx="654">229</cx:pt>
          <cx:pt idx="655">229</cx:pt>
          <cx:pt idx="656">229</cx:pt>
          <cx:pt idx="657">229</cx:pt>
          <cx:pt idx="658">229</cx:pt>
          <cx:pt idx="659">229</cx:pt>
          <cx:pt idx="660">230</cx:pt>
          <cx:pt idx="661">230</cx:pt>
          <cx:pt idx="662">230</cx:pt>
          <cx:pt idx="663">230</cx:pt>
          <cx:pt idx="664">230</cx:pt>
          <cx:pt idx="665">230</cx:pt>
          <cx:pt idx="666">230</cx:pt>
          <cx:pt idx="667">230</cx:pt>
          <cx:pt idx="668">230</cx:pt>
          <cx:pt idx="669">230</cx:pt>
          <cx:pt idx="670">230</cx:pt>
          <cx:pt idx="671">230</cx:pt>
          <cx:pt idx="672">230</cx:pt>
          <cx:pt idx="673">231</cx:pt>
          <cx:pt idx="674">231</cx:pt>
          <cx:pt idx="675">231</cx:pt>
          <cx:pt idx="676">231</cx:pt>
          <cx:pt idx="677">231</cx:pt>
          <cx:pt idx="678">231</cx:pt>
          <cx:pt idx="679">231</cx:pt>
          <cx:pt idx="680">231</cx:pt>
          <cx:pt idx="681">231</cx:pt>
          <cx:pt idx="682">231</cx:pt>
          <cx:pt idx="683">231</cx:pt>
          <cx:pt idx="684">231</cx:pt>
          <cx:pt idx="685">231</cx:pt>
          <cx:pt idx="686">232</cx:pt>
          <cx:pt idx="687">232</cx:pt>
          <cx:pt idx="688">232</cx:pt>
          <cx:pt idx="689">232</cx:pt>
          <cx:pt idx="690">232</cx:pt>
          <cx:pt idx="691">232</cx:pt>
          <cx:pt idx="692">232</cx:pt>
          <cx:pt idx="693">232</cx:pt>
          <cx:pt idx="694">232</cx:pt>
          <cx:pt idx="695">232</cx:pt>
          <cx:pt idx="696">232</cx:pt>
          <cx:pt idx="697">232</cx:pt>
          <cx:pt idx="698">233</cx:pt>
          <cx:pt idx="699">233</cx:pt>
          <cx:pt idx="700">233</cx:pt>
          <cx:pt idx="701">233</cx:pt>
          <cx:pt idx="702">233</cx:pt>
          <cx:pt idx="703">233</cx:pt>
          <cx:pt idx="704">233</cx:pt>
          <cx:pt idx="705">233</cx:pt>
          <cx:pt idx="706">233</cx:pt>
          <cx:pt idx="707">234</cx:pt>
          <cx:pt idx="708">234</cx:pt>
          <cx:pt idx="709">234</cx:pt>
          <cx:pt idx="710">234</cx:pt>
          <cx:pt idx="711">234</cx:pt>
          <cx:pt idx="712">234</cx:pt>
          <cx:pt idx="713">234</cx:pt>
          <cx:pt idx="714">234</cx:pt>
          <cx:pt idx="715">234</cx:pt>
          <cx:pt idx="716">235</cx:pt>
          <cx:pt idx="717">235</cx:pt>
          <cx:pt idx="718">235</cx:pt>
          <cx:pt idx="719">235</cx:pt>
          <cx:pt idx="720">235</cx:pt>
          <cx:pt idx="721">235</cx:pt>
          <cx:pt idx="722">236</cx:pt>
          <cx:pt idx="723">236</cx:pt>
          <cx:pt idx="724">236</cx:pt>
          <cx:pt idx="725">236</cx:pt>
          <cx:pt idx="726">236</cx:pt>
          <cx:pt idx="727">236</cx:pt>
          <cx:pt idx="728">237</cx:pt>
          <cx:pt idx="729">237</cx:pt>
          <cx:pt idx="730">237</cx:pt>
          <cx:pt idx="731">237</cx:pt>
          <cx:pt idx="732">237</cx:pt>
          <cx:pt idx="733">237</cx:pt>
          <cx:pt idx="734">237</cx:pt>
          <cx:pt idx="735">237</cx:pt>
          <cx:pt idx="736">237</cx:pt>
          <cx:pt idx="737">238</cx:pt>
          <cx:pt idx="738">238</cx:pt>
          <cx:pt idx="739">238</cx:pt>
          <cx:pt idx="740">238</cx:pt>
          <cx:pt idx="741">238</cx:pt>
          <cx:pt idx="742">238</cx:pt>
          <cx:pt idx="743">238</cx:pt>
          <cx:pt idx="744">238</cx:pt>
          <cx:pt idx="745">238</cx:pt>
          <cx:pt idx="746">239</cx:pt>
          <cx:pt idx="747">239</cx:pt>
          <cx:pt idx="748">239</cx:pt>
          <cx:pt idx="749">239</cx:pt>
          <cx:pt idx="750">239</cx:pt>
          <cx:pt idx="751">239</cx:pt>
          <cx:pt idx="752">239</cx:pt>
          <cx:pt idx="753">239</cx:pt>
          <cx:pt idx="754">240</cx:pt>
          <cx:pt idx="755">240</cx:pt>
          <cx:pt idx="756">240</cx:pt>
          <cx:pt idx="757">240</cx:pt>
          <cx:pt idx="758">240</cx:pt>
          <cx:pt idx="759">240</cx:pt>
          <cx:pt idx="760">240</cx:pt>
          <cx:pt idx="761">240</cx:pt>
          <cx:pt idx="762">240</cx:pt>
          <cx:pt idx="763">241</cx:pt>
          <cx:pt idx="764">241</cx:pt>
          <cx:pt idx="765">241</cx:pt>
          <cx:pt idx="766">241</cx:pt>
          <cx:pt idx="767">241</cx:pt>
          <cx:pt idx="768">241</cx:pt>
          <cx:pt idx="769">241</cx:pt>
          <cx:pt idx="770">241</cx:pt>
          <cx:pt idx="771">241</cx:pt>
          <cx:pt idx="772">241</cx:pt>
          <cx:pt idx="773">242</cx:pt>
          <cx:pt idx="774">242</cx:pt>
          <cx:pt idx="775">242</cx:pt>
          <cx:pt idx="776">242</cx:pt>
          <cx:pt idx="777">242</cx:pt>
          <cx:pt idx="778">242</cx:pt>
          <cx:pt idx="779">242</cx:pt>
          <cx:pt idx="780">242</cx:pt>
          <cx:pt idx="781">242</cx:pt>
          <cx:pt idx="782">242</cx:pt>
          <cx:pt idx="783">243</cx:pt>
          <cx:pt idx="784">243</cx:pt>
          <cx:pt idx="785">243</cx:pt>
          <cx:pt idx="786">243</cx:pt>
          <cx:pt idx="787">243</cx:pt>
          <cx:pt idx="788">243</cx:pt>
          <cx:pt idx="789">243</cx:pt>
          <cx:pt idx="790">243</cx:pt>
          <cx:pt idx="791">244</cx:pt>
          <cx:pt idx="792">244</cx:pt>
          <cx:pt idx="793">244</cx:pt>
          <cx:pt idx="794">244</cx:pt>
          <cx:pt idx="795">244</cx:pt>
          <cx:pt idx="796">244</cx:pt>
          <cx:pt idx="797">244</cx:pt>
          <cx:pt idx="798">244</cx:pt>
          <cx:pt idx="799">244</cx:pt>
          <cx:pt idx="800">244</cx:pt>
          <cx:pt idx="801">244</cx:pt>
          <cx:pt idx="802">244</cx:pt>
          <cx:pt idx="803">245</cx:pt>
          <cx:pt idx="804">245</cx:pt>
          <cx:pt idx="805">245</cx:pt>
          <cx:pt idx="806">245</cx:pt>
          <cx:pt idx="807">245</cx:pt>
          <cx:pt idx="808">245</cx:pt>
          <cx:pt idx="809">245</cx:pt>
          <cx:pt idx="810">245</cx:pt>
          <cx:pt idx="811">245</cx:pt>
          <cx:pt idx="812">246</cx:pt>
          <cx:pt idx="813">246</cx:pt>
          <cx:pt idx="814">246</cx:pt>
          <cx:pt idx="815">246</cx:pt>
          <cx:pt idx="816">246</cx:pt>
          <cx:pt idx="817">246</cx:pt>
          <cx:pt idx="818">246</cx:pt>
          <cx:pt idx="819">246</cx:pt>
          <cx:pt idx="820">247</cx:pt>
          <cx:pt idx="821">247</cx:pt>
          <cx:pt idx="822">247</cx:pt>
          <cx:pt idx="823">247</cx:pt>
          <cx:pt idx="824">247</cx:pt>
          <cx:pt idx="825">247</cx:pt>
          <cx:pt idx="826">247</cx:pt>
          <cx:pt idx="827">247</cx:pt>
          <cx:pt idx="828">247</cx:pt>
          <cx:pt idx="829">248</cx:pt>
          <cx:pt idx="830">248</cx:pt>
          <cx:pt idx="831">248</cx:pt>
          <cx:pt idx="832">248</cx:pt>
          <cx:pt idx="833">248</cx:pt>
          <cx:pt idx="834">248</cx:pt>
          <cx:pt idx="835">248</cx:pt>
          <cx:pt idx="836">248</cx:pt>
          <cx:pt idx="837">248</cx:pt>
          <cx:pt idx="838">248</cx:pt>
          <cx:pt idx="839">248</cx:pt>
          <cx:pt idx="840">249</cx:pt>
          <cx:pt idx="841">249</cx:pt>
          <cx:pt idx="842">249</cx:pt>
          <cx:pt idx="843">249</cx:pt>
          <cx:pt idx="844">249</cx:pt>
          <cx:pt idx="845">249</cx:pt>
          <cx:pt idx="846">249</cx:pt>
          <cx:pt idx="847">249</cx:pt>
          <cx:pt idx="848">249</cx:pt>
          <cx:pt idx="849">249</cx:pt>
          <cx:pt idx="850">249</cx:pt>
          <cx:pt idx="851">250</cx:pt>
          <cx:pt idx="852">250</cx:pt>
          <cx:pt idx="853">250</cx:pt>
          <cx:pt idx="854">250</cx:pt>
          <cx:pt idx="855">250</cx:pt>
          <cx:pt idx="856">250</cx:pt>
          <cx:pt idx="857">251</cx:pt>
          <cx:pt idx="858">251</cx:pt>
          <cx:pt idx="859">251</cx:pt>
          <cx:pt idx="860">251</cx:pt>
          <cx:pt idx="861">251</cx:pt>
          <cx:pt idx="862">251</cx:pt>
          <cx:pt idx="863">251</cx:pt>
          <cx:pt idx="864">251</cx:pt>
          <cx:pt idx="865">251</cx:pt>
          <cx:pt idx="866">251</cx:pt>
          <cx:pt idx="867">252</cx:pt>
          <cx:pt idx="868">252</cx:pt>
          <cx:pt idx="869">252</cx:pt>
          <cx:pt idx="870">252</cx:pt>
          <cx:pt idx="871">252</cx:pt>
          <cx:pt idx="872">252</cx:pt>
          <cx:pt idx="873">253</cx:pt>
          <cx:pt idx="874">253</cx:pt>
          <cx:pt idx="875">253</cx:pt>
          <cx:pt idx="876">253</cx:pt>
          <cx:pt idx="877">253</cx:pt>
          <cx:pt idx="878">253</cx:pt>
          <cx:pt idx="879">253</cx:pt>
          <cx:pt idx="880">253</cx:pt>
          <cx:pt idx="881">254</cx:pt>
          <cx:pt idx="882">254</cx:pt>
          <cx:pt idx="883">254</cx:pt>
          <cx:pt idx="884">254</cx:pt>
          <cx:pt idx="885">254</cx:pt>
          <cx:pt idx="886">254</cx:pt>
          <cx:pt idx="887">254</cx:pt>
          <cx:pt idx="888">254</cx:pt>
          <cx:pt idx="889">254</cx:pt>
          <cx:pt idx="890">255</cx:pt>
          <cx:pt idx="891">255</cx:pt>
          <cx:pt idx="892">255</cx:pt>
          <cx:pt idx="893">255</cx:pt>
          <cx:pt idx="894">255</cx:pt>
          <cx:pt idx="895">255</cx:pt>
          <cx:pt idx="896">255</cx:pt>
          <cx:pt idx="897">255</cx:pt>
          <cx:pt idx="898">255</cx:pt>
          <cx:pt idx="899">256</cx:pt>
          <cx:pt idx="900">256</cx:pt>
          <cx:pt idx="901">256</cx:pt>
          <cx:pt idx="902">256</cx:pt>
          <cx:pt idx="903">256</cx:pt>
          <cx:pt idx="904">256</cx:pt>
          <cx:pt idx="905">256</cx:pt>
          <cx:pt idx="906">257</cx:pt>
          <cx:pt idx="907">257</cx:pt>
          <cx:pt idx="908">257</cx:pt>
          <cx:pt idx="909">257</cx:pt>
          <cx:pt idx="910">257</cx:pt>
          <cx:pt idx="911">257</cx:pt>
          <cx:pt idx="912">257</cx:pt>
          <cx:pt idx="913">257</cx:pt>
          <cx:pt idx="914">257</cx:pt>
          <cx:pt idx="915">257</cx:pt>
          <cx:pt idx="916">257</cx:pt>
          <cx:pt idx="917">257</cx:pt>
          <cx:pt idx="918">257</cx:pt>
          <cx:pt idx="919">258</cx:pt>
          <cx:pt idx="920">258</cx:pt>
          <cx:pt idx="921">258</cx:pt>
          <cx:pt idx="922">258</cx:pt>
          <cx:pt idx="923">258</cx:pt>
          <cx:pt idx="924">258</cx:pt>
          <cx:pt idx="925">258</cx:pt>
          <cx:pt idx="926">258</cx:pt>
          <cx:pt idx="927">258</cx:pt>
          <cx:pt idx="928">259</cx:pt>
          <cx:pt idx="929">259</cx:pt>
          <cx:pt idx="930">259</cx:pt>
          <cx:pt idx="931">259</cx:pt>
          <cx:pt idx="932">259</cx:pt>
          <cx:pt idx="933">259</cx:pt>
          <cx:pt idx="934">259</cx:pt>
          <cx:pt idx="935">259</cx:pt>
          <cx:pt idx="936">259</cx:pt>
          <cx:pt idx="937">260</cx:pt>
          <cx:pt idx="938">260</cx:pt>
          <cx:pt idx="939">260</cx:pt>
          <cx:pt idx="940">260</cx:pt>
          <cx:pt idx="941">260</cx:pt>
          <cx:pt idx="942">260</cx:pt>
          <cx:pt idx="943">260</cx:pt>
          <cx:pt idx="944">260</cx:pt>
          <cx:pt idx="945">260</cx:pt>
          <cx:pt idx="946">260</cx:pt>
          <cx:pt idx="947">260</cx:pt>
          <cx:pt idx="948">260</cx:pt>
          <cx:pt idx="949">260</cx:pt>
          <cx:pt idx="950">260</cx:pt>
          <cx:pt idx="951">261</cx:pt>
          <cx:pt idx="952">261</cx:pt>
          <cx:pt idx="953">261</cx:pt>
          <cx:pt idx="954">261</cx:pt>
          <cx:pt idx="955">261</cx:pt>
          <cx:pt idx="956">261</cx:pt>
          <cx:pt idx="957">261</cx:pt>
          <cx:pt idx="958">261</cx:pt>
          <cx:pt idx="959">261</cx:pt>
          <cx:pt idx="960">262</cx:pt>
          <cx:pt idx="961">262</cx:pt>
          <cx:pt idx="962">262</cx:pt>
          <cx:pt idx="963">262</cx:pt>
          <cx:pt idx="964">262</cx:pt>
          <cx:pt idx="965">262</cx:pt>
          <cx:pt idx="966">262</cx:pt>
          <cx:pt idx="967">262</cx:pt>
          <cx:pt idx="968">262</cx:pt>
          <cx:pt idx="969">262</cx:pt>
          <cx:pt idx="970">262</cx:pt>
          <cx:pt idx="971">263</cx:pt>
          <cx:pt idx="972">263</cx:pt>
          <cx:pt idx="973">263</cx:pt>
          <cx:pt idx="974">263</cx:pt>
          <cx:pt idx="975">263</cx:pt>
          <cx:pt idx="976">263</cx:pt>
          <cx:pt idx="977">263</cx:pt>
          <cx:pt idx="978">263</cx:pt>
          <cx:pt idx="979">263</cx:pt>
          <cx:pt idx="980">263</cx:pt>
          <cx:pt idx="981">263</cx:pt>
          <cx:pt idx="982">263</cx:pt>
          <cx:pt idx="983">263</cx:pt>
          <cx:pt idx="984">264</cx:pt>
          <cx:pt idx="985">264</cx:pt>
          <cx:pt idx="986">264</cx:pt>
          <cx:pt idx="987">264</cx:pt>
          <cx:pt idx="988">264</cx:pt>
          <cx:pt idx="989">264</cx:pt>
          <cx:pt idx="990">264</cx:pt>
          <cx:pt idx="991">265</cx:pt>
          <cx:pt idx="992">265</cx:pt>
          <cx:pt idx="993">265</cx:pt>
          <cx:pt idx="994">265</cx:pt>
          <cx:pt idx="995">265</cx:pt>
          <cx:pt idx="996">266</cx:pt>
          <cx:pt idx="997">266</cx:pt>
          <cx:pt idx="998">266</cx:pt>
          <cx:pt idx="999">266</cx:pt>
          <cx:pt idx="1000">266</cx:pt>
          <cx:pt idx="1001">267</cx:pt>
          <cx:pt idx="1002">267</cx:pt>
          <cx:pt idx="1003">267</cx:pt>
          <cx:pt idx="1004">267</cx:pt>
          <cx:pt idx="1005">267</cx:pt>
          <cx:pt idx="1006">267</cx:pt>
          <cx:pt idx="1007">267</cx:pt>
          <cx:pt idx="1008">268</cx:pt>
          <cx:pt idx="1009">268</cx:pt>
          <cx:pt idx="1010">268</cx:pt>
          <cx:pt idx="1011">268</cx:pt>
          <cx:pt idx="1012">268</cx:pt>
          <cx:pt idx="1013">268</cx:pt>
          <cx:pt idx="1014">268</cx:pt>
          <cx:pt idx="1015">269</cx:pt>
          <cx:pt idx="1016">269</cx:pt>
          <cx:pt idx="1017">269</cx:pt>
          <cx:pt idx="1018">269</cx:pt>
          <cx:pt idx="1019">269</cx:pt>
          <cx:pt idx="1020">269</cx:pt>
          <cx:pt idx="1021">269</cx:pt>
          <cx:pt idx="1022">270</cx:pt>
          <cx:pt idx="1023">270</cx:pt>
          <cx:pt idx="1024">270</cx:pt>
          <cx:pt idx="1025">270</cx:pt>
          <cx:pt idx="1026">270</cx:pt>
          <cx:pt idx="1027">270</cx:pt>
          <cx:pt idx="1028">270</cx:pt>
          <cx:pt idx="1029">270</cx:pt>
          <cx:pt idx="1030">270</cx:pt>
          <cx:pt idx="1031">270</cx:pt>
          <cx:pt idx="1032">270</cx:pt>
          <cx:pt idx="1033">270</cx:pt>
          <cx:pt idx="1034">270</cx:pt>
          <cx:pt idx="1035">270</cx:pt>
          <cx:pt idx="1036">270</cx:pt>
          <cx:pt idx="1037">271</cx:pt>
          <cx:pt idx="1038">271</cx:pt>
          <cx:pt idx="1039">271</cx:pt>
          <cx:pt idx="1040">271</cx:pt>
          <cx:pt idx="1041">271</cx:pt>
          <cx:pt idx="1042">271</cx:pt>
          <cx:pt idx="1043">272</cx:pt>
          <cx:pt idx="1044">272</cx:pt>
          <cx:pt idx="1045">272</cx:pt>
          <cx:pt idx="1046">272</cx:pt>
          <cx:pt idx="1047">272</cx:pt>
          <cx:pt idx="1048">273</cx:pt>
          <cx:pt idx="1049">273</cx:pt>
          <cx:pt idx="1050">273</cx:pt>
          <cx:pt idx="1051">273</cx:pt>
          <cx:pt idx="1052">273</cx:pt>
          <cx:pt idx="1053">273</cx:pt>
          <cx:pt idx="1054">273</cx:pt>
          <cx:pt idx="1055">273</cx:pt>
          <cx:pt idx="1056">273</cx:pt>
          <cx:pt idx="1057">273</cx:pt>
          <cx:pt idx="1058">273</cx:pt>
          <cx:pt idx="1059">274</cx:pt>
          <cx:pt idx="1060">274</cx:pt>
          <cx:pt idx="1061">274</cx:pt>
          <cx:pt idx="1062">274</cx:pt>
          <cx:pt idx="1063">274</cx:pt>
          <cx:pt idx="1064">274</cx:pt>
          <cx:pt idx="1065">274</cx:pt>
          <cx:pt idx="1066">274</cx:pt>
          <cx:pt idx="1067">274</cx:pt>
          <cx:pt idx="1068">274</cx:pt>
          <cx:pt idx="1069">274</cx:pt>
          <cx:pt idx="1070">274</cx:pt>
          <cx:pt idx="1071">275</cx:pt>
          <cx:pt idx="1072">275</cx:pt>
          <cx:pt idx="1073">275</cx:pt>
          <cx:pt idx="1074">275</cx:pt>
          <cx:pt idx="1075">275</cx:pt>
          <cx:pt idx="1076">275</cx:pt>
          <cx:pt idx="1077">275</cx:pt>
          <cx:pt idx="1078">275</cx:pt>
          <cx:pt idx="1079">275</cx:pt>
          <cx:pt idx="1080">276</cx:pt>
          <cx:pt idx="1081">276</cx:pt>
          <cx:pt idx="1082">276</cx:pt>
          <cx:pt idx="1083">276</cx:pt>
          <cx:pt idx="1084">276</cx:pt>
          <cx:pt idx="1085">276</cx:pt>
          <cx:pt idx="1086">277</cx:pt>
          <cx:pt idx="1087">277</cx:pt>
          <cx:pt idx="1088">277</cx:pt>
          <cx:pt idx="1089">277</cx:pt>
          <cx:pt idx="1090">278</cx:pt>
          <cx:pt idx="1091">278</cx:pt>
          <cx:pt idx="1092">278</cx:pt>
          <cx:pt idx="1093">278</cx:pt>
          <cx:pt idx="1094">278</cx:pt>
          <cx:pt idx="1095">278</cx:pt>
          <cx:pt idx="1096">278</cx:pt>
          <cx:pt idx="1097">278</cx:pt>
          <cx:pt idx="1098">278</cx:pt>
          <cx:pt idx="1099">278</cx:pt>
          <cx:pt idx="1100">278</cx:pt>
          <cx:pt idx="1101">279</cx:pt>
          <cx:pt idx="1102">279</cx:pt>
          <cx:pt idx="1103">280</cx:pt>
          <cx:pt idx="1104">280</cx:pt>
          <cx:pt idx="1105">280</cx:pt>
          <cx:pt idx="1106">280</cx:pt>
          <cx:pt idx="1107">280</cx:pt>
          <cx:pt idx="1108">280</cx:pt>
          <cx:pt idx="1109">281</cx:pt>
          <cx:pt idx="1110">281</cx:pt>
          <cx:pt idx="1111">281</cx:pt>
          <cx:pt idx="1112">281</cx:pt>
          <cx:pt idx="1113">281</cx:pt>
          <cx:pt idx="1114">281</cx:pt>
          <cx:pt idx="1115">281</cx:pt>
          <cx:pt idx="1116">281</cx:pt>
          <cx:pt idx="1117">281</cx:pt>
          <cx:pt idx="1118">281</cx:pt>
          <cx:pt idx="1119">282</cx:pt>
          <cx:pt idx="1120">282</cx:pt>
          <cx:pt idx="1121">282</cx:pt>
          <cx:pt idx="1122">282</cx:pt>
          <cx:pt idx="1123">282</cx:pt>
          <cx:pt idx="1124">282</cx:pt>
          <cx:pt idx="1125">282</cx:pt>
          <cx:pt idx="1126">282</cx:pt>
          <cx:pt idx="1127">282</cx:pt>
          <cx:pt idx="1128">283</cx:pt>
          <cx:pt idx="1129">283</cx:pt>
          <cx:pt idx="1130">283</cx:pt>
          <cx:pt idx="1131">283</cx:pt>
          <cx:pt idx="1132">283</cx:pt>
          <cx:pt idx="1133">283</cx:pt>
          <cx:pt idx="1134">283</cx:pt>
          <cx:pt idx="1135">283</cx:pt>
          <cx:pt idx="1136">283</cx:pt>
          <cx:pt idx="1137">284</cx:pt>
          <cx:pt idx="1138">284</cx:pt>
          <cx:pt idx="1139">284</cx:pt>
          <cx:pt idx="1140">284</cx:pt>
          <cx:pt idx="1141">284</cx:pt>
          <cx:pt idx="1142">284</cx:pt>
          <cx:pt idx="1143">284</cx:pt>
          <cx:pt idx="1144">284</cx:pt>
          <cx:pt idx="1145">284</cx:pt>
          <cx:pt idx="1146">284</cx:pt>
          <cx:pt idx="1147">284</cx:pt>
          <cx:pt idx="1148">284</cx:pt>
          <cx:pt idx="1149">284</cx:pt>
          <cx:pt idx="1150">284</cx:pt>
          <cx:pt idx="1151">285</cx:pt>
          <cx:pt idx="1152">285</cx:pt>
          <cx:pt idx="1153">285</cx:pt>
          <cx:pt idx="1154">285</cx:pt>
          <cx:pt idx="1155">285</cx:pt>
          <cx:pt idx="1156">285</cx:pt>
          <cx:pt idx="1157">285</cx:pt>
          <cx:pt idx="1158">285</cx:pt>
          <cx:pt idx="1159">286</cx:pt>
          <cx:pt idx="1160">286</cx:pt>
          <cx:pt idx="1161">286</cx:pt>
          <cx:pt idx="1162">286</cx:pt>
          <cx:pt idx="1163">286</cx:pt>
          <cx:pt idx="1164">286</cx:pt>
          <cx:pt idx="1165">286</cx:pt>
          <cx:pt idx="1166">286</cx:pt>
          <cx:pt idx="1167">287</cx:pt>
          <cx:pt idx="1168">287</cx:pt>
          <cx:pt idx="1169">287</cx:pt>
          <cx:pt idx="1170">287</cx:pt>
          <cx:pt idx="1171">287</cx:pt>
          <cx:pt idx="1172">287</cx:pt>
          <cx:pt idx="1173">287</cx:pt>
          <cx:pt idx="1174">287</cx:pt>
          <cx:pt idx="1175">287</cx:pt>
          <cx:pt idx="1176">287</cx:pt>
          <cx:pt idx="1177">288</cx:pt>
          <cx:pt idx="1178">288</cx:pt>
          <cx:pt idx="1179">288</cx:pt>
          <cx:pt idx="1180">289</cx:pt>
          <cx:pt idx="1181">289</cx:pt>
          <cx:pt idx="1182">289</cx:pt>
          <cx:pt idx="1183">289</cx:pt>
          <cx:pt idx="1184">289</cx:pt>
          <cx:pt idx="1185">289</cx:pt>
          <cx:pt idx="1186">289</cx:pt>
          <cx:pt idx="1187">290</cx:pt>
          <cx:pt idx="1188">290</cx:pt>
          <cx:pt idx="1189">290</cx:pt>
          <cx:pt idx="1190">290</cx:pt>
          <cx:pt idx="1191">290</cx:pt>
          <cx:pt idx="1192">290</cx:pt>
          <cx:pt idx="1193">290</cx:pt>
          <cx:pt idx="1194">291</cx:pt>
          <cx:pt idx="1195">291</cx:pt>
          <cx:pt idx="1196">291</cx:pt>
          <cx:pt idx="1197">291</cx:pt>
          <cx:pt idx="1198">291</cx:pt>
          <cx:pt idx="1199">292</cx:pt>
          <cx:pt idx="1200">292</cx:pt>
          <cx:pt idx="1201">292</cx:pt>
          <cx:pt idx="1202">292</cx:pt>
          <cx:pt idx="1203">292</cx:pt>
          <cx:pt idx="1204">292</cx:pt>
          <cx:pt idx="1205">292</cx:pt>
          <cx:pt idx="1206">292</cx:pt>
          <cx:pt idx="1207">293</cx:pt>
          <cx:pt idx="1208">293</cx:pt>
          <cx:pt idx="1209">293</cx:pt>
          <cx:pt idx="1210">293</cx:pt>
          <cx:pt idx="1211">293</cx:pt>
          <cx:pt idx="1212">293</cx:pt>
          <cx:pt idx="1213">294</cx:pt>
          <cx:pt idx="1214">294</cx:pt>
          <cx:pt idx="1215">294</cx:pt>
          <cx:pt idx="1216">294</cx:pt>
          <cx:pt idx="1217">294</cx:pt>
          <cx:pt idx="1218">294</cx:pt>
          <cx:pt idx="1219">294</cx:pt>
          <cx:pt idx="1220">295</cx:pt>
          <cx:pt idx="1221">295</cx:pt>
          <cx:pt idx="1222">295</cx:pt>
          <cx:pt idx="1223">295</cx:pt>
          <cx:pt idx="1224">295</cx:pt>
          <cx:pt idx="1225">295</cx:pt>
          <cx:pt idx="1226">295</cx:pt>
          <cx:pt idx="1227">296</cx:pt>
          <cx:pt idx="1228">296</cx:pt>
          <cx:pt idx="1229">296</cx:pt>
          <cx:pt idx="1230">296</cx:pt>
          <cx:pt idx="1231">296</cx:pt>
          <cx:pt idx="1232">296</cx:pt>
          <cx:pt idx="1233">296</cx:pt>
          <cx:pt idx="1234">297</cx:pt>
          <cx:pt idx="1235">297</cx:pt>
          <cx:pt idx="1236">297</cx:pt>
          <cx:pt idx="1237">297</cx:pt>
          <cx:pt idx="1238">297</cx:pt>
          <cx:pt idx="1239">298</cx:pt>
          <cx:pt idx="1240">298</cx:pt>
          <cx:pt idx="1241">298</cx:pt>
          <cx:pt idx="1242">298</cx:pt>
          <cx:pt idx="1243">298</cx:pt>
          <cx:pt idx="1244">298</cx:pt>
          <cx:pt idx="1245">298</cx:pt>
          <cx:pt idx="1246">298</cx:pt>
          <cx:pt idx="1247">298</cx:pt>
          <cx:pt idx="1248">299</cx:pt>
          <cx:pt idx="1249">299</cx:pt>
          <cx:pt idx="1250">299</cx:pt>
          <cx:pt idx="1251">299</cx:pt>
          <cx:pt idx="1252">299</cx:pt>
          <cx:pt idx="1253">299</cx:pt>
          <cx:pt idx="1254">299</cx:pt>
          <cx:pt idx="1255">300</cx:pt>
          <cx:pt idx="1256">300</cx:pt>
          <cx:pt idx="1257">300</cx:pt>
          <cx:pt idx="1258">300</cx:pt>
          <cx:pt idx="1259">300</cx:pt>
          <cx:pt idx="1260">300</cx:pt>
          <cx:pt idx="1261">300</cx:pt>
          <cx:pt idx="1262">301</cx:pt>
          <cx:pt idx="1263">301</cx:pt>
          <cx:pt idx="1264">301</cx:pt>
          <cx:pt idx="1265">301</cx:pt>
          <cx:pt idx="1266">302</cx:pt>
          <cx:pt idx="1267">302</cx:pt>
          <cx:pt idx="1268">302</cx:pt>
          <cx:pt idx="1269">302</cx:pt>
          <cx:pt idx="1270">303</cx:pt>
          <cx:pt idx="1271">303</cx:pt>
          <cx:pt idx="1272">303</cx:pt>
          <cx:pt idx="1273">303</cx:pt>
          <cx:pt idx="1274">303</cx:pt>
          <cx:pt idx="1275">303</cx:pt>
          <cx:pt idx="1276">304</cx:pt>
          <cx:pt idx="1277">304</cx:pt>
          <cx:pt idx="1278">304</cx:pt>
          <cx:pt idx="1279">304</cx:pt>
          <cx:pt idx="1280">304</cx:pt>
          <cx:pt idx="1281">304</cx:pt>
          <cx:pt idx="1282">305</cx:pt>
          <cx:pt idx="1283">305</cx:pt>
          <cx:pt idx="1284">305</cx:pt>
          <cx:pt idx="1285">305</cx:pt>
          <cx:pt idx="1286">305</cx:pt>
          <cx:pt idx="1287">306</cx:pt>
          <cx:pt idx="1288">306</cx:pt>
          <cx:pt idx="1289">306</cx:pt>
          <cx:pt idx="1290">307</cx:pt>
          <cx:pt idx="1291">307</cx:pt>
          <cx:pt idx="1292">307</cx:pt>
          <cx:pt idx="1293">307</cx:pt>
          <cx:pt idx="1294">307</cx:pt>
          <cx:pt idx="1295">307</cx:pt>
          <cx:pt idx="1296">307</cx:pt>
          <cx:pt idx="1297">308</cx:pt>
          <cx:pt idx="1298">308</cx:pt>
          <cx:pt idx="1299">308</cx:pt>
          <cx:pt idx="1300">308</cx:pt>
          <cx:pt idx="1301">308</cx:pt>
          <cx:pt idx="1302">308</cx:pt>
          <cx:pt idx="1303">309</cx:pt>
          <cx:pt idx="1304">309</cx:pt>
          <cx:pt idx="1305">309</cx:pt>
          <cx:pt idx="1306">310</cx:pt>
          <cx:pt idx="1307">310</cx:pt>
          <cx:pt idx="1308">310</cx:pt>
          <cx:pt idx="1309">310</cx:pt>
          <cx:pt idx="1310">311</cx:pt>
          <cx:pt idx="1311">311</cx:pt>
          <cx:pt idx="1312">312</cx:pt>
          <cx:pt idx="1313">312</cx:pt>
          <cx:pt idx="1314">312</cx:pt>
          <cx:pt idx="1315">312</cx:pt>
          <cx:pt idx="1316">313</cx:pt>
          <cx:pt idx="1317">313</cx:pt>
          <cx:pt idx="1318">313</cx:pt>
          <cx:pt idx="1319">313</cx:pt>
          <cx:pt idx="1320">314</cx:pt>
          <cx:pt idx="1321">314</cx:pt>
          <cx:pt idx="1322">314</cx:pt>
          <cx:pt idx="1323">315</cx:pt>
          <cx:pt idx="1324">315</cx:pt>
          <cx:pt idx="1325">315</cx:pt>
          <cx:pt idx="1326">316</cx:pt>
          <cx:pt idx="1327">316</cx:pt>
          <cx:pt idx="1328">316</cx:pt>
          <cx:pt idx="1329">316</cx:pt>
          <cx:pt idx="1330">316</cx:pt>
          <cx:pt idx="1331">316</cx:pt>
          <cx:pt idx="1332">316</cx:pt>
          <cx:pt idx="1333">316</cx:pt>
          <cx:pt idx="1334">316</cx:pt>
          <cx:pt idx="1335">317</cx:pt>
          <cx:pt idx="1336">317</cx:pt>
          <cx:pt idx="1337">317</cx:pt>
          <cx:pt idx="1338">317</cx:pt>
          <cx:pt idx="1339">317</cx:pt>
          <cx:pt idx="1340">317</cx:pt>
          <cx:pt idx="1341">317</cx:pt>
          <cx:pt idx="1342">317</cx:pt>
          <cx:pt idx="1343">318</cx:pt>
          <cx:pt idx="1344">318</cx:pt>
          <cx:pt idx="1345">318</cx:pt>
          <cx:pt idx="1346">319</cx:pt>
          <cx:pt idx="1347">319</cx:pt>
          <cx:pt idx="1348">319</cx:pt>
          <cx:pt idx="1349">319</cx:pt>
          <cx:pt idx="1350">320</cx:pt>
          <cx:pt idx="1351">320</cx:pt>
          <cx:pt idx="1352">320</cx:pt>
          <cx:pt idx="1353">320</cx:pt>
          <cx:pt idx="1354">320</cx:pt>
          <cx:pt idx="1355">321</cx:pt>
          <cx:pt idx="1356">321</cx:pt>
          <cx:pt idx="1357">321</cx:pt>
          <cx:pt idx="1358">321</cx:pt>
          <cx:pt idx="1359">321</cx:pt>
          <cx:pt idx="1360">322</cx:pt>
          <cx:pt idx="1361">322</cx:pt>
          <cx:pt idx="1362">322</cx:pt>
          <cx:pt idx="1363">322</cx:pt>
          <cx:pt idx="1364">322</cx:pt>
          <cx:pt idx="1365">322</cx:pt>
          <cx:pt idx="1366">322</cx:pt>
          <cx:pt idx="1367">323</cx:pt>
          <cx:pt idx="1368">323</cx:pt>
          <cx:pt idx="1369">323</cx:pt>
          <cx:pt idx="1370">324</cx:pt>
          <cx:pt idx="1371">324</cx:pt>
          <cx:pt idx="1372">324</cx:pt>
          <cx:pt idx="1373">324</cx:pt>
          <cx:pt idx="1374">325</cx:pt>
          <cx:pt idx="1375">325</cx:pt>
          <cx:pt idx="1376">325</cx:pt>
          <cx:pt idx="1377">326</cx:pt>
          <cx:pt idx="1378">326</cx:pt>
          <cx:pt idx="1379">326</cx:pt>
          <cx:pt idx="1380">327</cx:pt>
          <cx:pt idx="1381">327</cx:pt>
          <cx:pt idx="1382">327</cx:pt>
          <cx:pt idx="1383">327</cx:pt>
          <cx:pt idx="1384">327</cx:pt>
          <cx:pt idx="1385">328</cx:pt>
          <cx:pt idx="1386">328</cx:pt>
          <cx:pt idx="1387">328</cx:pt>
          <cx:pt idx="1388">328</cx:pt>
          <cx:pt idx="1389">328</cx:pt>
          <cx:pt idx="1390">328</cx:pt>
          <cx:pt idx="1391">328</cx:pt>
          <cx:pt idx="1392">329</cx:pt>
          <cx:pt idx="1393">329</cx:pt>
          <cx:pt idx="1394">330</cx:pt>
          <cx:pt idx="1395">330</cx:pt>
          <cx:pt idx="1396">330</cx:pt>
          <cx:pt idx="1397">330</cx:pt>
          <cx:pt idx="1398">330</cx:pt>
          <cx:pt idx="1399">330</cx:pt>
          <cx:pt idx="1400">330</cx:pt>
          <cx:pt idx="1401">330</cx:pt>
          <cx:pt idx="1402">330</cx:pt>
          <cx:pt idx="1403">331</cx:pt>
          <cx:pt idx="1404">331</cx:pt>
          <cx:pt idx="1405">332</cx:pt>
          <cx:pt idx="1406">332</cx:pt>
          <cx:pt idx="1407">333</cx:pt>
          <cx:pt idx="1408">333</cx:pt>
          <cx:pt idx="1409">333</cx:pt>
          <cx:pt idx="1410">333</cx:pt>
          <cx:pt idx="1411">333</cx:pt>
          <cx:pt idx="1412">334</cx:pt>
          <cx:pt idx="1413">334</cx:pt>
          <cx:pt idx="1414">334</cx:pt>
          <cx:pt idx="1415">334</cx:pt>
          <cx:pt idx="1416">335</cx:pt>
          <cx:pt idx="1417">335</cx:pt>
          <cx:pt idx="1418">336</cx:pt>
          <cx:pt idx="1419">336</cx:pt>
          <cx:pt idx="1420">336</cx:pt>
          <cx:pt idx="1421">336</cx:pt>
          <cx:pt idx="1422">337</cx:pt>
          <cx:pt idx="1423">337</cx:pt>
          <cx:pt idx="1424">337</cx:pt>
          <cx:pt idx="1425">337</cx:pt>
          <cx:pt idx="1426">337</cx:pt>
          <cx:pt idx="1427">337</cx:pt>
          <cx:pt idx="1428">337</cx:pt>
          <cx:pt idx="1429">338</cx:pt>
          <cx:pt idx="1430">338</cx:pt>
          <cx:pt idx="1431">339</cx:pt>
          <cx:pt idx="1432">339</cx:pt>
          <cx:pt idx="1433">340</cx:pt>
          <cx:pt idx="1434">340</cx:pt>
          <cx:pt idx="1435">340</cx:pt>
          <cx:pt idx="1436">340</cx:pt>
          <cx:pt idx="1437">341</cx:pt>
          <cx:pt idx="1438">341</cx:pt>
          <cx:pt idx="1439">341</cx:pt>
          <cx:pt idx="1440">341</cx:pt>
          <cx:pt idx="1441">341</cx:pt>
          <cx:pt idx="1442">341</cx:pt>
          <cx:pt idx="1443">342</cx:pt>
          <cx:pt idx="1444">342</cx:pt>
          <cx:pt idx="1445">342</cx:pt>
          <cx:pt idx="1446">343</cx:pt>
          <cx:pt idx="1447">343</cx:pt>
          <cx:pt idx="1448">343</cx:pt>
          <cx:pt idx="1449">343</cx:pt>
          <cx:pt idx="1450">343</cx:pt>
          <cx:pt idx="1451">343</cx:pt>
          <cx:pt idx="1452">343</cx:pt>
          <cx:pt idx="1453">344</cx:pt>
          <cx:pt idx="1454">344</cx:pt>
          <cx:pt idx="1455">344</cx:pt>
          <cx:pt idx="1456">344</cx:pt>
          <cx:pt idx="1457">345</cx:pt>
          <cx:pt idx="1458">345</cx:pt>
          <cx:pt idx="1459">345</cx:pt>
          <cx:pt idx="1460">346</cx:pt>
          <cx:pt idx="1461">347</cx:pt>
          <cx:pt idx="1462">347</cx:pt>
          <cx:pt idx="1463">347</cx:pt>
          <cx:pt idx="1464">347</cx:pt>
          <cx:pt idx="1465">347</cx:pt>
          <cx:pt idx="1466">348</cx:pt>
          <cx:pt idx="1467">349</cx:pt>
          <cx:pt idx="1468">349</cx:pt>
          <cx:pt idx="1469">349</cx:pt>
          <cx:pt idx="1470">349</cx:pt>
          <cx:pt idx="1471">349</cx:pt>
          <cx:pt idx="1472">350</cx:pt>
          <cx:pt idx="1473">350</cx:pt>
          <cx:pt idx="1474">351</cx:pt>
          <cx:pt idx="1475">351</cx:pt>
          <cx:pt idx="1476">351</cx:pt>
          <cx:pt idx="1477">352</cx:pt>
          <cx:pt idx="1478">353</cx:pt>
          <cx:pt idx="1479">353</cx:pt>
          <cx:pt idx="1480">354</cx:pt>
          <cx:pt idx="1481">354</cx:pt>
          <cx:pt idx="1482">354</cx:pt>
          <cx:pt idx="1483">354</cx:pt>
          <cx:pt idx="1484">355</cx:pt>
          <cx:pt idx="1485">355</cx:pt>
          <cx:pt idx="1486">355</cx:pt>
          <cx:pt idx="1487">356</cx:pt>
          <cx:pt idx="1488">356</cx:pt>
          <cx:pt idx="1489">356</cx:pt>
          <cx:pt idx="1490">357</cx:pt>
          <cx:pt idx="1491">357</cx:pt>
          <cx:pt idx="1492">357</cx:pt>
          <cx:pt idx="1493">357</cx:pt>
          <cx:pt idx="1494">358</cx:pt>
          <cx:pt idx="1495">359</cx:pt>
          <cx:pt idx="1496">359</cx:pt>
          <cx:pt idx="1497">359</cx:pt>
          <cx:pt idx="1498">359</cx:pt>
          <cx:pt idx="1499">359</cx:pt>
          <cx:pt idx="1500">361</cx:pt>
          <cx:pt idx="1501">361</cx:pt>
          <cx:pt idx="1502">362</cx:pt>
          <cx:pt idx="1503">362</cx:pt>
          <cx:pt idx="1504">364</cx:pt>
          <cx:pt idx="1505">365</cx:pt>
          <cx:pt idx="1506">365</cx:pt>
          <cx:pt idx="1507">365</cx:pt>
          <cx:pt idx="1508">366</cx:pt>
          <cx:pt idx="1509">366</cx:pt>
          <cx:pt idx="1510">366</cx:pt>
          <cx:pt idx="1511">366</cx:pt>
          <cx:pt idx="1512">366</cx:pt>
          <cx:pt idx="1513">366</cx:pt>
          <cx:pt idx="1514">367</cx:pt>
          <cx:pt idx="1515">367</cx:pt>
          <cx:pt idx="1516">368</cx:pt>
          <cx:pt idx="1517">368</cx:pt>
          <cx:pt idx="1518">368</cx:pt>
          <cx:pt idx="1519">369</cx:pt>
          <cx:pt idx="1520">369</cx:pt>
          <cx:pt idx="1521">369</cx:pt>
          <cx:pt idx="1522">369</cx:pt>
          <cx:pt idx="1523">370</cx:pt>
          <cx:pt idx="1524">371</cx:pt>
          <cx:pt idx="1525">371</cx:pt>
          <cx:pt idx="1526">372</cx:pt>
          <cx:pt idx="1527">372</cx:pt>
          <cx:pt idx="1528">373</cx:pt>
          <cx:pt idx="1529">375</cx:pt>
          <cx:pt idx="1530">375</cx:pt>
          <cx:pt idx="1531">376</cx:pt>
          <cx:pt idx="1532">377</cx:pt>
          <cx:pt idx="1533">378</cx:pt>
          <cx:pt idx="1534">379</cx:pt>
          <cx:pt idx="1535">379</cx:pt>
          <cx:pt idx="1536">380</cx:pt>
          <cx:pt idx="1537">380</cx:pt>
          <cx:pt idx="1538">380</cx:pt>
          <cx:pt idx="1539">381</cx:pt>
          <cx:pt idx="1540">382</cx:pt>
          <cx:pt idx="1541">382</cx:pt>
          <cx:pt idx="1542">382</cx:pt>
          <cx:pt idx="1543">382</cx:pt>
          <cx:pt idx="1544">383</cx:pt>
          <cx:pt idx="1545">384</cx:pt>
          <cx:pt idx="1546">384</cx:pt>
          <cx:pt idx="1547">384</cx:pt>
          <cx:pt idx="1548">384</cx:pt>
          <cx:pt idx="1549">385</cx:pt>
          <cx:pt idx="1550">385</cx:pt>
          <cx:pt idx="1551">385</cx:pt>
          <cx:pt idx="1552">386</cx:pt>
          <cx:pt idx="1553">386</cx:pt>
          <cx:pt idx="1554">387</cx:pt>
          <cx:pt idx="1555">387</cx:pt>
          <cx:pt idx="1556">387</cx:pt>
          <cx:pt idx="1557">387</cx:pt>
          <cx:pt idx="1558">388</cx:pt>
          <cx:pt idx="1559">388</cx:pt>
          <cx:pt idx="1560">389</cx:pt>
          <cx:pt idx="1561">389</cx:pt>
          <cx:pt idx="1562">389</cx:pt>
          <cx:pt idx="1563">390</cx:pt>
          <cx:pt idx="1564">390</cx:pt>
          <cx:pt idx="1565">391</cx:pt>
          <cx:pt idx="1566">391</cx:pt>
          <cx:pt idx="1567">391</cx:pt>
          <cx:pt idx="1568">391</cx:pt>
          <cx:pt idx="1569">392</cx:pt>
          <cx:pt idx="1570">392</cx:pt>
          <cx:pt idx="1571">392</cx:pt>
          <cx:pt idx="1572">393</cx:pt>
          <cx:pt idx="1573">395</cx:pt>
          <cx:pt idx="1574">395</cx:pt>
          <cx:pt idx="1575">396</cx:pt>
          <cx:pt idx="1576">396</cx:pt>
          <cx:pt idx="1577">396</cx:pt>
          <cx:pt idx="1578">397</cx:pt>
          <cx:pt idx="1579">397</cx:pt>
          <cx:pt idx="1580">398</cx:pt>
          <cx:pt idx="1581">398</cx:pt>
          <cx:pt idx="1582">398</cx:pt>
          <cx:pt idx="1583">398</cx:pt>
          <cx:pt idx="1584">399</cx:pt>
          <cx:pt idx="1585">401</cx:pt>
          <cx:pt idx="1586">402</cx:pt>
          <cx:pt idx="1587">403</cx:pt>
          <cx:pt idx="1588">403</cx:pt>
          <cx:pt idx="1589">404</cx:pt>
          <cx:pt idx="1590">404</cx:pt>
          <cx:pt idx="1591">404</cx:pt>
          <cx:pt idx="1592">405</cx:pt>
          <cx:pt idx="1593">406</cx:pt>
          <cx:pt idx="1594">406</cx:pt>
          <cx:pt idx="1595">407</cx:pt>
          <cx:pt idx="1596">408</cx:pt>
          <cx:pt idx="1597">408</cx:pt>
          <cx:pt idx="1598">409</cx:pt>
          <cx:pt idx="1599">410</cx:pt>
          <cx:pt idx="1600">410</cx:pt>
          <cx:pt idx="1601">410</cx:pt>
          <cx:pt idx="1602">412</cx:pt>
          <cx:pt idx="1603">412</cx:pt>
          <cx:pt idx="1604">412</cx:pt>
          <cx:pt idx="1605">413</cx:pt>
          <cx:pt idx="1606">414</cx:pt>
          <cx:pt idx="1607">414</cx:pt>
          <cx:pt idx="1608">414</cx:pt>
          <cx:pt idx="1609">414</cx:pt>
          <cx:pt idx="1610">415</cx:pt>
          <cx:pt idx="1611">415</cx:pt>
          <cx:pt idx="1612">416</cx:pt>
          <cx:pt idx="1613">416</cx:pt>
          <cx:pt idx="1614">418</cx:pt>
          <cx:pt idx="1615">418</cx:pt>
          <cx:pt idx="1616">420</cx:pt>
          <cx:pt idx="1617">421</cx:pt>
          <cx:pt idx="1618">421</cx:pt>
          <cx:pt idx="1619">423</cx:pt>
          <cx:pt idx="1620">424</cx:pt>
          <cx:pt idx="1621">424</cx:pt>
          <cx:pt idx="1622">425</cx:pt>
          <cx:pt idx="1623">427</cx:pt>
          <cx:pt idx="1624">428</cx:pt>
          <cx:pt idx="1625">428</cx:pt>
          <cx:pt idx="1626">428</cx:pt>
          <cx:pt idx="1627">430</cx:pt>
          <cx:pt idx="1628">430</cx:pt>
          <cx:pt idx="1629">433</cx:pt>
          <cx:pt idx="1630">433</cx:pt>
          <cx:pt idx="1631">434</cx:pt>
          <cx:pt idx="1632">435</cx:pt>
          <cx:pt idx="1633">436</cx:pt>
          <cx:pt idx="1634">436</cx:pt>
          <cx:pt idx="1635">436</cx:pt>
          <cx:pt idx="1636">437</cx:pt>
          <cx:pt idx="1637">439</cx:pt>
          <cx:pt idx="1638">440</cx:pt>
          <cx:pt idx="1639">441</cx:pt>
          <cx:pt idx="1640">441</cx:pt>
          <cx:pt idx="1641">443</cx:pt>
          <cx:pt idx="1642">444</cx:pt>
          <cx:pt idx="1643">444</cx:pt>
          <cx:pt idx="1644">444</cx:pt>
          <cx:pt idx="1645">445</cx:pt>
          <cx:pt idx="1646">445</cx:pt>
          <cx:pt idx="1647">447</cx:pt>
          <cx:pt idx="1648">447</cx:pt>
          <cx:pt idx="1649">448</cx:pt>
          <cx:pt idx="1650">451</cx:pt>
          <cx:pt idx="1651">454</cx:pt>
          <cx:pt idx="1652">457</cx:pt>
          <cx:pt idx="1653">460</cx:pt>
          <cx:pt idx="1654">461</cx:pt>
          <cx:pt idx="1655">464</cx:pt>
          <cx:pt idx="1656">470</cx:pt>
          <cx:pt idx="1657">472</cx:pt>
          <cx:pt idx="1658">473</cx:pt>
          <cx:pt idx="1659">473</cx:pt>
          <cx:pt idx="1660">475</cx:pt>
          <cx:pt idx="1661">476</cx:pt>
          <cx:pt idx="1662">478</cx:pt>
          <cx:pt idx="1663">478</cx:pt>
          <cx:pt idx="1664">481</cx:pt>
          <cx:pt idx="1665">482</cx:pt>
          <cx:pt idx="1666">483</cx:pt>
          <cx:pt idx="1667">483</cx:pt>
          <cx:pt idx="1668">490</cx:pt>
          <cx:pt idx="1669">494</cx:pt>
          <cx:pt idx="1670">496</cx:pt>
          <cx:pt idx="1671">496</cx:pt>
          <cx:pt idx="1672">497</cx:pt>
          <cx:pt idx="1673">500</cx:pt>
          <cx:pt idx="1674">505</cx:pt>
          <cx:pt idx="1675">505</cx:pt>
          <cx:pt idx="1676">505</cx:pt>
          <cx:pt idx="1677">506</cx:pt>
          <cx:pt idx="1678">508</cx:pt>
          <cx:pt idx="1679">509</cx:pt>
          <cx:pt idx="1680">510</cx:pt>
          <cx:pt idx="1681">512</cx:pt>
          <cx:pt idx="1682">513</cx:pt>
          <cx:pt idx="1683">513</cx:pt>
          <cx:pt idx="1684">514</cx:pt>
          <cx:pt idx="1685">515</cx:pt>
          <cx:pt idx="1686">515</cx:pt>
          <cx:pt idx="1687">516</cx:pt>
          <cx:pt idx="1688">522</cx:pt>
          <cx:pt idx="1689">526</cx:pt>
          <cx:pt idx="1690">526</cx:pt>
          <cx:pt idx="1691">527</cx:pt>
          <cx:pt idx="1692">528</cx:pt>
          <cx:pt idx="1693">528</cx:pt>
          <cx:pt idx="1694">529</cx:pt>
          <cx:pt idx="1695">529</cx:pt>
          <cx:pt idx="1696">534</cx:pt>
          <cx:pt idx="1697">545</cx:pt>
          <cx:pt idx="1698">545</cx:pt>
          <cx:pt idx="1699">548</cx:pt>
          <cx:pt idx="1700">552</cx:pt>
          <cx:pt idx="1701">558</cx:pt>
          <cx:pt idx="1702">560</cx:pt>
          <cx:pt idx="1703">561</cx:pt>
          <cx:pt idx="1704">561</cx:pt>
          <cx:pt idx="1705">563</cx:pt>
          <cx:pt idx="1706">564</cx:pt>
          <cx:pt idx="1707">564</cx:pt>
          <cx:pt idx="1708">566</cx:pt>
          <cx:pt idx="1709">567</cx:pt>
          <cx:pt idx="1710">578</cx:pt>
          <cx:pt idx="1711">582</cx:pt>
          <cx:pt idx="1712">585</cx:pt>
          <cx:pt idx="1713">588</cx:pt>
          <cx:pt idx="1714">588</cx:pt>
          <cx:pt idx="1715">591</cx:pt>
          <cx:pt idx="1716">592</cx:pt>
          <cx:pt idx="1717">593</cx:pt>
          <cx:pt idx="1718">616</cx:pt>
          <cx:pt idx="1719">618</cx:pt>
          <cx:pt idx="1720">619</cx:pt>
          <cx:pt idx="1721">620</cx:pt>
          <cx:pt idx="1722">625</cx:pt>
          <cx:pt idx="1723">628</cx:pt>
          <cx:pt idx="1724">634</cx:pt>
          <cx:pt idx="1725">649</cx:pt>
          <cx:pt idx="1726">657</cx:pt>
          <cx:pt idx="1727">659</cx:pt>
          <cx:pt idx="1728">663</cx:pt>
          <cx:pt idx="1729">667</cx:pt>
          <cx:pt idx="1730">677</cx:pt>
          <cx:pt idx="1731">678</cx:pt>
          <cx:pt idx="1732">749</cx:pt>
          <cx:pt idx="1733">804</cx:pt>
          <cx:pt idx="1734">816</cx:pt>
          <cx:pt idx="1735">825</cx:pt>
          <cx:pt idx="1736">850</cx:pt>
          <cx:pt idx="1737">880</cx:pt>
          <cx:pt idx="1738">882</cx:pt>
          <cx:pt idx="1739">913</cx:pt>
          <cx:pt idx="1740">934</cx:pt>
          <cx:pt idx="1741">1116</cx:pt>
          <cx:pt idx="1742">1237</cx:pt>
          <cx:pt idx="1743">1253</cx:pt>
          <cx:pt idx="1744">1264</cx:pt>
          <cx:pt idx="1745">1271</cx:pt>
          <cx:pt idx="1746">1271</cx:pt>
          <cx:pt idx="1747">1271</cx:pt>
          <cx:pt idx="1748">1273</cx:pt>
          <cx:pt idx="1749">1276</cx:pt>
          <cx:pt idx="1750">1279</cx:pt>
          <cx:pt idx="1751">1280</cx:pt>
          <cx:pt idx="1752">1282</cx:pt>
          <cx:pt idx="1753">1297</cx:pt>
          <cx:pt idx="1754">1306</cx:pt>
          <cx:pt idx="1755">1315</cx:pt>
          <cx:pt idx="1756">1325</cx:pt>
          <cx:pt idx="1757">1326</cx:pt>
          <cx:pt idx="1758">1328</cx:pt>
          <cx:pt idx="1759">1612</cx:pt>
          <cx:pt idx="1760">1700</cx:pt>
          <cx:pt idx="1761">1814</cx:pt>
          <cx:pt idx="1762">1822</cx:pt>
          <cx:pt idx="1763">2478</cx:pt>
          <cx:pt idx="1764">2484</cx:pt>
          <cx:pt idx="1765">2492</cx:pt>
          <cx:pt idx="1766">2515</cx:pt>
          <cx:pt idx="1767">2519</cx:pt>
          <cx:pt idx="1768">2541</cx:pt>
          <cx:pt idx="1769">2561</cx:pt>
          <cx:pt idx="1770">2563</cx:pt>
          <cx:pt idx="1771">2564</cx:pt>
          <cx:pt idx="1772">2573</cx:pt>
          <cx:pt idx="1773">2582</cx:pt>
          <cx:pt idx="1774">2582</cx:pt>
          <cx:pt idx="1775">2587</cx:pt>
          <cx:pt idx="1776">2588</cx:pt>
          <cx:pt idx="1777">2590</cx:pt>
          <cx:pt idx="1778">2590</cx:pt>
          <cx:pt idx="1779">2593</cx:pt>
          <cx:pt idx="1780">2600</cx:pt>
          <cx:pt idx="1781">2600</cx:pt>
          <cx:pt idx="1782">2601</cx:pt>
          <cx:pt idx="1783">2601</cx:pt>
          <cx:pt idx="1784">2602</cx:pt>
          <cx:pt idx="1785">2605</cx:pt>
          <cx:pt idx="1786">2605</cx:pt>
          <cx:pt idx="1787">2607</cx:pt>
          <cx:pt idx="1788">2609</cx:pt>
          <cx:pt idx="1789">2609</cx:pt>
          <cx:pt idx="1790">2610</cx:pt>
          <cx:pt idx="1791">2610</cx:pt>
          <cx:pt idx="1792">2610</cx:pt>
          <cx:pt idx="1793">2610</cx:pt>
          <cx:pt idx="1794">2611</cx:pt>
          <cx:pt idx="1795">2611</cx:pt>
          <cx:pt idx="1796">2612</cx:pt>
          <cx:pt idx="1797">2612</cx:pt>
          <cx:pt idx="1798">2612</cx:pt>
          <cx:pt idx="1799">2612</cx:pt>
          <cx:pt idx="1800">2613</cx:pt>
          <cx:pt idx="1801">2615</cx:pt>
          <cx:pt idx="1802">2618</cx:pt>
          <cx:pt idx="1803">2618</cx:pt>
          <cx:pt idx="1804">2619</cx:pt>
          <cx:pt idx="1805">2620</cx:pt>
          <cx:pt idx="1806">2621</cx:pt>
          <cx:pt idx="1807">2622</cx:pt>
          <cx:pt idx="1808">2622</cx:pt>
          <cx:pt idx="1809">2623</cx:pt>
          <cx:pt idx="1810">2626</cx:pt>
          <cx:pt idx="1811">2626</cx:pt>
          <cx:pt idx="1812">2627</cx:pt>
          <cx:pt idx="1813">2629</cx:pt>
          <cx:pt idx="1814">2629</cx:pt>
          <cx:pt idx="1815">2631</cx:pt>
          <cx:pt idx="1816">2632</cx:pt>
          <cx:pt idx="1817">2636</cx:pt>
          <cx:pt idx="1818">2637</cx:pt>
          <cx:pt idx="1819">2639</cx:pt>
          <cx:pt idx="1820">2679</cx:pt>
          <cx:pt idx="1821">2687</cx:pt>
          <cx:pt idx="1822">2713</cx:pt>
          <cx:pt idx="1823">2782</cx:pt>
          <cx:pt idx="1824">2825</cx:pt>
          <cx:pt idx="1825">2869</cx:pt>
          <cx:pt idx="1826">2903</cx:pt>
          <cx:pt idx="1827">2907</cx:pt>
          <cx:pt idx="1828">2914</cx:pt>
          <cx:pt idx="1829">2920</cx:pt>
          <cx:pt idx="1830">2922</cx:pt>
          <cx:pt idx="1831">2922</cx:pt>
          <cx:pt idx="1832">2923</cx:pt>
          <cx:pt idx="1833">2923</cx:pt>
          <cx:pt idx="1834">2923</cx:pt>
          <cx:pt idx="1835">2924</cx:pt>
          <cx:pt idx="1836">2924</cx:pt>
          <cx:pt idx="1837">2924</cx:pt>
          <cx:pt idx="1838">2924</cx:pt>
          <cx:pt idx="1839">2925</cx:pt>
          <cx:pt idx="1840">2927</cx:pt>
          <cx:pt idx="1841">2952</cx:pt>
          <cx:pt idx="1842">2956</cx:pt>
          <cx:pt idx="1843">2960</cx:pt>
          <cx:pt idx="1844">5088</cx:pt>
          <cx:pt idx="1845">5286</cx:pt>
        </cx:lvl>
      </cx:numDim>
    </cx:data>
    <cx:data id="1">
      <cx:numDim type="val">
        <cx:f>'Query 4'!$B$2:$B$1847</cx:f>
        <cx:lvl ptCount="1846" formatCode="General">
          <cx:pt idx="0">1</cx:pt>
          <cx:pt idx="1">1</cx:pt>
          <cx:pt idx="2">1</cx:pt>
          <cx:pt idx="3">1</cx:pt>
          <cx:pt idx="4">1</cx:pt>
          <cx:pt idx="5">2</cx:pt>
          <cx:pt idx="6">1</cx:pt>
          <cx:pt idx="7">1</cx:pt>
          <cx:pt idx="8">1</cx:pt>
          <cx:pt idx="9">2</cx:pt>
          <cx:pt idx="10">1</cx:pt>
          <cx:pt idx="11">1</cx:pt>
          <cx:pt idx="12">1</cx:pt>
          <cx:pt idx="13">1</cx:pt>
          <cx:pt idx="14">2</cx:pt>
          <cx:pt idx="15">1</cx:pt>
          <cx:pt idx="16">1</cx:pt>
          <cx:pt idx="17">1</cx:pt>
          <cx:pt idx="18">1</cx:pt>
          <cx:pt idx="19">1</cx:pt>
          <cx:pt idx="20">1</cx:pt>
          <cx:pt idx="21">1</cx:pt>
          <cx:pt idx="22">1</cx:pt>
          <cx:pt idx="23">1</cx:pt>
          <cx:pt idx="24">1</cx:pt>
          <cx:pt idx="25">1</cx:pt>
          <cx:pt idx="26">1</cx:pt>
          <cx:pt idx="27">1</cx:pt>
          <cx:pt idx="28">1</cx:pt>
          <cx:pt idx="29">1</cx:pt>
          <cx:pt idx="30">1</cx:pt>
          <cx:pt idx="31">1</cx:pt>
          <cx:pt idx="32">2</cx:pt>
          <cx:pt idx="33">2</cx:pt>
          <cx:pt idx="34">1</cx:pt>
          <cx:pt idx="35">1</cx:pt>
          <cx:pt idx="36">1</cx:pt>
          <cx:pt idx="37">1</cx:pt>
          <cx:pt idx="38">1</cx:pt>
          <cx:pt idx="39">1</cx:pt>
          <cx:pt idx="40">2</cx:pt>
          <cx:pt idx="41">1</cx:pt>
          <cx:pt idx="42">1</cx:pt>
          <cx:pt idx="43">1</cx:pt>
          <cx:pt idx="44">3</cx:pt>
          <cx:pt idx="45">1</cx:pt>
          <cx:pt idx="46">1</cx:pt>
          <cx:pt idx="47">1</cx:pt>
          <cx:pt idx="48">2</cx:pt>
          <cx:pt idx="49">1</cx:pt>
          <cx:pt idx="50">2</cx:pt>
          <cx:pt idx="51">1</cx:pt>
          <cx:pt idx="52">2</cx:pt>
          <cx:pt idx="53">1</cx:pt>
          <cx:pt idx="54">1</cx:pt>
          <cx:pt idx="55">1</cx:pt>
          <cx:pt idx="56">1</cx:pt>
          <cx:pt idx="57">1</cx:pt>
          <cx:pt idx="58">1</cx:pt>
          <cx:pt idx="59">1</cx:pt>
          <cx:pt idx="60">2</cx:pt>
          <cx:pt idx="61">1</cx:pt>
          <cx:pt idx="62">1</cx:pt>
          <cx:pt idx="63">1</cx:pt>
          <cx:pt idx="64">1</cx:pt>
          <cx:pt idx="65">1</cx:pt>
          <cx:pt idx="66">2</cx:pt>
          <cx:pt idx="67">1</cx:pt>
          <cx:pt idx="68">1</cx:pt>
          <cx:pt idx="69">1</cx:pt>
          <cx:pt idx="70">1</cx:pt>
          <cx:pt idx="71">1</cx:pt>
          <cx:pt idx="72">1</cx:pt>
          <cx:pt idx="73">1</cx:pt>
          <cx:pt idx="74">1</cx:pt>
          <cx:pt idx="75">2</cx:pt>
          <cx:pt idx="76">2</cx:pt>
          <cx:pt idx="77">1</cx:pt>
          <cx:pt idx="78">2</cx:pt>
          <cx:pt idx="79">1</cx:pt>
          <cx:pt idx="80">1</cx:pt>
          <cx:pt idx="81">1</cx:pt>
          <cx:pt idx="82">1</cx:pt>
          <cx:pt idx="83">1</cx:pt>
          <cx:pt idx="84">1</cx:pt>
          <cx:pt idx="85">2</cx:pt>
          <cx:pt idx="86">1</cx:pt>
          <cx:pt idx="87">1</cx:pt>
          <cx:pt idx="88">1</cx:pt>
          <cx:pt idx="89">1</cx:pt>
          <cx:pt idx="90">1</cx:pt>
          <cx:pt idx="91">1</cx:pt>
          <cx:pt idx="92">2</cx:pt>
          <cx:pt idx="93">1</cx:pt>
          <cx:pt idx="94">2</cx:pt>
          <cx:pt idx="95">1</cx:pt>
          <cx:pt idx="96">1</cx:pt>
          <cx:pt idx="97">1</cx:pt>
          <cx:pt idx="98">1</cx:pt>
          <cx:pt idx="99">2</cx:pt>
          <cx:pt idx="100">1</cx:pt>
          <cx:pt idx="101">1</cx:pt>
          <cx:pt idx="102">2</cx:pt>
          <cx:pt idx="103">1</cx:pt>
          <cx:pt idx="104">1</cx:pt>
          <cx:pt idx="105">1</cx:pt>
          <cx:pt idx="106">1</cx:pt>
          <cx:pt idx="107">1</cx:pt>
          <cx:pt idx="108">1</cx:pt>
          <cx:pt idx="109">1</cx:pt>
          <cx:pt idx="110">1</cx:pt>
          <cx:pt idx="111">1</cx:pt>
          <cx:pt idx="112">1</cx:pt>
          <cx:pt idx="113">1</cx:pt>
          <cx:pt idx="114">2</cx:pt>
          <cx:pt idx="115">2</cx:pt>
          <cx:pt idx="116">1</cx:pt>
          <cx:pt idx="117">1</cx:pt>
          <cx:pt idx="118">1</cx:pt>
          <cx:pt idx="119">1</cx:pt>
          <cx:pt idx="120">2</cx:pt>
          <cx:pt idx="121">2</cx:pt>
          <cx:pt idx="122">1</cx:pt>
          <cx:pt idx="123">1</cx:pt>
          <cx:pt idx="124">1</cx:pt>
          <cx:pt idx="125">1</cx:pt>
          <cx:pt idx="126">1</cx:pt>
          <cx:pt idx="127">1</cx:pt>
          <cx:pt idx="128">1</cx:pt>
          <cx:pt idx="129">1</cx:pt>
          <cx:pt idx="130">2</cx:pt>
          <cx:pt idx="131">1</cx:pt>
          <cx:pt idx="132">1</cx:pt>
          <cx:pt idx="133">1</cx:pt>
          <cx:pt idx="134">1</cx:pt>
          <cx:pt idx="135">1</cx:pt>
          <cx:pt idx="136">1</cx:pt>
          <cx:pt idx="137">1</cx:pt>
          <cx:pt idx="138">1</cx:pt>
          <cx:pt idx="139">1</cx:pt>
          <cx:pt idx="140">1</cx:pt>
          <cx:pt idx="141">1</cx:pt>
          <cx:pt idx="142">1</cx:pt>
          <cx:pt idx="143">1</cx:pt>
          <cx:pt idx="144">1</cx:pt>
          <cx:pt idx="145">1</cx:pt>
          <cx:pt idx="146">1</cx:pt>
          <cx:pt idx="147">1</cx:pt>
          <cx:pt idx="148">2</cx:pt>
          <cx:pt idx="149">1</cx:pt>
          <cx:pt idx="150">1</cx:pt>
          <cx:pt idx="151">1</cx:pt>
          <cx:pt idx="152">1</cx:pt>
          <cx:pt idx="153">2</cx:pt>
          <cx:pt idx="154">2</cx:pt>
          <cx:pt idx="155">2</cx:pt>
          <cx:pt idx="156">1</cx:pt>
          <cx:pt idx="157">1</cx:pt>
          <cx:pt idx="158">1</cx:pt>
          <cx:pt idx="159">2</cx:pt>
          <cx:pt idx="160">1</cx:pt>
          <cx:pt idx="161">1</cx:pt>
          <cx:pt idx="162">4</cx:pt>
          <cx:pt idx="163">1</cx:pt>
          <cx:pt idx="164">2</cx:pt>
          <cx:pt idx="165">1</cx:pt>
          <cx:pt idx="166">1</cx:pt>
          <cx:pt idx="167">3</cx:pt>
          <cx:pt idx="168">1</cx:pt>
          <cx:pt idx="169">1</cx:pt>
          <cx:pt idx="170">1</cx:pt>
          <cx:pt idx="171">2</cx:pt>
          <cx:pt idx="172">1</cx:pt>
          <cx:pt idx="173">1</cx:pt>
          <cx:pt idx="174">1</cx:pt>
          <cx:pt idx="175">1</cx:pt>
          <cx:pt idx="176">1</cx:pt>
          <cx:pt idx="177">1</cx:pt>
          <cx:pt idx="178">2</cx:pt>
          <cx:pt idx="179">1</cx:pt>
          <cx:pt idx="180">2</cx:pt>
          <cx:pt idx="181">1</cx:pt>
          <cx:pt idx="182">1</cx:pt>
          <cx:pt idx="183">1</cx:pt>
          <cx:pt idx="184">1</cx:pt>
          <cx:pt idx="185">1</cx:pt>
          <cx:pt idx="186">2</cx:pt>
          <cx:pt idx="187">1</cx:pt>
          <cx:pt idx="188">1</cx:pt>
          <cx:pt idx="189">1</cx:pt>
          <cx:pt idx="190">1</cx:pt>
          <cx:pt idx="191">1</cx:pt>
          <cx:pt idx="192">1</cx:pt>
          <cx:pt idx="193">1</cx:pt>
          <cx:pt idx="194">1</cx:pt>
          <cx:pt idx="195">1</cx:pt>
          <cx:pt idx="196">2</cx:pt>
          <cx:pt idx="197">1</cx:pt>
          <cx:pt idx="198">1</cx:pt>
          <cx:pt idx="199">1</cx:pt>
          <cx:pt idx="200">1</cx:pt>
          <cx:pt idx="201">1</cx:pt>
          <cx:pt idx="202">1</cx:pt>
          <cx:pt idx="203">3</cx:pt>
          <cx:pt idx="204">1</cx:pt>
          <cx:pt idx="205">2</cx:pt>
          <cx:pt idx="206">1</cx:pt>
          <cx:pt idx="207">2</cx:pt>
          <cx:pt idx="208">1</cx:pt>
          <cx:pt idx="209">1</cx:pt>
          <cx:pt idx="210">1</cx:pt>
          <cx:pt idx="211">1</cx:pt>
          <cx:pt idx="212">1</cx:pt>
          <cx:pt idx="213">2</cx:pt>
          <cx:pt idx="214">1</cx:pt>
          <cx:pt idx="215">2</cx:pt>
          <cx:pt idx="216">2</cx:pt>
          <cx:pt idx="217">2</cx:pt>
          <cx:pt idx="218">2</cx:pt>
          <cx:pt idx="219">1</cx:pt>
          <cx:pt idx="220">1</cx:pt>
          <cx:pt idx="221">2</cx:pt>
          <cx:pt idx="222">1</cx:pt>
          <cx:pt idx="223">1</cx:pt>
          <cx:pt idx="224">1</cx:pt>
          <cx:pt idx="225">1</cx:pt>
          <cx:pt idx="226">1</cx:pt>
          <cx:pt idx="227">1</cx:pt>
          <cx:pt idx="228">1</cx:pt>
          <cx:pt idx="229">1</cx:pt>
          <cx:pt idx="230">1</cx:pt>
          <cx:pt idx="231">2</cx:pt>
          <cx:pt idx="232">2</cx:pt>
          <cx:pt idx="233">1</cx:pt>
          <cx:pt idx="234">2</cx:pt>
          <cx:pt idx="235">1</cx:pt>
          <cx:pt idx="236">1</cx:pt>
          <cx:pt idx="237">1</cx:pt>
          <cx:pt idx="238">1</cx:pt>
          <cx:pt idx="239">1</cx:pt>
          <cx:pt idx="240">1</cx:pt>
          <cx:pt idx="241">1</cx:pt>
          <cx:pt idx="242">1</cx:pt>
          <cx:pt idx="243">1</cx:pt>
          <cx:pt idx="244">1</cx:pt>
          <cx:pt idx="245">2</cx:pt>
          <cx:pt idx="246">1</cx:pt>
          <cx:pt idx="247">1</cx:pt>
          <cx:pt idx="248">1</cx:pt>
          <cx:pt idx="249">1</cx:pt>
          <cx:pt idx="250">2</cx:pt>
          <cx:pt idx="251">2</cx:pt>
          <cx:pt idx="252">1</cx:pt>
          <cx:pt idx="253">1</cx:pt>
          <cx:pt idx="254">1</cx:pt>
          <cx:pt idx="255">1</cx:pt>
          <cx:pt idx="256">1</cx:pt>
          <cx:pt idx="257">1</cx:pt>
          <cx:pt idx="258">1</cx:pt>
          <cx:pt idx="259">2</cx:pt>
          <cx:pt idx="260">1</cx:pt>
          <cx:pt idx="261">1</cx:pt>
          <cx:pt idx="262">1</cx:pt>
          <cx:pt idx="263">1</cx:pt>
          <cx:pt idx="264">1</cx:pt>
          <cx:pt idx="265">2</cx:pt>
          <cx:pt idx="266">1</cx:pt>
          <cx:pt idx="267">2</cx:pt>
          <cx:pt idx="268">1</cx:pt>
          <cx:pt idx="269">1</cx:pt>
          <cx:pt idx="270">1</cx:pt>
          <cx:pt idx="271">1</cx:pt>
          <cx:pt idx="272">1</cx:pt>
          <cx:pt idx="273">1</cx:pt>
          <cx:pt idx="274">1</cx:pt>
          <cx:pt idx="275">2</cx:pt>
          <cx:pt idx="276">2</cx:pt>
          <cx:pt idx="277">1</cx:pt>
          <cx:pt idx="278">3</cx:pt>
          <cx:pt idx="279">1</cx:pt>
          <cx:pt idx="280">2</cx:pt>
          <cx:pt idx="281">1</cx:pt>
          <cx:pt idx="282">1</cx:pt>
          <cx:pt idx="283">1</cx:pt>
          <cx:pt idx="284">1</cx:pt>
          <cx:pt idx="285">1</cx:pt>
          <cx:pt idx="286">1</cx:pt>
          <cx:pt idx="287">1</cx:pt>
          <cx:pt idx="288">1</cx:pt>
          <cx:pt idx="289">1</cx:pt>
          <cx:pt idx="290">1</cx:pt>
          <cx:pt idx="291">1</cx:pt>
          <cx:pt idx="292">1</cx:pt>
          <cx:pt idx="293">2</cx:pt>
          <cx:pt idx="294">1</cx:pt>
          <cx:pt idx="295">1</cx:pt>
          <cx:pt idx="296">1</cx:pt>
          <cx:pt idx="297">2</cx:pt>
          <cx:pt idx="298">1</cx:pt>
          <cx:pt idx="299">1</cx:pt>
          <cx:pt idx="300">1</cx:pt>
          <cx:pt idx="301">1</cx:pt>
          <cx:pt idx="302">1</cx:pt>
          <cx:pt idx="303">1</cx:pt>
          <cx:pt idx="304">2</cx:pt>
          <cx:pt idx="305">2</cx:pt>
          <cx:pt idx="306">2</cx:pt>
          <cx:pt idx="307">1</cx:pt>
          <cx:pt idx="308">1</cx:pt>
          <cx:pt idx="309">1</cx:pt>
          <cx:pt idx="310">1</cx:pt>
          <cx:pt idx="311">1</cx:pt>
          <cx:pt idx="312">1</cx:pt>
          <cx:pt idx="313">2</cx:pt>
          <cx:pt idx="314">1</cx:pt>
          <cx:pt idx="315">1</cx:pt>
          <cx:pt idx="316">1</cx:pt>
          <cx:pt idx="317">1</cx:pt>
          <cx:pt idx="318">3</cx:pt>
          <cx:pt idx="319">1</cx:pt>
          <cx:pt idx="320">1</cx:pt>
          <cx:pt idx="321">1</cx:pt>
          <cx:pt idx="322">2</cx:pt>
          <cx:pt idx="323">1</cx:pt>
          <cx:pt idx="324">1</cx:pt>
          <cx:pt idx="325">1</cx:pt>
          <cx:pt idx="326">1</cx:pt>
          <cx:pt idx="327">1</cx:pt>
          <cx:pt idx="328">1</cx:pt>
          <cx:pt idx="329">1</cx:pt>
          <cx:pt idx="330">2</cx:pt>
          <cx:pt idx="331">1</cx:pt>
          <cx:pt idx="332">4</cx:pt>
          <cx:pt idx="333">2</cx:pt>
          <cx:pt idx="334">1</cx:pt>
          <cx:pt idx="335">1</cx:pt>
          <cx:pt idx="336">1</cx:pt>
          <cx:pt idx="337">1</cx:pt>
          <cx:pt idx="338">1</cx:pt>
          <cx:pt idx="339">2</cx:pt>
          <cx:pt idx="340">2</cx:pt>
          <cx:pt idx="341">1</cx:pt>
          <cx:pt idx="342">1</cx:pt>
          <cx:pt idx="343">1</cx:pt>
          <cx:pt idx="344">1</cx:pt>
          <cx:pt idx="345">2</cx:pt>
          <cx:pt idx="346">1</cx:pt>
          <cx:pt idx="347">1</cx:pt>
          <cx:pt idx="348">1</cx:pt>
          <cx:pt idx="349">1</cx:pt>
          <cx:pt idx="350">1</cx:pt>
          <cx:pt idx="351">1</cx:pt>
          <cx:pt idx="352">2</cx:pt>
          <cx:pt idx="353">1</cx:pt>
          <cx:pt idx="354">1</cx:pt>
          <cx:pt idx="355">1</cx:pt>
          <cx:pt idx="356">1</cx:pt>
          <cx:pt idx="357">1</cx:pt>
          <cx:pt idx="358">1</cx:pt>
          <cx:pt idx="359">2</cx:pt>
          <cx:pt idx="360">2</cx:pt>
          <cx:pt idx="361">2</cx:pt>
          <cx:pt idx="362">1</cx:pt>
          <cx:pt idx="363">1</cx:pt>
          <cx:pt idx="364">1</cx:pt>
          <cx:pt idx="365">1</cx:pt>
          <cx:pt idx="366">1</cx:pt>
          <cx:pt idx="367">1</cx:pt>
          <cx:pt idx="368">1</cx:pt>
          <cx:pt idx="369">2</cx:pt>
          <cx:pt idx="370">1</cx:pt>
          <cx:pt idx="371">1</cx:pt>
          <cx:pt idx="372">1</cx:pt>
          <cx:pt idx="373">1</cx:pt>
          <cx:pt idx="374">1</cx:pt>
          <cx:pt idx="375">1</cx:pt>
          <cx:pt idx="376">1</cx:pt>
          <cx:pt idx="377">1</cx:pt>
          <cx:pt idx="378">1</cx:pt>
          <cx:pt idx="379">3</cx:pt>
          <cx:pt idx="380">1</cx:pt>
          <cx:pt idx="381">1</cx:pt>
          <cx:pt idx="382">1</cx:pt>
          <cx:pt idx="383">1</cx:pt>
          <cx:pt idx="384">1</cx:pt>
          <cx:pt idx="385">1</cx:pt>
          <cx:pt idx="386">2</cx:pt>
          <cx:pt idx="387">2</cx:pt>
          <cx:pt idx="388">2</cx:pt>
          <cx:pt idx="389">1</cx:pt>
          <cx:pt idx="390">1</cx:pt>
          <cx:pt idx="391">1</cx:pt>
          <cx:pt idx="392">1</cx:pt>
          <cx:pt idx="393">2</cx:pt>
          <cx:pt idx="394">1</cx:pt>
          <cx:pt idx="395">2</cx:pt>
          <cx:pt idx="396">1</cx:pt>
          <cx:pt idx="397">1</cx:pt>
          <cx:pt idx="398">2</cx:pt>
          <cx:pt idx="399">1</cx:pt>
          <cx:pt idx="400">1</cx:pt>
          <cx:pt idx="401">1</cx:pt>
          <cx:pt idx="402">1</cx:pt>
          <cx:pt idx="403">1</cx:pt>
          <cx:pt idx="404">1</cx:pt>
          <cx:pt idx="405">2</cx:pt>
          <cx:pt idx="406">1</cx:pt>
          <cx:pt idx="407">1</cx:pt>
          <cx:pt idx="408">1</cx:pt>
          <cx:pt idx="409">1</cx:pt>
          <cx:pt idx="410">2</cx:pt>
          <cx:pt idx="411">1</cx:pt>
          <cx:pt idx="412">2</cx:pt>
          <cx:pt idx="413">1</cx:pt>
          <cx:pt idx="414">1</cx:pt>
          <cx:pt idx="415">1</cx:pt>
          <cx:pt idx="416">2</cx:pt>
          <cx:pt idx="417">2</cx:pt>
          <cx:pt idx="418">1</cx:pt>
          <cx:pt idx="419">1</cx:pt>
          <cx:pt idx="420">2</cx:pt>
          <cx:pt idx="421">1</cx:pt>
          <cx:pt idx="422">3</cx:pt>
          <cx:pt idx="423">1</cx:pt>
          <cx:pt idx="424">1</cx:pt>
          <cx:pt idx="425">2</cx:pt>
          <cx:pt idx="426">1</cx:pt>
          <cx:pt idx="427">1</cx:pt>
          <cx:pt idx="428">1</cx:pt>
          <cx:pt idx="429">1</cx:pt>
          <cx:pt idx="430">1</cx:pt>
          <cx:pt idx="431">1</cx:pt>
          <cx:pt idx="432">1</cx:pt>
          <cx:pt idx="433">1</cx:pt>
          <cx:pt idx="434">2</cx:pt>
          <cx:pt idx="435">1</cx:pt>
          <cx:pt idx="436">1</cx:pt>
          <cx:pt idx="437">1</cx:pt>
          <cx:pt idx="438">1</cx:pt>
          <cx:pt idx="439">1</cx:pt>
          <cx:pt idx="440">1</cx:pt>
          <cx:pt idx="441">1</cx:pt>
          <cx:pt idx="442">1</cx:pt>
          <cx:pt idx="443">1</cx:pt>
          <cx:pt idx="444">1</cx:pt>
          <cx:pt idx="445">1</cx:pt>
          <cx:pt idx="446">2</cx:pt>
          <cx:pt idx="447">1</cx:pt>
          <cx:pt idx="448">1</cx:pt>
          <cx:pt idx="449">2</cx:pt>
          <cx:pt idx="450">1</cx:pt>
          <cx:pt idx="451">1</cx:pt>
          <cx:pt idx="452">2</cx:pt>
          <cx:pt idx="453">1</cx:pt>
          <cx:pt idx="454">1</cx:pt>
          <cx:pt idx="455">2</cx:pt>
          <cx:pt idx="456">2</cx:pt>
          <cx:pt idx="457">1</cx:pt>
          <cx:pt idx="458">1</cx:pt>
          <cx:pt idx="459">1</cx:pt>
          <cx:pt idx="460">1</cx:pt>
          <cx:pt idx="461">1</cx:pt>
          <cx:pt idx="462">1</cx:pt>
          <cx:pt idx="463">1</cx:pt>
          <cx:pt idx="464">1</cx:pt>
          <cx:pt idx="465">1</cx:pt>
          <cx:pt idx="466">1</cx:pt>
          <cx:pt idx="467">1</cx:pt>
          <cx:pt idx="468">1</cx:pt>
          <cx:pt idx="469">1</cx:pt>
          <cx:pt idx="470">1</cx:pt>
          <cx:pt idx="471">1</cx:pt>
          <cx:pt idx="472">2</cx:pt>
          <cx:pt idx="473">2</cx:pt>
          <cx:pt idx="474">1</cx:pt>
          <cx:pt idx="475">1</cx:pt>
          <cx:pt idx="476">1</cx:pt>
          <cx:pt idx="477">1</cx:pt>
          <cx:pt idx="478">2</cx:pt>
          <cx:pt idx="479">1</cx:pt>
          <cx:pt idx="480">1</cx:pt>
          <cx:pt idx="481">1</cx:pt>
          <cx:pt idx="482">1</cx:pt>
          <cx:pt idx="483">1</cx:pt>
          <cx:pt idx="484">2</cx:pt>
          <cx:pt idx="485">1</cx:pt>
          <cx:pt idx="486">3</cx:pt>
          <cx:pt idx="487">1</cx:pt>
          <cx:pt idx="488">1</cx:pt>
          <cx:pt idx="489">2</cx:pt>
          <cx:pt idx="490">1</cx:pt>
          <cx:pt idx="491">1</cx:pt>
          <cx:pt idx="492">1</cx:pt>
          <cx:pt idx="493">1</cx:pt>
          <cx:pt idx="494">2</cx:pt>
          <cx:pt idx="495">1</cx:pt>
          <cx:pt idx="496">1</cx:pt>
          <cx:pt idx="497">1</cx:pt>
          <cx:pt idx="498">1</cx:pt>
          <cx:pt idx="499">1</cx:pt>
          <cx:pt idx="500">1</cx:pt>
          <cx:pt idx="501">2</cx:pt>
          <cx:pt idx="502">2</cx:pt>
          <cx:pt idx="503">1</cx:pt>
          <cx:pt idx="504">1</cx:pt>
          <cx:pt idx="505">1</cx:pt>
          <cx:pt idx="506">1</cx:pt>
          <cx:pt idx="507">3</cx:pt>
          <cx:pt idx="508">2</cx:pt>
          <cx:pt idx="509">1</cx:pt>
          <cx:pt idx="510">1</cx:pt>
          <cx:pt idx="511">1</cx:pt>
          <cx:pt idx="512">1</cx:pt>
          <cx:pt idx="513">1</cx:pt>
          <cx:pt idx="514">1</cx:pt>
          <cx:pt idx="515">1</cx:pt>
          <cx:pt idx="516">1</cx:pt>
          <cx:pt idx="517">1</cx:pt>
          <cx:pt idx="518">1</cx:pt>
          <cx:pt idx="519">1</cx:pt>
          <cx:pt idx="520">1</cx:pt>
          <cx:pt idx="521">1</cx:pt>
          <cx:pt idx="522">2</cx:pt>
          <cx:pt idx="523">1</cx:pt>
          <cx:pt idx="524">1</cx:pt>
          <cx:pt idx="525">1</cx:pt>
          <cx:pt idx="526">1</cx:pt>
          <cx:pt idx="527">2</cx:pt>
          <cx:pt idx="528">1</cx:pt>
          <cx:pt idx="529">1</cx:pt>
          <cx:pt idx="530">2</cx:pt>
          <cx:pt idx="531">1</cx:pt>
          <cx:pt idx="532">1</cx:pt>
          <cx:pt idx="533">1</cx:pt>
          <cx:pt idx="534">1</cx:pt>
          <cx:pt idx="535">1</cx:pt>
          <cx:pt idx="536">1</cx:pt>
          <cx:pt idx="537">1</cx:pt>
          <cx:pt idx="538">1</cx:pt>
          <cx:pt idx="539">1</cx:pt>
          <cx:pt idx="540">1</cx:pt>
          <cx:pt idx="541">2</cx:pt>
          <cx:pt idx="542">1</cx:pt>
          <cx:pt idx="543">1</cx:pt>
          <cx:pt idx="544">1</cx:pt>
          <cx:pt idx="545">1</cx:pt>
          <cx:pt idx="546">1</cx:pt>
          <cx:pt idx="547">1</cx:pt>
          <cx:pt idx="548">2</cx:pt>
          <cx:pt idx="549">1</cx:pt>
          <cx:pt idx="550">1</cx:pt>
          <cx:pt idx="551">1</cx:pt>
          <cx:pt idx="552">1</cx:pt>
          <cx:pt idx="553">1</cx:pt>
          <cx:pt idx="554">1</cx:pt>
          <cx:pt idx="555">1</cx:pt>
          <cx:pt idx="556">1</cx:pt>
          <cx:pt idx="557">2</cx:pt>
          <cx:pt idx="558">1</cx:pt>
          <cx:pt idx="559">1</cx:pt>
          <cx:pt idx="560">1</cx:pt>
          <cx:pt idx="561">1</cx:pt>
          <cx:pt idx="562">1</cx:pt>
          <cx:pt idx="563">1</cx:pt>
          <cx:pt idx="564">1</cx:pt>
          <cx:pt idx="565">1</cx:pt>
          <cx:pt idx="566">1</cx:pt>
          <cx:pt idx="567">1</cx:pt>
          <cx:pt idx="568">1</cx:pt>
          <cx:pt idx="569">1</cx:pt>
          <cx:pt idx="570">1</cx:pt>
          <cx:pt idx="571">1</cx:pt>
          <cx:pt idx="572">1</cx:pt>
          <cx:pt idx="573">1</cx:pt>
          <cx:pt idx="574">1</cx:pt>
          <cx:pt idx="575">2</cx:pt>
          <cx:pt idx="576">1</cx:pt>
          <cx:pt idx="577">1</cx:pt>
          <cx:pt idx="578">1</cx:pt>
          <cx:pt idx="579">1</cx:pt>
          <cx:pt idx="580">1</cx:pt>
          <cx:pt idx="581">1</cx:pt>
          <cx:pt idx="582">1</cx:pt>
          <cx:pt idx="583">1</cx:pt>
          <cx:pt idx="584">1</cx:pt>
          <cx:pt idx="585">2</cx:pt>
          <cx:pt idx="586">1</cx:pt>
          <cx:pt idx="587">1</cx:pt>
          <cx:pt idx="588">2</cx:pt>
          <cx:pt idx="589">2</cx:pt>
          <cx:pt idx="590">1</cx:pt>
          <cx:pt idx="591">1</cx:pt>
          <cx:pt idx="592">1</cx:pt>
          <cx:pt idx="593">1</cx:pt>
          <cx:pt idx="594">2</cx:pt>
          <cx:pt idx="595">1</cx:pt>
          <cx:pt idx="596">1</cx:pt>
          <cx:pt idx="597">1</cx:pt>
          <cx:pt idx="598">1</cx:pt>
          <cx:pt idx="599">2</cx:pt>
          <cx:pt idx="600">1</cx:pt>
          <cx:pt idx="601">1</cx:pt>
          <cx:pt idx="602">1</cx:pt>
          <cx:pt idx="603">1</cx:pt>
          <cx:pt idx="604">2</cx:pt>
          <cx:pt idx="605">3</cx:pt>
          <cx:pt idx="606">1</cx:pt>
          <cx:pt idx="607">4</cx:pt>
          <cx:pt idx="608">1</cx:pt>
          <cx:pt idx="609">1</cx:pt>
          <cx:pt idx="610">1</cx:pt>
          <cx:pt idx="611">1</cx:pt>
          <cx:pt idx="612">1</cx:pt>
          <cx:pt idx="613">1</cx:pt>
          <cx:pt idx="614">1</cx:pt>
          <cx:pt idx="615">1</cx:pt>
          <cx:pt idx="616">1</cx:pt>
          <cx:pt idx="617">1</cx:pt>
          <cx:pt idx="618">2</cx:pt>
          <cx:pt idx="619">1</cx:pt>
          <cx:pt idx="620">1</cx:pt>
          <cx:pt idx="621">2</cx:pt>
          <cx:pt idx="622">2</cx:pt>
          <cx:pt idx="623">1</cx:pt>
          <cx:pt idx="624">2</cx:pt>
          <cx:pt idx="625">1</cx:pt>
          <cx:pt idx="626">1</cx:pt>
          <cx:pt idx="627">1</cx:pt>
          <cx:pt idx="628">3</cx:pt>
          <cx:pt idx="629">1</cx:pt>
          <cx:pt idx="630">1</cx:pt>
          <cx:pt idx="631">1</cx:pt>
          <cx:pt idx="632">2</cx:pt>
          <cx:pt idx="633">2</cx:pt>
          <cx:pt idx="634">2</cx:pt>
          <cx:pt idx="635">1</cx:pt>
          <cx:pt idx="636">2</cx:pt>
          <cx:pt idx="637">2</cx:pt>
          <cx:pt idx="638">2</cx:pt>
          <cx:pt idx="639">1</cx:pt>
          <cx:pt idx="640">2</cx:pt>
          <cx:pt idx="641">1</cx:pt>
          <cx:pt idx="642">3</cx:pt>
          <cx:pt idx="643">2</cx:pt>
          <cx:pt idx="644">1</cx:pt>
          <cx:pt idx="645">1</cx:pt>
          <cx:pt idx="646">1</cx:pt>
          <cx:pt idx="647">1</cx:pt>
          <cx:pt idx="648">1</cx:pt>
          <cx:pt idx="649">1</cx:pt>
          <cx:pt idx="650">1</cx:pt>
          <cx:pt idx="651">1</cx:pt>
          <cx:pt idx="652">1</cx:pt>
          <cx:pt idx="653">1</cx:pt>
          <cx:pt idx="654">1</cx:pt>
          <cx:pt idx="655">1</cx:pt>
          <cx:pt idx="656">1</cx:pt>
          <cx:pt idx="657">1</cx:pt>
          <cx:pt idx="658">2</cx:pt>
          <cx:pt idx="659">1</cx:pt>
          <cx:pt idx="660">1</cx:pt>
          <cx:pt idx="661">1</cx:pt>
          <cx:pt idx="662">3</cx:pt>
          <cx:pt idx="663">1</cx:pt>
          <cx:pt idx="664">1</cx:pt>
          <cx:pt idx="665">2</cx:pt>
          <cx:pt idx="666">1</cx:pt>
          <cx:pt idx="667">1</cx:pt>
          <cx:pt idx="668">1</cx:pt>
          <cx:pt idx="669">1</cx:pt>
          <cx:pt idx="670">1</cx:pt>
          <cx:pt idx="671">1</cx:pt>
          <cx:pt idx="672">2</cx:pt>
          <cx:pt idx="673">1</cx:pt>
          <cx:pt idx="674">2</cx:pt>
          <cx:pt idx="675">1</cx:pt>
          <cx:pt idx="676">1</cx:pt>
          <cx:pt idx="677">1</cx:pt>
          <cx:pt idx="678">1</cx:pt>
          <cx:pt idx="679">1</cx:pt>
          <cx:pt idx="680">2</cx:pt>
          <cx:pt idx="681">1</cx:pt>
          <cx:pt idx="682">1</cx:pt>
          <cx:pt idx="683">2</cx:pt>
          <cx:pt idx="684">1</cx:pt>
          <cx:pt idx="685">2</cx:pt>
          <cx:pt idx="686">1</cx:pt>
          <cx:pt idx="687">1</cx:pt>
          <cx:pt idx="688">1</cx:pt>
          <cx:pt idx="689">1</cx:pt>
          <cx:pt idx="690">2</cx:pt>
          <cx:pt idx="691">1</cx:pt>
          <cx:pt idx="692">2</cx:pt>
          <cx:pt idx="693">1</cx:pt>
          <cx:pt idx="694">1</cx:pt>
          <cx:pt idx="695">1</cx:pt>
          <cx:pt idx="696">1</cx:pt>
          <cx:pt idx="697">1</cx:pt>
          <cx:pt idx="698">1</cx:pt>
          <cx:pt idx="699">1</cx:pt>
          <cx:pt idx="700">1</cx:pt>
          <cx:pt idx="701">1</cx:pt>
          <cx:pt idx="702">1</cx:pt>
          <cx:pt idx="703">1</cx:pt>
          <cx:pt idx="704">1</cx:pt>
          <cx:pt idx="705">1</cx:pt>
          <cx:pt idx="706">1</cx:pt>
          <cx:pt idx="707">1</cx:pt>
          <cx:pt idx="708">1</cx:pt>
          <cx:pt idx="709">1</cx:pt>
          <cx:pt idx="710">1</cx:pt>
          <cx:pt idx="711">1</cx:pt>
          <cx:pt idx="712">2</cx:pt>
          <cx:pt idx="713">1</cx:pt>
          <cx:pt idx="714">2</cx:pt>
          <cx:pt idx="715">1</cx:pt>
          <cx:pt idx="716">1</cx:pt>
          <cx:pt idx="717">3</cx:pt>
          <cx:pt idx="718">1</cx:pt>
          <cx:pt idx="719">1</cx:pt>
          <cx:pt idx="720">3</cx:pt>
          <cx:pt idx="721">2</cx:pt>
          <cx:pt idx="722">1</cx:pt>
          <cx:pt idx="723">1</cx:pt>
          <cx:pt idx="724">1</cx:pt>
          <cx:pt idx="725">1</cx:pt>
          <cx:pt idx="726">1</cx:pt>
          <cx:pt idx="727">1</cx:pt>
          <cx:pt idx="728">2</cx:pt>
          <cx:pt idx="729">1</cx:pt>
          <cx:pt idx="730">1</cx:pt>
          <cx:pt idx="731">1</cx:pt>
          <cx:pt idx="732">1</cx:pt>
          <cx:pt idx="733">1</cx:pt>
          <cx:pt idx="734">1</cx:pt>
          <cx:pt idx="735">1</cx:pt>
          <cx:pt idx="736">1</cx:pt>
          <cx:pt idx="737">1</cx:pt>
          <cx:pt idx="738">1</cx:pt>
          <cx:pt idx="739">1</cx:pt>
          <cx:pt idx="740">1</cx:pt>
          <cx:pt idx="741">1</cx:pt>
          <cx:pt idx="742">1</cx:pt>
          <cx:pt idx="743">1</cx:pt>
          <cx:pt idx="744">1</cx:pt>
          <cx:pt idx="745">1</cx:pt>
          <cx:pt idx="746">1</cx:pt>
          <cx:pt idx="747">1</cx:pt>
          <cx:pt idx="748">1</cx:pt>
          <cx:pt idx="749">1</cx:pt>
          <cx:pt idx="750">1</cx:pt>
          <cx:pt idx="751">2</cx:pt>
          <cx:pt idx="752">1</cx:pt>
          <cx:pt idx="753">1</cx:pt>
          <cx:pt idx="754">1</cx:pt>
          <cx:pt idx="755">4</cx:pt>
          <cx:pt idx="756">2</cx:pt>
          <cx:pt idx="757">1</cx:pt>
          <cx:pt idx="758">1</cx:pt>
          <cx:pt idx="759">1</cx:pt>
          <cx:pt idx="760">1</cx:pt>
          <cx:pt idx="761">2</cx:pt>
          <cx:pt idx="762">1</cx:pt>
          <cx:pt idx="763">1</cx:pt>
          <cx:pt idx="764">2</cx:pt>
          <cx:pt idx="765">1</cx:pt>
          <cx:pt idx="766">1</cx:pt>
          <cx:pt idx="767">1</cx:pt>
          <cx:pt idx="768">1</cx:pt>
          <cx:pt idx="769">1</cx:pt>
          <cx:pt idx="770">2</cx:pt>
          <cx:pt idx="771">1</cx:pt>
          <cx:pt idx="772">1</cx:pt>
          <cx:pt idx="773">1</cx:pt>
          <cx:pt idx="774">2</cx:pt>
          <cx:pt idx="775">2</cx:pt>
          <cx:pt idx="776">1</cx:pt>
          <cx:pt idx="777">2</cx:pt>
          <cx:pt idx="778">1</cx:pt>
          <cx:pt idx="779">1</cx:pt>
          <cx:pt idx="780">1</cx:pt>
          <cx:pt idx="781">1</cx:pt>
          <cx:pt idx="782">2</cx:pt>
          <cx:pt idx="783">1</cx:pt>
          <cx:pt idx="784">1</cx:pt>
          <cx:pt idx="785">2</cx:pt>
          <cx:pt idx="786">1</cx:pt>
          <cx:pt idx="787">1</cx:pt>
          <cx:pt idx="788">1</cx:pt>
          <cx:pt idx="789">2</cx:pt>
          <cx:pt idx="790">1</cx:pt>
          <cx:pt idx="791">3</cx:pt>
          <cx:pt idx="792">1</cx:pt>
          <cx:pt idx="793">1</cx:pt>
          <cx:pt idx="794">1</cx:pt>
          <cx:pt idx="795">1</cx:pt>
          <cx:pt idx="796">2</cx:pt>
          <cx:pt idx="797">1</cx:pt>
          <cx:pt idx="798">1</cx:pt>
          <cx:pt idx="799">1</cx:pt>
          <cx:pt idx="800">1</cx:pt>
          <cx:pt idx="801">1</cx:pt>
          <cx:pt idx="802">1</cx:pt>
          <cx:pt idx="803">1</cx:pt>
          <cx:pt idx="804">2</cx:pt>
          <cx:pt idx="805">2</cx:pt>
          <cx:pt idx="806">1</cx:pt>
          <cx:pt idx="807">1</cx:pt>
          <cx:pt idx="808">1</cx:pt>
          <cx:pt idx="809">1</cx:pt>
          <cx:pt idx="810">1</cx:pt>
          <cx:pt idx="811">1</cx:pt>
          <cx:pt idx="812">1</cx:pt>
          <cx:pt idx="813">1</cx:pt>
          <cx:pt idx="814">2</cx:pt>
          <cx:pt idx="815">2</cx:pt>
          <cx:pt idx="816">1</cx:pt>
          <cx:pt idx="817">1</cx:pt>
          <cx:pt idx="818">1</cx:pt>
          <cx:pt idx="819">1</cx:pt>
          <cx:pt idx="820">1</cx:pt>
          <cx:pt idx="821">1</cx:pt>
          <cx:pt idx="822">1</cx:pt>
          <cx:pt idx="823">2</cx:pt>
          <cx:pt idx="824">1</cx:pt>
          <cx:pt idx="825">1</cx:pt>
          <cx:pt idx="826">1</cx:pt>
          <cx:pt idx="827">1</cx:pt>
          <cx:pt idx="828">1</cx:pt>
          <cx:pt idx="829">2</cx:pt>
          <cx:pt idx="830">1</cx:pt>
          <cx:pt idx="831">1</cx:pt>
          <cx:pt idx="832">1</cx:pt>
          <cx:pt idx="833">1</cx:pt>
          <cx:pt idx="834">2</cx:pt>
          <cx:pt idx="835">1</cx:pt>
          <cx:pt idx="836">1</cx:pt>
          <cx:pt idx="837">1</cx:pt>
          <cx:pt idx="838">2</cx:pt>
          <cx:pt idx="839">1</cx:pt>
          <cx:pt idx="840">1</cx:pt>
          <cx:pt idx="841">1</cx:pt>
          <cx:pt idx="842">1</cx:pt>
          <cx:pt idx="843">2</cx:pt>
          <cx:pt idx="844">1</cx:pt>
          <cx:pt idx="845">1</cx:pt>
          <cx:pt idx="846">1</cx:pt>
          <cx:pt idx="847">1</cx:pt>
          <cx:pt idx="848">1</cx:pt>
          <cx:pt idx="849">1</cx:pt>
          <cx:pt idx="850">2</cx:pt>
          <cx:pt idx="851">2</cx:pt>
          <cx:pt idx="852">1</cx:pt>
          <cx:pt idx="853">2</cx:pt>
          <cx:pt idx="854">1</cx:pt>
          <cx:pt idx="855">1</cx:pt>
          <cx:pt idx="856">2</cx:pt>
          <cx:pt idx="857">1</cx:pt>
          <cx:pt idx="858">1</cx:pt>
          <cx:pt idx="859">1</cx:pt>
          <cx:pt idx="860">1</cx:pt>
          <cx:pt idx="861">1</cx:pt>
          <cx:pt idx="862">2</cx:pt>
          <cx:pt idx="863">2</cx:pt>
          <cx:pt idx="864">1</cx:pt>
          <cx:pt idx="865">1</cx:pt>
          <cx:pt idx="866">1</cx:pt>
          <cx:pt idx="867">1</cx:pt>
          <cx:pt idx="868">2</cx:pt>
          <cx:pt idx="869">1</cx:pt>
          <cx:pt idx="870">1</cx:pt>
          <cx:pt idx="871">3</cx:pt>
          <cx:pt idx="872">1</cx:pt>
          <cx:pt idx="873">1</cx:pt>
          <cx:pt idx="874">1</cx:pt>
          <cx:pt idx="875">1</cx:pt>
          <cx:pt idx="876">2</cx:pt>
          <cx:pt idx="877">2</cx:pt>
          <cx:pt idx="878">1</cx:pt>
          <cx:pt idx="879">1</cx:pt>
          <cx:pt idx="880">2</cx:pt>
          <cx:pt idx="881">1</cx:pt>
          <cx:pt idx="882">2</cx:pt>
          <cx:pt idx="883">1</cx:pt>
          <cx:pt idx="884">1</cx:pt>
          <cx:pt idx="885">1</cx:pt>
          <cx:pt idx="886">1</cx:pt>
          <cx:pt idx="887">1</cx:pt>
          <cx:pt idx="888">1</cx:pt>
          <cx:pt idx="889">1</cx:pt>
          <cx:pt idx="890">1</cx:pt>
          <cx:pt idx="891">3</cx:pt>
          <cx:pt idx="892">1</cx:pt>
          <cx:pt idx="893">1</cx:pt>
          <cx:pt idx="894">1</cx:pt>
          <cx:pt idx="895">1</cx:pt>
          <cx:pt idx="896">1</cx:pt>
          <cx:pt idx="897">2</cx:pt>
          <cx:pt idx="898">1</cx:pt>
          <cx:pt idx="899">1</cx:pt>
          <cx:pt idx="900">1</cx:pt>
          <cx:pt idx="901">1</cx:pt>
          <cx:pt idx="902">1</cx:pt>
          <cx:pt idx="903">1</cx:pt>
          <cx:pt idx="904">1</cx:pt>
          <cx:pt idx="905">1</cx:pt>
          <cx:pt idx="906">1</cx:pt>
          <cx:pt idx="907">1</cx:pt>
          <cx:pt idx="908">2</cx:pt>
          <cx:pt idx="909">1</cx:pt>
          <cx:pt idx="910">2</cx:pt>
          <cx:pt idx="911">1</cx:pt>
          <cx:pt idx="912">1</cx:pt>
          <cx:pt idx="913">1</cx:pt>
          <cx:pt idx="914">1</cx:pt>
          <cx:pt idx="915">1</cx:pt>
          <cx:pt idx="916">1</cx:pt>
          <cx:pt idx="917">2</cx:pt>
          <cx:pt idx="918">1</cx:pt>
          <cx:pt idx="919">1</cx:pt>
          <cx:pt idx="920">2</cx:pt>
          <cx:pt idx="921">1</cx:pt>
          <cx:pt idx="922">1</cx:pt>
          <cx:pt idx="923">1</cx:pt>
          <cx:pt idx="924">1</cx:pt>
          <cx:pt idx="925">1</cx:pt>
          <cx:pt idx="926">1</cx:pt>
          <cx:pt idx="927">1</cx:pt>
          <cx:pt idx="928">1</cx:pt>
          <cx:pt idx="929">1</cx:pt>
          <cx:pt idx="930">1</cx:pt>
          <cx:pt idx="931">1</cx:pt>
          <cx:pt idx="932">2</cx:pt>
          <cx:pt idx="933">1</cx:pt>
          <cx:pt idx="934">2</cx:pt>
          <cx:pt idx="935">1</cx:pt>
          <cx:pt idx="936">1</cx:pt>
          <cx:pt idx="937">1</cx:pt>
          <cx:pt idx="938">1</cx:pt>
          <cx:pt idx="939">1</cx:pt>
          <cx:pt idx="940">1</cx:pt>
          <cx:pt idx="941">1</cx:pt>
          <cx:pt idx="942">2</cx:pt>
          <cx:pt idx="943">1</cx:pt>
          <cx:pt idx="944">1</cx:pt>
          <cx:pt idx="945">1</cx:pt>
          <cx:pt idx="946">1</cx:pt>
          <cx:pt idx="947">1</cx:pt>
          <cx:pt idx="948">1</cx:pt>
          <cx:pt idx="949">2</cx:pt>
          <cx:pt idx="950">1</cx:pt>
          <cx:pt idx="951">2</cx:pt>
          <cx:pt idx="952">1</cx:pt>
          <cx:pt idx="953">1</cx:pt>
          <cx:pt idx="954">1</cx:pt>
          <cx:pt idx="955">2</cx:pt>
          <cx:pt idx="956">1</cx:pt>
          <cx:pt idx="957">1</cx:pt>
          <cx:pt idx="958">1</cx:pt>
          <cx:pt idx="959">1</cx:pt>
          <cx:pt idx="960">1</cx:pt>
          <cx:pt idx="961">1</cx:pt>
          <cx:pt idx="962">1</cx:pt>
          <cx:pt idx="963">1</cx:pt>
          <cx:pt idx="964">1</cx:pt>
          <cx:pt idx="965">1</cx:pt>
          <cx:pt idx="966">3</cx:pt>
          <cx:pt idx="967">2</cx:pt>
          <cx:pt idx="968">1</cx:pt>
          <cx:pt idx="969">1</cx:pt>
          <cx:pt idx="970">1</cx:pt>
          <cx:pt idx="971">2</cx:pt>
          <cx:pt idx="972">2</cx:pt>
          <cx:pt idx="973">1</cx:pt>
          <cx:pt idx="974">1</cx:pt>
          <cx:pt idx="975">1</cx:pt>
          <cx:pt idx="976">2</cx:pt>
          <cx:pt idx="977">1</cx:pt>
          <cx:pt idx="978">1</cx:pt>
          <cx:pt idx="979">1</cx:pt>
          <cx:pt idx="980">1</cx:pt>
          <cx:pt idx="981">1</cx:pt>
          <cx:pt idx="982">1</cx:pt>
          <cx:pt idx="983">1</cx:pt>
          <cx:pt idx="984">1</cx:pt>
          <cx:pt idx="985">3</cx:pt>
          <cx:pt idx="986">1</cx:pt>
          <cx:pt idx="987">1</cx:pt>
          <cx:pt idx="988">1</cx:pt>
          <cx:pt idx="989">2</cx:pt>
          <cx:pt idx="990">1</cx:pt>
          <cx:pt idx="991">1</cx:pt>
          <cx:pt idx="992">1</cx:pt>
          <cx:pt idx="993">1</cx:pt>
          <cx:pt idx="994">1</cx:pt>
          <cx:pt idx="995">1</cx:pt>
          <cx:pt idx="996">1</cx:pt>
          <cx:pt idx="997">1</cx:pt>
          <cx:pt idx="998">2</cx:pt>
          <cx:pt idx="999">2</cx:pt>
          <cx:pt idx="1000">1</cx:pt>
          <cx:pt idx="1001">2</cx:pt>
          <cx:pt idx="1002">1</cx:pt>
          <cx:pt idx="1003">1</cx:pt>
          <cx:pt idx="1004">1</cx:pt>
          <cx:pt idx="1005">2</cx:pt>
          <cx:pt idx="1006">1</cx:pt>
          <cx:pt idx="1007">2</cx:pt>
          <cx:pt idx="1008">1</cx:pt>
          <cx:pt idx="1009">1</cx:pt>
          <cx:pt idx="1010">1</cx:pt>
          <cx:pt idx="1011">1</cx:pt>
          <cx:pt idx="1012">1</cx:pt>
          <cx:pt idx="1013">1</cx:pt>
          <cx:pt idx="1014">1</cx:pt>
          <cx:pt idx="1015">1</cx:pt>
          <cx:pt idx="1016">1</cx:pt>
          <cx:pt idx="1017">1</cx:pt>
          <cx:pt idx="1018">1</cx:pt>
          <cx:pt idx="1019">2</cx:pt>
          <cx:pt idx="1020">3</cx:pt>
          <cx:pt idx="1021">1</cx:pt>
          <cx:pt idx="1022">1</cx:pt>
          <cx:pt idx="1023">2</cx:pt>
          <cx:pt idx="1024">1</cx:pt>
          <cx:pt idx="1025">1</cx:pt>
          <cx:pt idx="1026">2</cx:pt>
          <cx:pt idx="1027">1</cx:pt>
          <cx:pt idx="1028">1</cx:pt>
          <cx:pt idx="1029">1</cx:pt>
          <cx:pt idx="1030">2</cx:pt>
          <cx:pt idx="1031">1</cx:pt>
          <cx:pt idx="1032">1</cx:pt>
          <cx:pt idx="1033">2</cx:pt>
          <cx:pt idx="1034">1</cx:pt>
          <cx:pt idx="1035">1</cx:pt>
          <cx:pt idx="1036">2</cx:pt>
          <cx:pt idx="1037">1</cx:pt>
          <cx:pt idx="1038">1</cx:pt>
          <cx:pt idx="1039">1</cx:pt>
          <cx:pt idx="1040">1</cx:pt>
          <cx:pt idx="1041">2</cx:pt>
          <cx:pt idx="1042">2</cx:pt>
          <cx:pt idx="1043">1</cx:pt>
          <cx:pt idx="1044">1</cx:pt>
          <cx:pt idx="1045">1</cx:pt>
          <cx:pt idx="1046">1</cx:pt>
          <cx:pt idx="1047">3</cx:pt>
          <cx:pt idx="1048">3</cx:pt>
          <cx:pt idx="1049">1</cx:pt>
          <cx:pt idx="1050">1</cx:pt>
          <cx:pt idx="1051">1</cx:pt>
          <cx:pt idx="1052">1</cx:pt>
          <cx:pt idx="1053">1</cx:pt>
          <cx:pt idx="1054">1</cx:pt>
          <cx:pt idx="1055">1</cx:pt>
          <cx:pt idx="1056">1</cx:pt>
          <cx:pt idx="1057">1</cx:pt>
          <cx:pt idx="1058">1</cx:pt>
          <cx:pt idx="1059">1</cx:pt>
          <cx:pt idx="1060">1</cx:pt>
          <cx:pt idx="1061">1</cx:pt>
          <cx:pt idx="1062">1</cx:pt>
          <cx:pt idx="1063">1</cx:pt>
          <cx:pt idx="1064">1</cx:pt>
          <cx:pt idx="1065">1</cx:pt>
          <cx:pt idx="1066">2</cx:pt>
          <cx:pt idx="1067">1</cx:pt>
          <cx:pt idx="1068">1</cx:pt>
          <cx:pt idx="1069">1</cx:pt>
          <cx:pt idx="1070">1</cx:pt>
          <cx:pt idx="1071">1</cx:pt>
          <cx:pt idx="1072">1</cx:pt>
          <cx:pt idx="1073">1</cx:pt>
          <cx:pt idx="1074">2</cx:pt>
          <cx:pt idx="1075">1</cx:pt>
          <cx:pt idx="1076">2</cx:pt>
          <cx:pt idx="1077">2</cx:pt>
          <cx:pt idx="1078">1</cx:pt>
          <cx:pt idx="1079">1</cx:pt>
          <cx:pt idx="1080">1</cx:pt>
          <cx:pt idx="1081">1</cx:pt>
          <cx:pt idx="1082">1</cx:pt>
          <cx:pt idx="1083">1</cx:pt>
          <cx:pt idx="1084">1</cx:pt>
          <cx:pt idx="1085">1</cx:pt>
          <cx:pt idx="1086">1</cx:pt>
          <cx:pt idx="1087">1</cx:pt>
          <cx:pt idx="1088">1</cx:pt>
          <cx:pt idx="1089">1</cx:pt>
          <cx:pt idx="1090">1</cx:pt>
          <cx:pt idx="1091">2</cx:pt>
          <cx:pt idx="1092">1</cx:pt>
          <cx:pt idx="1093">2</cx:pt>
          <cx:pt idx="1094">2</cx:pt>
          <cx:pt idx="1095">1</cx:pt>
          <cx:pt idx="1096">1</cx:pt>
          <cx:pt idx="1097">1</cx:pt>
          <cx:pt idx="1098">1</cx:pt>
          <cx:pt idx="1099">1</cx:pt>
          <cx:pt idx="1100">1</cx:pt>
          <cx:pt idx="1101">1</cx:pt>
          <cx:pt idx="1102">1</cx:pt>
          <cx:pt idx="1103">1</cx:pt>
          <cx:pt idx="1104">1</cx:pt>
          <cx:pt idx="1105">1</cx:pt>
          <cx:pt idx="1106">1</cx:pt>
          <cx:pt idx="1107">1</cx:pt>
          <cx:pt idx="1108">2</cx:pt>
          <cx:pt idx="1109">1</cx:pt>
          <cx:pt idx="1110">1</cx:pt>
          <cx:pt idx="1111">1</cx:pt>
          <cx:pt idx="1112">1</cx:pt>
          <cx:pt idx="1113">1</cx:pt>
          <cx:pt idx="1114">1</cx:pt>
          <cx:pt idx="1115">1</cx:pt>
          <cx:pt idx="1116">1</cx:pt>
          <cx:pt idx="1117">1</cx:pt>
          <cx:pt idx="1118">1</cx:pt>
          <cx:pt idx="1119">1</cx:pt>
          <cx:pt idx="1120">1</cx:pt>
          <cx:pt idx="1121">1</cx:pt>
          <cx:pt idx="1122">2</cx:pt>
          <cx:pt idx="1123">2</cx:pt>
          <cx:pt idx="1124">2</cx:pt>
          <cx:pt idx="1125">1</cx:pt>
          <cx:pt idx="1126">1</cx:pt>
          <cx:pt idx="1127">1</cx:pt>
          <cx:pt idx="1128">1</cx:pt>
          <cx:pt idx="1129">1</cx:pt>
          <cx:pt idx="1130">1</cx:pt>
          <cx:pt idx="1131">1</cx:pt>
          <cx:pt idx="1132">1</cx:pt>
          <cx:pt idx="1133">1</cx:pt>
          <cx:pt idx="1134">1</cx:pt>
          <cx:pt idx="1135">1</cx:pt>
          <cx:pt idx="1136">1</cx:pt>
          <cx:pt idx="1137">1</cx:pt>
          <cx:pt idx="1138">1</cx:pt>
          <cx:pt idx="1139">1</cx:pt>
          <cx:pt idx="1140">1</cx:pt>
          <cx:pt idx="1141">2</cx:pt>
          <cx:pt idx="1142">1</cx:pt>
          <cx:pt idx="1143">1</cx:pt>
          <cx:pt idx="1144">3</cx:pt>
          <cx:pt idx="1145">1</cx:pt>
          <cx:pt idx="1146">1</cx:pt>
          <cx:pt idx="1147">1</cx:pt>
          <cx:pt idx="1148">1</cx:pt>
          <cx:pt idx="1149">1</cx:pt>
          <cx:pt idx="1150">1</cx:pt>
          <cx:pt idx="1151">1</cx:pt>
          <cx:pt idx="1152">1</cx:pt>
          <cx:pt idx="1153">1</cx:pt>
          <cx:pt idx="1154">1</cx:pt>
          <cx:pt idx="1155">1</cx:pt>
          <cx:pt idx="1156">1</cx:pt>
          <cx:pt idx="1157">2</cx:pt>
          <cx:pt idx="1158">1</cx:pt>
          <cx:pt idx="1159">1</cx:pt>
          <cx:pt idx="1160">1</cx:pt>
          <cx:pt idx="1161">2</cx:pt>
          <cx:pt idx="1162">1</cx:pt>
          <cx:pt idx="1163">1</cx:pt>
          <cx:pt idx="1164">1</cx:pt>
          <cx:pt idx="1165">2</cx:pt>
          <cx:pt idx="1166">1</cx:pt>
          <cx:pt idx="1167">1</cx:pt>
          <cx:pt idx="1168">1</cx:pt>
          <cx:pt idx="1169">1</cx:pt>
          <cx:pt idx="1170">1</cx:pt>
          <cx:pt idx="1171">1</cx:pt>
          <cx:pt idx="1172">2</cx:pt>
          <cx:pt idx="1173">1</cx:pt>
          <cx:pt idx="1174">2</cx:pt>
          <cx:pt idx="1175">1</cx:pt>
          <cx:pt idx="1176">2</cx:pt>
          <cx:pt idx="1177">1</cx:pt>
          <cx:pt idx="1178">2</cx:pt>
          <cx:pt idx="1179">3</cx:pt>
          <cx:pt idx="1180">1</cx:pt>
          <cx:pt idx="1181">1</cx:pt>
          <cx:pt idx="1182">1</cx:pt>
          <cx:pt idx="1183">1</cx:pt>
          <cx:pt idx="1184">1</cx:pt>
          <cx:pt idx="1185">1</cx:pt>
          <cx:pt idx="1186">1</cx:pt>
          <cx:pt idx="1187">1</cx:pt>
          <cx:pt idx="1188">1</cx:pt>
          <cx:pt idx="1189">2</cx:pt>
          <cx:pt idx="1190">2</cx:pt>
          <cx:pt idx="1191">1</cx:pt>
          <cx:pt idx="1192">2</cx:pt>
          <cx:pt idx="1193">1</cx:pt>
          <cx:pt idx="1194">1</cx:pt>
          <cx:pt idx="1195">2</cx:pt>
          <cx:pt idx="1196">1</cx:pt>
          <cx:pt idx="1197">1</cx:pt>
          <cx:pt idx="1198">1</cx:pt>
          <cx:pt idx="1199">1</cx:pt>
          <cx:pt idx="1200">1</cx:pt>
          <cx:pt idx="1201">2</cx:pt>
          <cx:pt idx="1202">1</cx:pt>
          <cx:pt idx="1203">2</cx:pt>
          <cx:pt idx="1204">1</cx:pt>
          <cx:pt idx="1205">1</cx:pt>
          <cx:pt idx="1206">1</cx:pt>
          <cx:pt idx="1207">1</cx:pt>
          <cx:pt idx="1208">2</cx:pt>
          <cx:pt idx="1209">1</cx:pt>
          <cx:pt idx="1210">3</cx:pt>
          <cx:pt idx="1211">1</cx:pt>
          <cx:pt idx="1212">1</cx:pt>
          <cx:pt idx="1213">1</cx:pt>
          <cx:pt idx="1214">1</cx:pt>
          <cx:pt idx="1215">1</cx:pt>
          <cx:pt idx="1216">1</cx:pt>
          <cx:pt idx="1217">2</cx:pt>
          <cx:pt idx="1218">3</cx:pt>
          <cx:pt idx="1219">2</cx:pt>
          <cx:pt idx="1220">2</cx:pt>
          <cx:pt idx="1221">1</cx:pt>
          <cx:pt idx="1222">1</cx:pt>
          <cx:pt idx="1223">1</cx:pt>
          <cx:pt idx="1224">2</cx:pt>
          <cx:pt idx="1225">1</cx:pt>
          <cx:pt idx="1226">2</cx:pt>
          <cx:pt idx="1227">1</cx:pt>
          <cx:pt idx="1228">1</cx:pt>
          <cx:pt idx="1229">1</cx:pt>
          <cx:pt idx="1230">1</cx:pt>
          <cx:pt idx="1231">1</cx:pt>
          <cx:pt idx="1232">1</cx:pt>
          <cx:pt idx="1233">1</cx:pt>
          <cx:pt idx="1234">1</cx:pt>
          <cx:pt idx="1235">1</cx:pt>
          <cx:pt idx="1236">2</cx:pt>
          <cx:pt idx="1237">1</cx:pt>
          <cx:pt idx="1238">1</cx:pt>
          <cx:pt idx="1239">1</cx:pt>
          <cx:pt idx="1240">1</cx:pt>
          <cx:pt idx="1241">1</cx:pt>
          <cx:pt idx="1242">1</cx:pt>
          <cx:pt idx="1243">1</cx:pt>
          <cx:pt idx="1244">2</cx:pt>
          <cx:pt idx="1245">1</cx:pt>
          <cx:pt idx="1246">2</cx:pt>
          <cx:pt idx="1247">1</cx:pt>
          <cx:pt idx="1248">1</cx:pt>
          <cx:pt idx="1249">1</cx:pt>
          <cx:pt idx="1250">1</cx:pt>
          <cx:pt idx="1251">1</cx:pt>
          <cx:pt idx="1252">3</cx:pt>
          <cx:pt idx="1253">1</cx:pt>
          <cx:pt idx="1254">1</cx:pt>
          <cx:pt idx="1255">1</cx:pt>
          <cx:pt idx="1256">2</cx:pt>
          <cx:pt idx="1257">1</cx:pt>
          <cx:pt idx="1258">1</cx:pt>
          <cx:pt idx="1259">2</cx:pt>
          <cx:pt idx="1260">1</cx:pt>
          <cx:pt idx="1261">1</cx:pt>
          <cx:pt idx="1262">1</cx:pt>
          <cx:pt idx="1263">1</cx:pt>
          <cx:pt idx="1264">2</cx:pt>
          <cx:pt idx="1265">1</cx:pt>
          <cx:pt idx="1266">2</cx:pt>
          <cx:pt idx="1267">2</cx:pt>
          <cx:pt idx="1268">1</cx:pt>
          <cx:pt idx="1269">1</cx:pt>
          <cx:pt idx="1270">1</cx:pt>
          <cx:pt idx="1271">1</cx:pt>
          <cx:pt idx="1272">1</cx:pt>
          <cx:pt idx="1273">1</cx:pt>
          <cx:pt idx="1274">1</cx:pt>
          <cx:pt idx="1275">1</cx:pt>
          <cx:pt idx="1276">1</cx:pt>
          <cx:pt idx="1277">1</cx:pt>
          <cx:pt idx="1278">1</cx:pt>
          <cx:pt idx="1279">1</cx:pt>
          <cx:pt idx="1280">1</cx:pt>
          <cx:pt idx="1281">1</cx:pt>
          <cx:pt idx="1282">2</cx:pt>
          <cx:pt idx="1283">2</cx:pt>
          <cx:pt idx="1284">1</cx:pt>
          <cx:pt idx="1285">1</cx:pt>
          <cx:pt idx="1286">1</cx:pt>
          <cx:pt idx="1287">1</cx:pt>
          <cx:pt idx="1288">1</cx:pt>
          <cx:pt idx="1289">1</cx:pt>
          <cx:pt idx="1290">1</cx:pt>
          <cx:pt idx="1291">1</cx:pt>
          <cx:pt idx="1292">1</cx:pt>
          <cx:pt idx="1293">1</cx:pt>
          <cx:pt idx="1294">1</cx:pt>
          <cx:pt idx="1295">1</cx:pt>
          <cx:pt idx="1296">1</cx:pt>
          <cx:pt idx="1297">1</cx:pt>
          <cx:pt idx="1298">1</cx:pt>
          <cx:pt idx="1299">1</cx:pt>
          <cx:pt idx="1300">1</cx:pt>
          <cx:pt idx="1301">1</cx:pt>
          <cx:pt idx="1302">1</cx:pt>
          <cx:pt idx="1303">1</cx:pt>
          <cx:pt idx="1304">2</cx:pt>
          <cx:pt idx="1305">1</cx:pt>
          <cx:pt idx="1306">1</cx:pt>
          <cx:pt idx="1307">1</cx:pt>
          <cx:pt idx="1308">1</cx:pt>
          <cx:pt idx="1309">1</cx:pt>
          <cx:pt idx="1310">1</cx:pt>
          <cx:pt idx="1311">2</cx:pt>
          <cx:pt idx="1312">2</cx:pt>
          <cx:pt idx="1313">2</cx:pt>
          <cx:pt idx="1314">3</cx:pt>
          <cx:pt idx="1315">1</cx:pt>
          <cx:pt idx="1316">1</cx:pt>
          <cx:pt idx="1317">1</cx:pt>
          <cx:pt idx="1318">1</cx:pt>
          <cx:pt idx="1319">2</cx:pt>
          <cx:pt idx="1320">1</cx:pt>
          <cx:pt idx="1321">1</cx:pt>
          <cx:pt idx="1322">1</cx:pt>
          <cx:pt idx="1323">1</cx:pt>
          <cx:pt idx="1324">1</cx:pt>
          <cx:pt idx="1325">1</cx:pt>
          <cx:pt idx="1326">1</cx:pt>
          <cx:pt idx="1327">1</cx:pt>
          <cx:pt idx="1328">1</cx:pt>
          <cx:pt idx="1329">1</cx:pt>
          <cx:pt idx="1330">1</cx:pt>
          <cx:pt idx="1331">1</cx:pt>
          <cx:pt idx="1332">1</cx:pt>
          <cx:pt idx="1333">2</cx:pt>
          <cx:pt idx="1334">2</cx:pt>
          <cx:pt idx="1335">1</cx:pt>
          <cx:pt idx="1336">1</cx:pt>
          <cx:pt idx="1337">2</cx:pt>
          <cx:pt idx="1338">2</cx:pt>
          <cx:pt idx="1339">2</cx:pt>
          <cx:pt idx="1340">1</cx:pt>
          <cx:pt idx="1341">1</cx:pt>
          <cx:pt idx="1342">1</cx:pt>
          <cx:pt idx="1343">1</cx:pt>
          <cx:pt idx="1344">3</cx:pt>
          <cx:pt idx="1345">1</cx:pt>
          <cx:pt idx="1346">1</cx:pt>
          <cx:pt idx="1347">2</cx:pt>
          <cx:pt idx="1348">1</cx:pt>
          <cx:pt idx="1349">1</cx:pt>
          <cx:pt idx="1350">2</cx:pt>
          <cx:pt idx="1351">1</cx:pt>
          <cx:pt idx="1352">1</cx:pt>
          <cx:pt idx="1353">1</cx:pt>
          <cx:pt idx="1354">1</cx:pt>
          <cx:pt idx="1355">1</cx:pt>
          <cx:pt idx="1356">1</cx:pt>
          <cx:pt idx="1357">1</cx:pt>
          <cx:pt idx="1358">1</cx:pt>
          <cx:pt idx="1359">3</cx:pt>
          <cx:pt idx="1360">2</cx:pt>
          <cx:pt idx="1361">1</cx:pt>
          <cx:pt idx="1362">1</cx:pt>
          <cx:pt idx="1363">2</cx:pt>
          <cx:pt idx="1364">1</cx:pt>
          <cx:pt idx="1365">2</cx:pt>
          <cx:pt idx="1366">1</cx:pt>
          <cx:pt idx="1367">1</cx:pt>
          <cx:pt idx="1368">1</cx:pt>
          <cx:pt idx="1369">1</cx:pt>
          <cx:pt idx="1370">1</cx:pt>
          <cx:pt idx="1371">2</cx:pt>
          <cx:pt idx="1372">1</cx:pt>
          <cx:pt idx="1373">3</cx:pt>
          <cx:pt idx="1374">1</cx:pt>
          <cx:pt idx="1375">1</cx:pt>
          <cx:pt idx="1376">1</cx:pt>
          <cx:pt idx="1377">1</cx:pt>
          <cx:pt idx="1378">1</cx:pt>
          <cx:pt idx="1379">1</cx:pt>
          <cx:pt idx="1380">1</cx:pt>
          <cx:pt idx="1381">1</cx:pt>
          <cx:pt idx="1382">1</cx:pt>
          <cx:pt idx="1383">1</cx:pt>
          <cx:pt idx="1384">1</cx:pt>
          <cx:pt idx="1385">1</cx:pt>
          <cx:pt idx="1386">1</cx:pt>
          <cx:pt idx="1387">1</cx:pt>
          <cx:pt idx="1388">1</cx:pt>
          <cx:pt idx="1389">1</cx:pt>
          <cx:pt idx="1390">1</cx:pt>
          <cx:pt idx="1391">2</cx:pt>
          <cx:pt idx="1392">2</cx:pt>
          <cx:pt idx="1393">2</cx:pt>
          <cx:pt idx="1394">1</cx:pt>
          <cx:pt idx="1395">1</cx:pt>
          <cx:pt idx="1396">2</cx:pt>
          <cx:pt idx="1397">1</cx:pt>
          <cx:pt idx="1398">1</cx:pt>
          <cx:pt idx="1399">1</cx:pt>
          <cx:pt idx="1400">1</cx:pt>
          <cx:pt idx="1401">1</cx:pt>
          <cx:pt idx="1402">1</cx:pt>
          <cx:pt idx="1403">1</cx:pt>
          <cx:pt idx="1404">2</cx:pt>
          <cx:pt idx="1405">1</cx:pt>
          <cx:pt idx="1406">1</cx:pt>
          <cx:pt idx="1407">1</cx:pt>
          <cx:pt idx="1408">1</cx:pt>
          <cx:pt idx="1409">1</cx:pt>
          <cx:pt idx="1410">1</cx:pt>
          <cx:pt idx="1411">1</cx:pt>
          <cx:pt idx="1412">1</cx:pt>
          <cx:pt idx="1413">1</cx:pt>
          <cx:pt idx="1414">1</cx:pt>
          <cx:pt idx="1415">1</cx:pt>
          <cx:pt idx="1416">1</cx:pt>
          <cx:pt idx="1417">2</cx:pt>
          <cx:pt idx="1418">1</cx:pt>
          <cx:pt idx="1419">1</cx:pt>
          <cx:pt idx="1420">1</cx:pt>
          <cx:pt idx="1421">1</cx:pt>
          <cx:pt idx="1422">1</cx:pt>
          <cx:pt idx="1423">1</cx:pt>
          <cx:pt idx="1424">1</cx:pt>
          <cx:pt idx="1425">1</cx:pt>
          <cx:pt idx="1426">1</cx:pt>
          <cx:pt idx="1427">2</cx:pt>
          <cx:pt idx="1428">1</cx:pt>
          <cx:pt idx="1429">2</cx:pt>
          <cx:pt idx="1430">1</cx:pt>
          <cx:pt idx="1431">1</cx:pt>
          <cx:pt idx="1432">1</cx:pt>
          <cx:pt idx="1433">1</cx:pt>
          <cx:pt idx="1434">1</cx:pt>
          <cx:pt idx="1435">3</cx:pt>
          <cx:pt idx="1436">1</cx:pt>
          <cx:pt idx="1437">1</cx:pt>
          <cx:pt idx="1438">1</cx:pt>
          <cx:pt idx="1439">1</cx:pt>
          <cx:pt idx="1440">1</cx:pt>
          <cx:pt idx="1441">1</cx:pt>
          <cx:pt idx="1442">1</cx:pt>
          <cx:pt idx="1443">2</cx:pt>
          <cx:pt idx="1444">1</cx:pt>
          <cx:pt idx="1445">1</cx:pt>
          <cx:pt idx="1446">1</cx:pt>
          <cx:pt idx="1447">1</cx:pt>
          <cx:pt idx="1448">1</cx:pt>
          <cx:pt idx="1449">1</cx:pt>
          <cx:pt idx="1450">1</cx:pt>
          <cx:pt idx="1451">1</cx:pt>
          <cx:pt idx="1452">2</cx:pt>
          <cx:pt idx="1453">1</cx:pt>
          <cx:pt idx="1454">1</cx:pt>
          <cx:pt idx="1455">1</cx:pt>
          <cx:pt idx="1456">1</cx:pt>
          <cx:pt idx="1457">1</cx:pt>
          <cx:pt idx="1458">1</cx:pt>
          <cx:pt idx="1459">1</cx:pt>
          <cx:pt idx="1460">1</cx:pt>
          <cx:pt idx="1461">1</cx:pt>
          <cx:pt idx="1462">2</cx:pt>
          <cx:pt idx="1463">1</cx:pt>
          <cx:pt idx="1464">1</cx:pt>
          <cx:pt idx="1465">2</cx:pt>
          <cx:pt idx="1466">2</cx:pt>
          <cx:pt idx="1467">1</cx:pt>
          <cx:pt idx="1468">1</cx:pt>
          <cx:pt idx="1469">1</cx:pt>
          <cx:pt idx="1470">1</cx:pt>
          <cx:pt idx="1471">2</cx:pt>
          <cx:pt idx="1472">2</cx:pt>
          <cx:pt idx="1473">2</cx:pt>
          <cx:pt idx="1474">1</cx:pt>
          <cx:pt idx="1475">1</cx:pt>
          <cx:pt idx="1476">1</cx:pt>
          <cx:pt idx="1477">1</cx:pt>
          <cx:pt idx="1478">1</cx:pt>
          <cx:pt idx="1479">1</cx:pt>
          <cx:pt idx="1480">1</cx:pt>
          <cx:pt idx="1481">1</cx:pt>
          <cx:pt idx="1482">2</cx:pt>
          <cx:pt idx="1483">1</cx:pt>
          <cx:pt idx="1484">1</cx:pt>
          <cx:pt idx="1485">1</cx:pt>
          <cx:pt idx="1486">1</cx:pt>
          <cx:pt idx="1487">1</cx:pt>
          <cx:pt idx="1488">1</cx:pt>
          <cx:pt idx="1489">1</cx:pt>
          <cx:pt idx="1490">2</cx:pt>
          <cx:pt idx="1491">1</cx:pt>
          <cx:pt idx="1492">1</cx:pt>
          <cx:pt idx="1493">1</cx:pt>
          <cx:pt idx="1494">1</cx:pt>
          <cx:pt idx="1495">1</cx:pt>
          <cx:pt idx="1496">1</cx:pt>
          <cx:pt idx="1497">1</cx:pt>
          <cx:pt idx="1498">1</cx:pt>
          <cx:pt idx="1499">1</cx:pt>
          <cx:pt idx="1500">1</cx:pt>
          <cx:pt idx="1501">2</cx:pt>
          <cx:pt idx="1502">1</cx:pt>
          <cx:pt idx="1503">1</cx:pt>
          <cx:pt idx="1504">1</cx:pt>
          <cx:pt idx="1505">1</cx:pt>
          <cx:pt idx="1506">1</cx:pt>
          <cx:pt idx="1507">1</cx:pt>
          <cx:pt idx="1508">1</cx:pt>
          <cx:pt idx="1509">2</cx:pt>
          <cx:pt idx="1510">1</cx:pt>
          <cx:pt idx="1511">1</cx:pt>
          <cx:pt idx="1512">1</cx:pt>
          <cx:pt idx="1513">1</cx:pt>
          <cx:pt idx="1514">1</cx:pt>
          <cx:pt idx="1515">1</cx:pt>
          <cx:pt idx="1516">1</cx:pt>
          <cx:pt idx="1517">2</cx:pt>
          <cx:pt idx="1518">2</cx:pt>
          <cx:pt idx="1519">2</cx:pt>
          <cx:pt idx="1520">2</cx:pt>
          <cx:pt idx="1521">1</cx:pt>
          <cx:pt idx="1522">1</cx:pt>
          <cx:pt idx="1523">1</cx:pt>
          <cx:pt idx="1524">1</cx:pt>
          <cx:pt idx="1525">1</cx:pt>
          <cx:pt idx="1526">1</cx:pt>
          <cx:pt idx="1527">1</cx:pt>
          <cx:pt idx="1528">1</cx:pt>
          <cx:pt idx="1529">2</cx:pt>
          <cx:pt idx="1530">1</cx:pt>
          <cx:pt idx="1531">1</cx:pt>
          <cx:pt idx="1532">1</cx:pt>
          <cx:pt idx="1533">1</cx:pt>
          <cx:pt idx="1534">1</cx:pt>
          <cx:pt idx="1535">1</cx:pt>
          <cx:pt idx="1536">1</cx:pt>
          <cx:pt idx="1537">1</cx:pt>
          <cx:pt idx="1538">2</cx:pt>
          <cx:pt idx="1539">1</cx:pt>
          <cx:pt idx="1540">1</cx:pt>
          <cx:pt idx="1541">1</cx:pt>
          <cx:pt idx="1542">1</cx:pt>
          <cx:pt idx="1543">1</cx:pt>
          <cx:pt idx="1544">1</cx:pt>
          <cx:pt idx="1545">1</cx:pt>
          <cx:pt idx="1546">2</cx:pt>
          <cx:pt idx="1547">1</cx:pt>
          <cx:pt idx="1548">1</cx:pt>
          <cx:pt idx="1549">1</cx:pt>
          <cx:pt idx="1550">1</cx:pt>
          <cx:pt idx="1551">1</cx:pt>
          <cx:pt idx="1552">2</cx:pt>
          <cx:pt idx="1553">1</cx:pt>
          <cx:pt idx="1554">1</cx:pt>
          <cx:pt idx="1555">1</cx:pt>
          <cx:pt idx="1556">1</cx:pt>
          <cx:pt idx="1557">1</cx:pt>
          <cx:pt idx="1558">1</cx:pt>
          <cx:pt idx="1559">2</cx:pt>
          <cx:pt idx="1560">1</cx:pt>
          <cx:pt idx="1561">1</cx:pt>
          <cx:pt idx="1562">2</cx:pt>
          <cx:pt idx="1563">1</cx:pt>
          <cx:pt idx="1564">1</cx:pt>
          <cx:pt idx="1565">1</cx:pt>
          <cx:pt idx="1566">1</cx:pt>
          <cx:pt idx="1567">2</cx:pt>
          <cx:pt idx="1568">1</cx:pt>
          <cx:pt idx="1569">1</cx:pt>
          <cx:pt idx="1570">1</cx:pt>
          <cx:pt idx="1571">1</cx:pt>
          <cx:pt idx="1572">1</cx:pt>
          <cx:pt idx="1573">2</cx:pt>
          <cx:pt idx="1574">1</cx:pt>
          <cx:pt idx="1575">1</cx:pt>
          <cx:pt idx="1576">1</cx:pt>
          <cx:pt idx="1577">1</cx:pt>
          <cx:pt idx="1578">1</cx:pt>
          <cx:pt idx="1579">1</cx:pt>
          <cx:pt idx="1580">1</cx:pt>
          <cx:pt idx="1581">1</cx:pt>
          <cx:pt idx="1582">1</cx:pt>
          <cx:pt idx="1583">2</cx:pt>
          <cx:pt idx="1584">1</cx:pt>
          <cx:pt idx="1585">1</cx:pt>
          <cx:pt idx="1586">1</cx:pt>
          <cx:pt idx="1587">1</cx:pt>
          <cx:pt idx="1588">1</cx:pt>
          <cx:pt idx="1589">1</cx:pt>
          <cx:pt idx="1590">1</cx:pt>
          <cx:pt idx="1591">1</cx:pt>
          <cx:pt idx="1592">1</cx:pt>
          <cx:pt idx="1593">1</cx:pt>
          <cx:pt idx="1594">1</cx:pt>
          <cx:pt idx="1595">1</cx:pt>
          <cx:pt idx="1596">2</cx:pt>
          <cx:pt idx="1597">1</cx:pt>
          <cx:pt idx="1598">1</cx:pt>
          <cx:pt idx="1599">1</cx:pt>
          <cx:pt idx="1600">1</cx:pt>
          <cx:pt idx="1601">2</cx:pt>
          <cx:pt idx="1602">1</cx:pt>
          <cx:pt idx="1603">1</cx:pt>
          <cx:pt idx="1604">1</cx:pt>
          <cx:pt idx="1605">2</cx:pt>
          <cx:pt idx="1606">1</cx:pt>
          <cx:pt idx="1607">1</cx:pt>
          <cx:pt idx="1608">1</cx:pt>
          <cx:pt idx="1609">2</cx:pt>
          <cx:pt idx="1610">1</cx:pt>
          <cx:pt idx="1611">1</cx:pt>
          <cx:pt idx="1612">1</cx:pt>
          <cx:pt idx="1613">1</cx:pt>
          <cx:pt idx="1614">1</cx:pt>
          <cx:pt idx="1615">1</cx:pt>
          <cx:pt idx="1616">1</cx:pt>
          <cx:pt idx="1617">1</cx:pt>
          <cx:pt idx="1618">1</cx:pt>
          <cx:pt idx="1619">1</cx:pt>
          <cx:pt idx="1620">1</cx:pt>
          <cx:pt idx="1621">2</cx:pt>
          <cx:pt idx="1622">1</cx:pt>
          <cx:pt idx="1623">1</cx:pt>
          <cx:pt idx="1624">1</cx:pt>
          <cx:pt idx="1625">1</cx:pt>
          <cx:pt idx="1626">1</cx:pt>
          <cx:pt idx="1627">2</cx:pt>
          <cx:pt idx="1628">1</cx:pt>
          <cx:pt idx="1629">1</cx:pt>
          <cx:pt idx="1630">1</cx:pt>
          <cx:pt idx="1631">1</cx:pt>
          <cx:pt idx="1632">2</cx:pt>
          <cx:pt idx="1633">1</cx:pt>
          <cx:pt idx="1634">1</cx:pt>
          <cx:pt idx="1635">1</cx:pt>
          <cx:pt idx="1636">1</cx:pt>
          <cx:pt idx="1637">1</cx:pt>
          <cx:pt idx="1638">1</cx:pt>
          <cx:pt idx="1639">1</cx:pt>
          <cx:pt idx="1640">1</cx:pt>
          <cx:pt idx="1641">2</cx:pt>
          <cx:pt idx="1642">1</cx:pt>
          <cx:pt idx="1643">1</cx:pt>
          <cx:pt idx="1644">1</cx:pt>
          <cx:pt idx="1645">1</cx:pt>
          <cx:pt idx="1646">1</cx:pt>
          <cx:pt idx="1647">1</cx:pt>
          <cx:pt idx="1648">2</cx:pt>
          <cx:pt idx="1649">1</cx:pt>
          <cx:pt idx="1650">1</cx:pt>
          <cx:pt idx="1651">1</cx:pt>
          <cx:pt idx="1652">1</cx:pt>
          <cx:pt idx="1653">1</cx:pt>
          <cx:pt idx="1654">1</cx:pt>
          <cx:pt idx="1655">1</cx:pt>
          <cx:pt idx="1656">1</cx:pt>
          <cx:pt idx="1657">1</cx:pt>
          <cx:pt idx="1658">1</cx:pt>
          <cx:pt idx="1659">1</cx:pt>
          <cx:pt idx="1660">1</cx:pt>
          <cx:pt idx="1661">1</cx:pt>
          <cx:pt idx="1662">1</cx:pt>
          <cx:pt idx="1663">1</cx:pt>
          <cx:pt idx="1664">1</cx:pt>
          <cx:pt idx="1665">1</cx:pt>
          <cx:pt idx="1666">1</cx:pt>
          <cx:pt idx="1667">2</cx:pt>
          <cx:pt idx="1668">1</cx:pt>
          <cx:pt idx="1669">1</cx:pt>
          <cx:pt idx="1670">1</cx:pt>
          <cx:pt idx="1671">1</cx:pt>
          <cx:pt idx="1672">1</cx:pt>
          <cx:pt idx="1673">1</cx:pt>
          <cx:pt idx="1674">2</cx:pt>
          <cx:pt idx="1675">1</cx:pt>
          <cx:pt idx="1676">1</cx:pt>
          <cx:pt idx="1677">2</cx:pt>
          <cx:pt idx="1678">2</cx:pt>
          <cx:pt idx="1679">1</cx:pt>
          <cx:pt idx="1680">1</cx:pt>
          <cx:pt idx="1681">1</cx:pt>
          <cx:pt idx="1682">1</cx:pt>
          <cx:pt idx="1683">1</cx:pt>
          <cx:pt idx="1684">2</cx:pt>
          <cx:pt idx="1685">1</cx:pt>
          <cx:pt idx="1686">2</cx:pt>
          <cx:pt idx="1687">1</cx:pt>
          <cx:pt idx="1688">1</cx:pt>
          <cx:pt idx="1689">1</cx:pt>
          <cx:pt idx="1690">1</cx:pt>
          <cx:pt idx="1691">1</cx:pt>
          <cx:pt idx="1692">1</cx:pt>
          <cx:pt idx="1693">1</cx:pt>
          <cx:pt idx="1694">1</cx:pt>
          <cx:pt idx="1695">1</cx:pt>
          <cx:pt idx="1696">1</cx:pt>
          <cx:pt idx="1697">2</cx:pt>
          <cx:pt idx="1698">1</cx:pt>
          <cx:pt idx="1699">1</cx:pt>
          <cx:pt idx="1700">1</cx:pt>
          <cx:pt idx="1701">1</cx:pt>
          <cx:pt idx="1702">1</cx:pt>
          <cx:pt idx="1703">1</cx:pt>
          <cx:pt idx="1704">2</cx:pt>
          <cx:pt idx="1705">1</cx:pt>
          <cx:pt idx="1706">1</cx:pt>
          <cx:pt idx="1707">2</cx:pt>
          <cx:pt idx="1708">1</cx:pt>
          <cx:pt idx="1709">1</cx:pt>
          <cx:pt idx="1710">1</cx:pt>
          <cx:pt idx="1711">1</cx:pt>
          <cx:pt idx="1712">1</cx:pt>
          <cx:pt idx="1713">1</cx:pt>
          <cx:pt idx="1714">1</cx:pt>
          <cx:pt idx="1715">1</cx:pt>
          <cx:pt idx="1716">1</cx:pt>
          <cx:pt idx="1717">1</cx:pt>
          <cx:pt idx="1718">1</cx:pt>
          <cx:pt idx="1719">2</cx:pt>
          <cx:pt idx="1720">1</cx:pt>
          <cx:pt idx="1721">1</cx:pt>
          <cx:pt idx="1722">1</cx:pt>
          <cx:pt idx="1723">1</cx:pt>
          <cx:pt idx="1724">1</cx:pt>
          <cx:pt idx="1725">1</cx:pt>
          <cx:pt idx="1726">1</cx:pt>
          <cx:pt idx="1727">1</cx:pt>
          <cx:pt idx="1728">1</cx:pt>
          <cx:pt idx="1729">1</cx:pt>
          <cx:pt idx="1730">1</cx:pt>
          <cx:pt idx="1731">1</cx:pt>
          <cx:pt idx="1732">1</cx:pt>
          <cx:pt idx="1733">1</cx:pt>
          <cx:pt idx="1734">1</cx:pt>
          <cx:pt idx="1735">1</cx:pt>
          <cx:pt idx="1736">1</cx:pt>
          <cx:pt idx="1737">1</cx:pt>
          <cx:pt idx="1738">1</cx:pt>
          <cx:pt idx="1739">1</cx:pt>
          <cx:pt idx="1740">1</cx:pt>
          <cx:pt idx="1741">1</cx:pt>
          <cx:pt idx="1742">1</cx:pt>
          <cx:pt idx="1743">1</cx:pt>
          <cx:pt idx="1744">1</cx:pt>
          <cx:pt idx="1745">1</cx:pt>
          <cx:pt idx="1746">2</cx:pt>
          <cx:pt idx="1747">1</cx:pt>
          <cx:pt idx="1748">1</cx:pt>
          <cx:pt idx="1749">1</cx:pt>
          <cx:pt idx="1750">1</cx:pt>
          <cx:pt idx="1751">1</cx:pt>
          <cx:pt idx="1752">1</cx:pt>
          <cx:pt idx="1753">1</cx:pt>
          <cx:pt idx="1754">1</cx:pt>
          <cx:pt idx="1755">1</cx:pt>
          <cx:pt idx="1756">2</cx:pt>
          <cx:pt idx="1757">2</cx:pt>
          <cx:pt idx="1758">1</cx:pt>
          <cx:pt idx="1759">1</cx:pt>
          <cx:pt idx="1760">1</cx:pt>
          <cx:pt idx="1761">1</cx:pt>
          <cx:pt idx="1762">1</cx:pt>
          <cx:pt idx="1763">1</cx:pt>
          <cx:pt idx="1764">2</cx:pt>
          <cx:pt idx="1765">1</cx:pt>
          <cx:pt idx="1766">1</cx:pt>
          <cx:pt idx="1767">1</cx:pt>
          <cx:pt idx="1768">1</cx:pt>
          <cx:pt idx="1769">1</cx:pt>
          <cx:pt idx="1770">1</cx:pt>
          <cx:pt idx="1771">1</cx:pt>
          <cx:pt idx="1772">1</cx:pt>
          <cx:pt idx="1773">1</cx:pt>
          <cx:pt idx="1774">1</cx:pt>
          <cx:pt idx="1775">2</cx:pt>
          <cx:pt idx="1776">1</cx:pt>
          <cx:pt idx="1777">1</cx:pt>
          <cx:pt idx="1778">1</cx:pt>
          <cx:pt idx="1779">1</cx:pt>
          <cx:pt idx="1780">2</cx:pt>
          <cx:pt idx="1781">1</cx:pt>
          <cx:pt idx="1782">1</cx:pt>
          <cx:pt idx="1783">1</cx:pt>
          <cx:pt idx="1784">1</cx:pt>
          <cx:pt idx="1785">1</cx:pt>
          <cx:pt idx="1786">1</cx:pt>
          <cx:pt idx="1787">1</cx:pt>
          <cx:pt idx="1788">1</cx:pt>
          <cx:pt idx="1789">1</cx:pt>
          <cx:pt idx="1790">1</cx:pt>
          <cx:pt idx="1791">1</cx:pt>
          <cx:pt idx="1792">1</cx:pt>
          <cx:pt idx="1793">1</cx:pt>
          <cx:pt idx="1794">1</cx:pt>
          <cx:pt idx="1795">1</cx:pt>
          <cx:pt idx="1796">1</cx:pt>
          <cx:pt idx="1797">1</cx:pt>
          <cx:pt idx="1798">1</cx:pt>
          <cx:pt idx="1799">1</cx:pt>
          <cx:pt idx="1800">1</cx:pt>
          <cx:pt idx="1801">1</cx:pt>
          <cx:pt idx="1802">1</cx:pt>
          <cx:pt idx="1803">1</cx:pt>
          <cx:pt idx="1804">1</cx:pt>
          <cx:pt idx="1805">1</cx:pt>
          <cx:pt idx="1806">1</cx:pt>
          <cx:pt idx="1807">1</cx:pt>
          <cx:pt idx="1808">1</cx:pt>
          <cx:pt idx="1809">1</cx:pt>
          <cx:pt idx="1810">2</cx:pt>
          <cx:pt idx="1811">1</cx:pt>
          <cx:pt idx="1812">1</cx:pt>
          <cx:pt idx="1813">1</cx:pt>
          <cx:pt idx="1814">1</cx:pt>
          <cx:pt idx="1815">1</cx:pt>
          <cx:pt idx="1816">1</cx:pt>
          <cx:pt idx="1817">1</cx:pt>
          <cx:pt idx="1818">1</cx:pt>
          <cx:pt idx="1819">1</cx:pt>
          <cx:pt idx="1820">1</cx:pt>
          <cx:pt idx="1821">2</cx:pt>
          <cx:pt idx="1822">1</cx:pt>
          <cx:pt idx="1823">1</cx:pt>
          <cx:pt idx="1824">1</cx:pt>
          <cx:pt idx="1825">1</cx:pt>
          <cx:pt idx="1826">1</cx:pt>
          <cx:pt idx="1827">1</cx:pt>
          <cx:pt idx="1828">1</cx:pt>
          <cx:pt idx="1829">1</cx:pt>
          <cx:pt idx="1830">1</cx:pt>
          <cx:pt idx="1831">1</cx:pt>
          <cx:pt idx="1832">1</cx:pt>
          <cx:pt idx="1833">1</cx:pt>
          <cx:pt idx="1834">1</cx:pt>
          <cx:pt idx="1835">1</cx:pt>
          <cx:pt idx="1836">1</cx:pt>
          <cx:pt idx="1837">1</cx:pt>
          <cx:pt idx="1838">1</cx:pt>
          <cx:pt idx="1839">1</cx:pt>
          <cx:pt idx="1840">1</cx:pt>
          <cx:pt idx="1841">1</cx:pt>
          <cx:pt idx="1842">1</cx:pt>
          <cx:pt idx="1843">1</cx:pt>
          <cx:pt idx="1844">1</cx:pt>
          <cx:pt idx="1845">1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 lang="en-US" sz="16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The length of the track and it's effect on Quantity sold</a:t>
            </a:r>
          </a:p>
        </cx:rich>
      </cx:tx>
    </cx:title>
    <cx:plotArea>
      <cx:plotAreaRegion>
        <cx:series layoutId="clusteredColumn" uniqueId="{E1C1588F-74FE-4F19-A93C-4543AF2134EE}" formatIdx="0">
          <cx:tx>
            <cx:txData>
              <cx:f>'Query 4'!$A$1</cx:f>
              <cx:v>Track_in_Seconds</cx:v>
            </cx:txData>
          </cx:tx>
          <cx:spPr>
            <a:solidFill>
              <a:srgbClr val="435275"/>
            </a:solidFill>
          </cx:spPr>
          <cx:dataId val="0"/>
          <cx:layoutPr>
            <cx:binning intervalClosed="r">
              <cx:binSize val="150"/>
            </cx:binning>
          </cx:layoutPr>
        </cx:series>
        <cx:series layoutId="clusteredColumn" hidden="1" uniqueId="{364548C9-A52E-4222-BC3B-75298AC3BC33}" formatIdx="1">
          <cx:tx>
            <cx:txData>
              <cx:f>'Query 4'!$B$1</cx:f>
              <cx:v>Quantity_Sold</cx:v>
            </cx:txData>
          </cx:tx>
          <cx:dataId val="1"/>
          <cx:layoutPr>
            <cx:binning intervalClosed="r"/>
          </cx:layoutPr>
        </cx:series>
      </cx:plotAreaRegion>
      <cx:axis id="0">
        <cx:catScaling gapWidth="0"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 sz="1100">
                    <a:latin typeface="Arial" panose="020B0604020202020204" pitchFamily="34" charset="0"/>
                    <a:cs typeface="Arial" panose="020B0604020202020204" pitchFamily="34" charset="0"/>
                  </a:rPr>
                  <a:t>Song Length in Seconds</a:t>
                </a:r>
              </a:p>
            </cx:rich>
          </cx:tx>
        </cx:title>
        <cx:tickLabels/>
        <cx:txPr>
          <a:bodyPr spcFirstLastPara="1" vertOverflow="ellipsis" wrap="square" lIns="0" tIns="0" rIns="0" bIns="0" anchor="ctr" anchorCtr="1"/>
          <a:lstStyle/>
          <a:p>
            <a:pPr>
              <a:defRPr lang="en-US" sz="10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defRPr>
            </a:pPr>
            <a:endParaRPr lang="en-US" sz="1000"/>
          </a:p>
        </cx:txPr>
      </cx:axis>
      <cx:axis id="1">
        <cx:valScaling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 sz="1100">
                    <a:latin typeface="Arial" panose="020B0604020202020204" pitchFamily="34" charset="0"/>
                    <a:cs typeface="Arial" panose="020B0604020202020204" pitchFamily="34" charset="0"/>
                  </a:rPr>
                  <a:t>Quantity Sold</a:t>
                </a:r>
              </a:p>
            </cx:rich>
          </cx:tx>
        </cx:title>
        <cx:majorGridlines/>
        <cx:tickLabels/>
        <cx:txPr>
          <a:bodyPr spcFirstLastPara="1" vertOverflow="ellipsis" wrap="square" lIns="0" tIns="0" rIns="0" bIns="0" anchor="ctr" anchorCtr="1"/>
          <a:lstStyle/>
          <a:p>
            <a:pPr>
              <a:defRPr lang="en-US" sz="10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defRPr>
            </a:pPr>
            <a:endParaRPr lang="en-US" sz="1000"/>
          </a:p>
        </cx:txPr>
      </cx:axis>
    </cx:plotArea>
  </cx:chart>
  <cx:spPr>
    <a:noFill/>
    <a:ln>
      <a:solidFill>
        <a:schemeClr val="accent1"/>
      </a:solidFill>
    </a:ln>
  </cx:spPr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“2 Minutes to Midnight” track appears the most in playlists with a record of 13 time.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With a 5 playlists’ appearances for tracks on average.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10 Tracks Feature The Most in Playlists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4314811"/>
              </p:ext>
            </p:extLst>
          </p:nvPr>
        </p:nvGraphicFramePr>
        <p:xfrm>
          <a:off x="354300" y="1418450"/>
          <a:ext cx="45507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With a record of 826.7$ Rock Genre comes at the top with a big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difference than Latin which comes next with 382.1$.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Rock And Roll comes last off chart with 6$ 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The average of earnings is 97$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Is The Best Selling </a:t>
            </a:r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Genres?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4278325"/>
              </p:ext>
            </p:extLst>
          </p:nvPr>
        </p:nvGraphicFramePr>
        <p:xfrm>
          <a:off x="354300" y="1418450"/>
          <a:ext cx="45507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As from the last visualization it’s clear that Rock Genre is dominating the market without any competition.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While Latin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 and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Metal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is quite close to each other with Latin doing slightly or no better except for 2011.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-US" sz="24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he 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 Best Selling Genres Performance Throughout The Years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5021646"/>
              </p:ext>
            </p:extLst>
          </p:nvPr>
        </p:nvGraphicFramePr>
        <p:xfrm>
          <a:off x="354300" y="1418450"/>
          <a:ext cx="45507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As from the data tracks between 156 to 306 Seconds make the most sales.</a:t>
            </a:r>
          </a:p>
          <a:p>
            <a:pPr marL="285750" indent="-285750">
              <a:spcAft>
                <a:spcPts val="1600"/>
              </a:spcAft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There are a lot of outliers with the longest track being 5286 Seconds!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Length Of The Track And It's Effect On Quantity Sold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/>
              <p:cNvGraphicFramePr/>
              <p:nvPr>
                <p:extLst>
                  <p:ext uri="{D42A27DB-BD31-4B8C-83A1-F6EECF244321}">
                    <p14:modId xmlns:p14="http://schemas.microsoft.com/office/powerpoint/2010/main" val="187152003"/>
                  </p:ext>
                </p:extLst>
              </p:nvPr>
            </p:nvGraphicFramePr>
            <p:xfrm>
              <a:off x="354300" y="1418450"/>
              <a:ext cx="4550700" cy="30726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5" name="Chart 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300" y="1418450"/>
                <a:ext cx="4550700" cy="307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202</Words>
  <Application>Microsoft Office PowerPoint</Application>
  <PresentationFormat>On-screen Show (16:9)</PresentationFormat>
  <Paragraphs>19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Open Sans</vt:lpstr>
      <vt:lpstr>Arial</vt:lpstr>
      <vt:lpstr>Simple Light</vt:lpstr>
      <vt:lpstr>The 10 Tracks Feature The Most in Playlists</vt:lpstr>
      <vt:lpstr>What Is The Best Selling Genres?</vt:lpstr>
      <vt:lpstr>The 3 Best Selling Genres Performance Throughout The Years</vt:lpstr>
      <vt:lpstr>The Length Of The Track And It's Effect On Quantity Sold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10 Tracks Feature The Most in Playlists</dc:title>
  <dc:creator>Ahmed Abdo</dc:creator>
  <cp:lastModifiedBy>Ahmed Abdo</cp:lastModifiedBy>
  <cp:revision>7</cp:revision>
  <dcterms:modified xsi:type="dcterms:W3CDTF">2022-02-06T08:21:24Z</dcterms:modified>
</cp:coreProperties>
</file>