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1"/>
  </p:notesMasterIdLst>
  <p:handoutMasterIdLst>
    <p:handoutMasterId r:id="rId12"/>
  </p:handoutMasterIdLst>
  <p:sldIdLst>
    <p:sldId id="466" r:id="rId7"/>
    <p:sldId id="464" r:id="rId8"/>
    <p:sldId id="467" r:id="rId9"/>
    <p:sldId id="468" r:id="rId10"/>
  </p:sldIdLst>
  <p:sldSz cx="9144000" cy="5143500" type="screen16x9"/>
  <p:notesSz cx="6794500" cy="9931400"/>
  <p:defaultTextStyle>
    <a:defPPr>
      <a:defRPr lang="nb-NO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Verdana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Verdana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Verdana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Verdana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Verdana" pitchFamily="1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Verdana" pitchFamily="1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Verdana" pitchFamily="1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Verdana" pitchFamily="1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Verdana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2F2F2"/>
    <a:srgbClr val="B8BCBF"/>
    <a:srgbClr val="4D80A3"/>
    <a:srgbClr val="8AB0C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60" autoAdjust="0"/>
    <p:restoredTop sz="94660"/>
  </p:normalViewPr>
  <p:slideViewPr>
    <p:cSldViewPr snapToObjects="1">
      <p:cViewPr>
        <p:scale>
          <a:sx n="134" d="100"/>
          <a:sy n="134" d="100"/>
        </p:scale>
        <p:origin x="-282" y="-2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4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b-NO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b-NO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b-NO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E4FFE9-60CA-4527-9BF8-81CEEFC4162F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4216558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b-NO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b-NO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3" y="744538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8050"/>
            <a:ext cx="5435600" cy="446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b-NO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1BA7EB-F057-437A-981D-4A09F8E03640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3264842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CF04AC-904C-4F9B-8AC7-23619EB20179}" type="slidenum">
              <a:rPr lang="nb-NO"/>
              <a:pPr/>
              <a:t>1</a:t>
            </a:fld>
            <a:endParaRPr lang="nb-NO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3" y="744538"/>
            <a:ext cx="6619875" cy="3724275"/>
          </a:xfrm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ChangeArrowheads="1"/>
          </p:cNvSpPr>
          <p:nvPr/>
        </p:nvSpPr>
        <p:spPr bwMode="auto">
          <a:xfrm flipV="1">
            <a:off x="6588224" y="514350"/>
            <a:ext cx="2555776" cy="46291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514350"/>
            <a:ext cx="6516216" cy="46291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363" y="2715766"/>
            <a:ext cx="5638800" cy="1226394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b-NO" noProof="0" dirty="0" err="1" smtClean="0"/>
              <a:t>Click</a:t>
            </a:r>
            <a:r>
              <a:rPr lang="nb-NO" noProof="0" dirty="0" smtClean="0"/>
              <a:t> to </a:t>
            </a:r>
            <a:r>
              <a:rPr lang="nb-NO" noProof="0" dirty="0" err="1" smtClean="0"/>
              <a:t>edit</a:t>
            </a:r>
            <a:r>
              <a:rPr lang="nb-NO" noProof="0" dirty="0" smtClean="0"/>
              <a:t> Master </a:t>
            </a:r>
            <a:r>
              <a:rPr lang="nb-NO" noProof="0" dirty="0" err="1" smtClean="0"/>
              <a:t>title</a:t>
            </a:r>
            <a:r>
              <a:rPr lang="nb-NO" noProof="0" dirty="0" smtClean="0"/>
              <a:t>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363" y="3942160"/>
            <a:ext cx="5638800" cy="51554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b-NO" noProof="0" dirty="0" err="1" smtClean="0"/>
              <a:t>Click</a:t>
            </a:r>
            <a:r>
              <a:rPr lang="nb-NO" noProof="0" dirty="0" smtClean="0"/>
              <a:t> to </a:t>
            </a:r>
            <a:r>
              <a:rPr lang="nb-NO" noProof="0" dirty="0" err="1" smtClean="0"/>
              <a:t>edit</a:t>
            </a:r>
            <a:r>
              <a:rPr lang="nb-NO" noProof="0" dirty="0" smtClean="0"/>
              <a:t> Master </a:t>
            </a:r>
            <a:r>
              <a:rPr lang="nb-NO" noProof="0" dirty="0" err="1" smtClean="0"/>
              <a:t>subtitle</a:t>
            </a:r>
            <a:r>
              <a:rPr lang="nb-NO" noProof="0" dirty="0" smtClean="0"/>
              <a:t> style</a:t>
            </a:r>
          </a:p>
        </p:txBody>
      </p:sp>
      <p:pic>
        <p:nvPicPr>
          <p:cNvPr id="7" name="Picture 12" descr="uia_logo_cmyk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478"/>
            <a:ext cx="2209800" cy="30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B6C8D-B05B-4BBC-9C14-19596A005FAA}" type="slidenum">
              <a:rPr lang="nb-NO"/>
              <a:pPr/>
              <a:t>‹#›</a:t>
            </a:fld>
            <a:endParaRPr lang="nb-NO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780221"/>
      </p:ext>
    </p:extLst>
  </p:cSld>
  <p:clrMapOvr>
    <a:masterClrMapping/>
  </p:clrMapOvr>
  <p:transition spd="med">
    <p:cut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781803" y="684611"/>
            <a:ext cx="2132013" cy="4117181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381000" y="684611"/>
            <a:ext cx="6248400" cy="4117181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F572D-1F05-4677-9D5F-D57BB9ED9DFE}" type="slidenum">
              <a:rPr lang="nb-NO"/>
              <a:pPr/>
              <a:t>‹#›</a:t>
            </a:fld>
            <a:endParaRPr lang="nb-NO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5786689"/>
      </p:ext>
    </p:extLst>
  </p:cSld>
  <p:clrMapOvr>
    <a:masterClrMapping/>
  </p:clrMapOvr>
  <p:transition spd="med">
    <p:cut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4BCDF-16C2-4EC2-B187-DA14BE40255B}" type="slidenum">
              <a:rPr lang="nb-NO"/>
              <a:pPr/>
              <a:t>‹#›</a:t>
            </a:fld>
            <a:endParaRPr lang="nb-NO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853392"/>
      </p:ext>
    </p:extLst>
  </p:cSld>
  <p:clrMapOvr>
    <a:masterClrMapping/>
  </p:clrMapOvr>
  <p:transition spd="med">
    <p:cut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28279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EA6989-6498-4722-A88A-158D3A084433}" type="slidenum">
              <a:rPr lang="nb-NO"/>
              <a:pPr/>
              <a:t>‹#›</a:t>
            </a:fld>
            <a:endParaRPr lang="nb-NO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0132783"/>
      </p:ext>
    </p:extLst>
  </p:cSld>
  <p:clrMapOvr>
    <a:masterClrMapping/>
  </p:clrMapOvr>
  <p:transition spd="med">
    <p:cut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81003" y="1427561"/>
            <a:ext cx="4189413" cy="33742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722813" y="1427561"/>
            <a:ext cx="4191000" cy="33742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361F44-F1C3-4464-B5B6-EBB07CFAE27D}" type="slidenum">
              <a:rPr lang="nb-NO"/>
              <a:pPr/>
              <a:t>‹#›</a:t>
            </a:fld>
            <a:endParaRPr lang="nb-NO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5035711"/>
      </p:ext>
    </p:extLst>
  </p:cSld>
  <p:clrMapOvr>
    <a:masterClrMapping/>
  </p:clrMapOvr>
  <p:transition spd="med">
    <p:cut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64784" y="627534"/>
            <a:ext cx="8229600" cy="587295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295351"/>
            <a:ext cx="4040188" cy="8443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39702"/>
            <a:ext cx="4040188" cy="24549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286837"/>
            <a:ext cx="4041775" cy="8443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2139702"/>
            <a:ext cx="4041775" cy="24549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BCDA1-DCEB-47BA-AA92-3710A817DAB1}" type="slidenum">
              <a:rPr lang="nb-NO"/>
              <a:pPr/>
              <a:t>‹#›</a:t>
            </a:fld>
            <a:endParaRPr lang="nb-NO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2532674"/>
      </p:ext>
    </p:extLst>
  </p:cSld>
  <p:clrMapOvr>
    <a:masterClrMapping/>
  </p:clrMapOvr>
  <p:transition spd="med">
    <p:cut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C2712-47CD-44C8-B3CA-8D10AB36A611}" type="slidenum">
              <a:rPr lang="nb-NO"/>
              <a:pPr/>
              <a:t>‹#›</a:t>
            </a:fld>
            <a:endParaRPr lang="nb-NO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1189041"/>
      </p:ext>
    </p:extLst>
  </p:cSld>
  <p:clrMapOvr>
    <a:masterClrMapping/>
  </p:clrMapOvr>
  <p:transition spd="med">
    <p:cut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44CC0-7F60-4163-9BD2-2CCAA967E4B0}" type="slidenum">
              <a:rPr lang="nb-NO"/>
              <a:pPr/>
              <a:t>‹#›</a:t>
            </a:fld>
            <a:endParaRPr lang="nb-NO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3199924"/>
      </p:ext>
    </p:extLst>
  </p:cSld>
  <p:clrMapOvr>
    <a:masterClrMapping/>
  </p:clrMapOvr>
  <p:transition spd="med">
    <p:cut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3" y="699541"/>
            <a:ext cx="3008313" cy="64807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699541"/>
            <a:ext cx="5111750" cy="389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3" y="1347614"/>
            <a:ext cx="3008313" cy="32470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dirty="0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C9DAD-FEDB-4334-8090-6C9EA86DF45D}" type="slidenum">
              <a:rPr lang="nb-NO"/>
              <a:pPr/>
              <a:t>‹#›</a:t>
            </a:fld>
            <a:endParaRPr lang="nb-NO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8190207"/>
      </p:ext>
    </p:extLst>
  </p:cSld>
  <p:clrMapOvr>
    <a:masterClrMapping/>
  </p:clrMapOvr>
  <p:transition spd="med">
    <p:cut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27533"/>
            <a:ext cx="5486400" cy="29181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30E18-585E-431B-9B4A-B2651B9B343B}" type="slidenum">
              <a:rPr lang="nb-NO"/>
              <a:pPr/>
              <a:t>‹#›</a:t>
            </a:fld>
            <a:endParaRPr lang="nb-NO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8771054"/>
      </p:ext>
    </p:extLst>
  </p:cSld>
  <p:clrMapOvr>
    <a:masterClrMapping/>
  </p:clrMapOvr>
  <p:transition spd="med">
    <p:cut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 flipV="1">
            <a:off x="0" y="0"/>
            <a:ext cx="9144000" cy="514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2" y="684610"/>
            <a:ext cx="85328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title</a:t>
            </a:r>
            <a:r>
              <a:rPr lang="nb-NO" dirty="0" smtClean="0"/>
              <a:t>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27561"/>
            <a:ext cx="8532813" cy="337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nb-NO" dirty="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2" y="4914901"/>
            <a:ext cx="1217613" cy="172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18413" y="4914901"/>
            <a:ext cx="1295400" cy="172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5E21520D-0BA9-4500-886E-D9FDAEC3FA11}" type="slidenum">
              <a:rPr lang="nb-NO"/>
              <a:pPr/>
              <a:t>‹#›</a:t>
            </a:fld>
            <a:endParaRPr lang="nb-NO">
              <a:solidFill>
                <a:schemeClr val="tx2"/>
              </a:solidFill>
            </a:endParaRPr>
          </a:p>
        </p:txBody>
      </p:sp>
      <p:pic>
        <p:nvPicPr>
          <p:cNvPr id="9" name="Picture 12" descr="uia_logo_neg_cmyk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952" y="123478"/>
            <a:ext cx="2209800" cy="30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>
    <p:cut thruBlk="1"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>
          <a:solidFill>
            <a:schemeClr val="bg2"/>
          </a:solidFill>
          <a:latin typeface="Verdana" pitchFamily="1" charset="0"/>
        </a:defRPr>
      </a:lvl2pPr>
      <a:lvl3pPr algn="l" rtl="0" fontAlgn="base">
        <a:spcBef>
          <a:spcPct val="0"/>
        </a:spcBef>
        <a:spcAft>
          <a:spcPct val="0"/>
        </a:spcAft>
        <a:defRPr sz="2200">
          <a:solidFill>
            <a:schemeClr val="bg2"/>
          </a:solidFill>
          <a:latin typeface="Verdana" pitchFamily="1" charset="0"/>
        </a:defRPr>
      </a:lvl3pPr>
      <a:lvl4pPr algn="l" rtl="0" fontAlgn="base">
        <a:spcBef>
          <a:spcPct val="0"/>
        </a:spcBef>
        <a:spcAft>
          <a:spcPct val="0"/>
        </a:spcAft>
        <a:defRPr sz="2200">
          <a:solidFill>
            <a:schemeClr val="bg2"/>
          </a:solidFill>
          <a:latin typeface="Verdana" pitchFamily="1" charset="0"/>
        </a:defRPr>
      </a:lvl4pPr>
      <a:lvl5pPr algn="l" rtl="0" fontAlgn="base">
        <a:spcBef>
          <a:spcPct val="0"/>
        </a:spcBef>
        <a:spcAft>
          <a:spcPct val="0"/>
        </a:spcAft>
        <a:defRPr sz="2200">
          <a:solidFill>
            <a:schemeClr val="bg2"/>
          </a:solidFill>
          <a:latin typeface="Verdana" pitchFamily="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bg2"/>
          </a:solidFill>
          <a:latin typeface="Verdana" pitchFamily="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bg2"/>
          </a:solidFill>
          <a:latin typeface="Verdana" pitchFamily="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bg2"/>
          </a:solidFill>
          <a:latin typeface="Verdana" pitchFamily="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bg2"/>
          </a:solidFill>
          <a:latin typeface="Verdana" pitchFamily="1" charset="0"/>
        </a:defRPr>
      </a:lvl9pPr>
    </p:titleStyle>
    <p:bodyStyle>
      <a:lvl1pPr marL="176213" indent="-176213" algn="l" rtl="0" fontAlgn="base">
        <a:lnSpc>
          <a:spcPct val="120000"/>
        </a:lnSpc>
        <a:spcBef>
          <a:spcPct val="20000"/>
        </a:spcBef>
        <a:spcAft>
          <a:spcPct val="0"/>
        </a:spcAft>
        <a:buSzPct val="75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84150" algn="l" rtl="0" fontAlgn="base">
        <a:lnSpc>
          <a:spcPct val="120000"/>
        </a:lnSpc>
        <a:spcBef>
          <a:spcPct val="20000"/>
        </a:spcBef>
        <a:spcAft>
          <a:spcPct val="0"/>
        </a:spcAft>
        <a:buSzPct val="75000"/>
        <a:buChar char="•"/>
        <a:defRPr sz="1600">
          <a:solidFill>
            <a:schemeClr val="tx1"/>
          </a:solidFill>
          <a:latin typeface="+mn-lt"/>
        </a:defRPr>
      </a:lvl2pPr>
      <a:lvl3pPr marL="893763" indent="-174625" algn="l" rtl="0" fontAlgn="base">
        <a:lnSpc>
          <a:spcPct val="120000"/>
        </a:lnSpc>
        <a:spcBef>
          <a:spcPct val="20000"/>
        </a:spcBef>
        <a:spcAft>
          <a:spcPct val="0"/>
        </a:spcAft>
        <a:buSzPct val="75000"/>
        <a:buChar char="•"/>
        <a:defRPr sz="1600">
          <a:solidFill>
            <a:schemeClr val="tx1"/>
          </a:solidFill>
          <a:latin typeface="+mn-lt"/>
        </a:defRPr>
      </a:lvl3pPr>
      <a:lvl4pPr marL="1254125" indent="-176213" algn="l" rtl="0" fontAlgn="base">
        <a:lnSpc>
          <a:spcPct val="120000"/>
        </a:lnSpc>
        <a:spcBef>
          <a:spcPct val="20000"/>
        </a:spcBef>
        <a:spcAft>
          <a:spcPct val="0"/>
        </a:spcAft>
        <a:buSzPct val="75000"/>
        <a:buChar char="•"/>
        <a:defRPr sz="1600">
          <a:solidFill>
            <a:schemeClr val="tx1"/>
          </a:solidFill>
          <a:latin typeface="+mn-lt"/>
        </a:defRPr>
      </a:lvl4pPr>
      <a:lvl5pPr marL="1611313" indent="-177800" algn="l" rtl="0" fontAlgn="base">
        <a:lnSpc>
          <a:spcPct val="120000"/>
        </a:lnSpc>
        <a:spcBef>
          <a:spcPct val="20000"/>
        </a:spcBef>
        <a:spcAft>
          <a:spcPct val="0"/>
        </a:spcAft>
        <a:buSzPct val="75000"/>
        <a:buChar char="•"/>
        <a:defRPr sz="1600">
          <a:solidFill>
            <a:schemeClr val="tx1"/>
          </a:solidFill>
          <a:latin typeface="+mn-lt"/>
        </a:defRPr>
      </a:lvl5pPr>
      <a:lvl6pPr marL="2068513" indent="-177800" algn="l" rtl="0" fontAlgn="base">
        <a:lnSpc>
          <a:spcPct val="120000"/>
        </a:lnSpc>
        <a:spcBef>
          <a:spcPct val="20000"/>
        </a:spcBef>
        <a:spcAft>
          <a:spcPct val="0"/>
        </a:spcAft>
        <a:buSzPct val="75000"/>
        <a:buChar char="•"/>
        <a:defRPr sz="1600">
          <a:solidFill>
            <a:schemeClr val="tx1"/>
          </a:solidFill>
          <a:latin typeface="+mn-lt"/>
        </a:defRPr>
      </a:lvl6pPr>
      <a:lvl7pPr marL="2525713" indent="-177800" algn="l" rtl="0" fontAlgn="base">
        <a:lnSpc>
          <a:spcPct val="120000"/>
        </a:lnSpc>
        <a:spcBef>
          <a:spcPct val="20000"/>
        </a:spcBef>
        <a:spcAft>
          <a:spcPct val="0"/>
        </a:spcAft>
        <a:buSzPct val="75000"/>
        <a:buChar char="•"/>
        <a:defRPr sz="1600">
          <a:solidFill>
            <a:schemeClr val="tx1"/>
          </a:solidFill>
          <a:latin typeface="+mn-lt"/>
        </a:defRPr>
      </a:lvl7pPr>
      <a:lvl8pPr marL="2982913" indent="-177800" algn="l" rtl="0" fontAlgn="base">
        <a:lnSpc>
          <a:spcPct val="120000"/>
        </a:lnSpc>
        <a:spcBef>
          <a:spcPct val="20000"/>
        </a:spcBef>
        <a:spcAft>
          <a:spcPct val="0"/>
        </a:spcAft>
        <a:buSzPct val="75000"/>
        <a:buChar char="•"/>
        <a:defRPr sz="1600">
          <a:solidFill>
            <a:schemeClr val="tx1"/>
          </a:solidFill>
          <a:latin typeface="+mn-lt"/>
        </a:defRPr>
      </a:lvl8pPr>
      <a:lvl9pPr marL="3440113" indent="-177800" algn="l" rtl="0" fontAlgn="base">
        <a:lnSpc>
          <a:spcPct val="120000"/>
        </a:lnSpc>
        <a:spcBef>
          <a:spcPct val="20000"/>
        </a:spcBef>
        <a:spcAft>
          <a:spcPct val="0"/>
        </a:spcAft>
        <a:buSzPct val="75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ChangeArrowheads="1"/>
          </p:cNvSpPr>
          <p:nvPr/>
        </p:nvSpPr>
        <p:spPr bwMode="auto">
          <a:xfrm flipV="1">
            <a:off x="6324600" y="514350"/>
            <a:ext cx="28194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8AB0C6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STACK</a:t>
            </a:r>
            <a:endParaRPr lang="nb-NO" dirty="0"/>
          </a:p>
        </p:txBody>
      </p:sp>
      <p:sp>
        <p:nvSpPr>
          <p:cNvPr id="394244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System for Teaching and Assessment using a Computer algebra Kernel</a:t>
            </a:r>
            <a:endParaRPr lang="nb-NO" dirty="0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208"/>
          <a:stretch/>
        </p:blipFill>
        <p:spPr>
          <a:xfrm>
            <a:off x="6588224" y="514350"/>
            <a:ext cx="2555776" cy="4629150"/>
          </a:xfrm>
          <a:prstGeom prst="rect">
            <a:avLst/>
          </a:prstGeom>
        </p:spPr>
      </p:pic>
    </p:spTree>
  </p:cSld>
  <p:clrMapOvr>
    <a:masterClrMapping/>
  </p:clrMapOvr>
  <p:transition spd="med">
    <p:cut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Introduction</a:t>
            </a:r>
            <a:endParaRPr lang="nb-NO" dirty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What is STACK?</a:t>
            </a:r>
          </a:p>
          <a:p>
            <a:endParaRPr lang="nb-NO" dirty="0" smtClean="0"/>
          </a:p>
          <a:p>
            <a:r>
              <a:rPr lang="nb-NO" dirty="0" smtClean="0"/>
              <a:t>Why STACK?</a:t>
            </a:r>
            <a:endParaRPr lang="nb-NO" dirty="0"/>
          </a:p>
        </p:txBody>
      </p:sp>
      <p:pic>
        <p:nvPicPr>
          <p:cNvPr id="6" name="Picture 5" descr="Chris-SagwinFla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1427561"/>
            <a:ext cx="1524000" cy="2968752"/>
          </a:xfrm>
          <a:prstGeom prst="rect">
            <a:avLst/>
          </a:prstGeom>
        </p:spPr>
      </p:pic>
    </p:spTree>
  </p:cSld>
  <p:clrMapOvr>
    <a:masterClrMapping/>
  </p:clrMapOvr>
  <p:transition spd="med">
    <p:cut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STACK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GB" dirty="0" smtClean="0"/>
              <a:t>Question </a:t>
            </a:r>
            <a:r>
              <a:rPr lang="en-GB" dirty="0" smtClean="0"/>
              <a:t>Name</a:t>
            </a:r>
          </a:p>
          <a:p>
            <a:pPr marL="457200" indent="-457200"/>
            <a:endParaRPr lang="en-GB" dirty="0" smtClean="0"/>
          </a:p>
          <a:p>
            <a:pPr marL="457200" indent="-457200"/>
            <a:r>
              <a:rPr lang="en-GB" dirty="0" smtClean="0"/>
              <a:t>Question Variables</a:t>
            </a:r>
          </a:p>
          <a:p>
            <a:pPr marL="457200" indent="-457200"/>
            <a:endParaRPr lang="en-GB" dirty="0" smtClean="0"/>
          </a:p>
          <a:p>
            <a:pPr marL="457200" indent="-457200"/>
            <a:r>
              <a:rPr lang="en-GB" dirty="0" smtClean="0"/>
              <a:t>Question </a:t>
            </a:r>
            <a:r>
              <a:rPr lang="en-GB" dirty="0" smtClean="0"/>
              <a:t>Text</a:t>
            </a:r>
          </a:p>
          <a:p>
            <a:pPr marL="457200" indent="-457200"/>
            <a:endParaRPr lang="en-GB" dirty="0" smtClean="0"/>
          </a:p>
          <a:p>
            <a:pPr marL="457200" indent="-457200"/>
            <a:r>
              <a:rPr lang="en-GB" dirty="0" smtClean="0"/>
              <a:t>Input (ans1)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 descr="663590347dd06a17f5e8a99d5f17365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1581970"/>
            <a:ext cx="5212606" cy="3219822"/>
          </a:xfrm>
          <a:prstGeom prst="rect">
            <a:avLst/>
          </a:prstGeom>
        </p:spPr>
      </p:pic>
    </p:spTree>
  </p:cSld>
  <p:clrMapOvr>
    <a:masterClrMapping/>
  </p:clrMapOvr>
  <p:transition spd="med">
    <p:cut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Response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ransition spd="med">
    <p:cut thruBlk="1"/>
  </p:transition>
</p:sld>
</file>

<file path=ppt/theme/theme1.xml><?xml version="1.0" encoding="utf-8"?>
<a:theme xmlns:a="http://schemas.openxmlformats.org/drawingml/2006/main" name="UIA-presentasjon">
  <a:themeElements>
    <a:clrScheme name="UIA-presentasjon 1">
      <a:dk1>
        <a:srgbClr val="000000"/>
      </a:dk1>
      <a:lt1>
        <a:srgbClr val="FFFFFF"/>
      </a:lt1>
      <a:dk2>
        <a:srgbClr val="00759A"/>
      </a:dk2>
      <a:lt2>
        <a:srgbClr val="727A7F"/>
      </a:lt2>
      <a:accent1>
        <a:srgbClr val="8AB0C6"/>
      </a:accent1>
      <a:accent2>
        <a:srgbClr val="91785B"/>
      </a:accent2>
      <a:accent3>
        <a:srgbClr val="FFFFFF"/>
      </a:accent3>
      <a:accent4>
        <a:srgbClr val="000000"/>
      </a:accent4>
      <a:accent5>
        <a:srgbClr val="C4D4DF"/>
      </a:accent5>
      <a:accent6>
        <a:srgbClr val="836C52"/>
      </a:accent6>
      <a:hlink>
        <a:srgbClr val="EC7A08"/>
      </a:hlink>
      <a:folHlink>
        <a:srgbClr val="C60C30"/>
      </a:folHlink>
    </a:clrScheme>
    <a:fontScheme name="UIA-presentasj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IA-presentasjon 1">
        <a:dk1>
          <a:srgbClr val="000000"/>
        </a:dk1>
        <a:lt1>
          <a:srgbClr val="FFFFFF"/>
        </a:lt1>
        <a:dk2>
          <a:srgbClr val="00759A"/>
        </a:dk2>
        <a:lt2>
          <a:srgbClr val="727A7F"/>
        </a:lt2>
        <a:accent1>
          <a:srgbClr val="8AB0C6"/>
        </a:accent1>
        <a:accent2>
          <a:srgbClr val="91785B"/>
        </a:accent2>
        <a:accent3>
          <a:srgbClr val="FFFFFF"/>
        </a:accent3>
        <a:accent4>
          <a:srgbClr val="000000"/>
        </a:accent4>
        <a:accent5>
          <a:srgbClr val="C4D4DF"/>
        </a:accent5>
        <a:accent6>
          <a:srgbClr val="836C52"/>
        </a:accent6>
        <a:hlink>
          <a:srgbClr val="EC7A08"/>
        </a:hlink>
        <a:folHlink>
          <a:srgbClr val="C60C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759A"/>
    </a:dk2>
    <a:lt2>
      <a:srgbClr val="727A7F"/>
    </a:lt2>
    <a:accent1>
      <a:srgbClr val="00759A"/>
    </a:accent1>
    <a:accent2>
      <a:srgbClr val="91785B"/>
    </a:accent2>
    <a:accent3>
      <a:srgbClr val="FFFFFF"/>
    </a:accent3>
    <a:accent4>
      <a:srgbClr val="000000"/>
    </a:accent4>
    <a:accent5>
      <a:srgbClr val="AABDCA"/>
    </a:accent5>
    <a:accent6>
      <a:srgbClr val="836C52"/>
    </a:accent6>
    <a:hlink>
      <a:srgbClr val="EC7A08"/>
    </a:hlink>
    <a:folHlink>
      <a:srgbClr val="C60C3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bddf5564-c16f-48f2-80c8-ada8b386b33d">DOKUMENT-43-1903</_dlc_DocId>
    <_dlc_DocIdUrl xmlns="bddf5564-c16f-48f2-80c8-ada8b386b33d">
      <Url>https://intra.uia.no/InfoService/dokumentsenter/_layouts/DocIdRedir.aspx?ID=DOKUMENT-43-1903</Url>
      <Description>DOKUMENT-43-1903</Description>
    </_dlc_DocIdUrl>
    <TaxCatchAll xmlns="bddf5564-c16f-48f2-80c8-ada8b386b33d"/>
    <Utl_x00f8_psdato xmlns="db12a32c-0d5c-40e6-ae48-5b9b94a66f8d">2014-10-30T23:00:00+00:00</Utl_x00f8_psdato>
    <FunksjonTaxHTField0 xmlns="db12a32c-0d5c-40e6-ae48-5b9b94a66f8d">
      <Terms xmlns="http://schemas.microsoft.com/office/infopath/2007/PartnerControls"/>
    </FunksjonTaxHTField0>
    <DokumenttypeTaxHTField0 xmlns="db12a32c-0d5c-40e6-ae48-5b9b94a66f8d">
      <Terms xmlns="http://schemas.microsoft.com/office/infopath/2007/PartnerControls"/>
    </DokumenttypeTaxHTField0>
    <M_x00f8_tedato xmlns="db12a32c-0d5c-40e6-ae48-5b9b94a66f8d" xsi:nil="true"/>
    <TaxKeywordTaxHTField xmlns="bddf5564-c16f-48f2-80c8-ada8b386b33d">
      <Terms xmlns="http://schemas.microsoft.com/office/infopath/2007/PartnerControls"/>
    </TaxKeywordTaxHTField>
    <Visningskateogori xmlns="db12a32c-0d5c-40e6-ae48-5b9b94a66f8d" xsi:nil="true"/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3D9099D5622294C83497A52EF3F05BA" ma:contentTypeVersion="37" ma:contentTypeDescription="Opprett et nytt dokument." ma:contentTypeScope="" ma:versionID="5b1a17cd31657328bec90df6ee0c5931">
  <xsd:schema xmlns:xsd="http://www.w3.org/2001/XMLSchema" xmlns:xs="http://www.w3.org/2001/XMLSchema" xmlns:p="http://schemas.microsoft.com/office/2006/metadata/properties" xmlns:ns1="http://schemas.microsoft.com/sharepoint/v3" xmlns:ns2="db12a32c-0d5c-40e6-ae48-5b9b94a66f8d" xmlns:ns3="bddf5564-c16f-48f2-80c8-ada8b386b33d" targetNamespace="http://schemas.microsoft.com/office/2006/metadata/properties" ma:root="true" ma:fieldsID="d66b8a33cff5f06edce566403f03128c" ns1:_="" ns2:_="" ns3:_="">
    <xsd:import namespace="http://schemas.microsoft.com/sharepoint/v3"/>
    <xsd:import namespace="db12a32c-0d5c-40e6-ae48-5b9b94a66f8d"/>
    <xsd:import namespace="bddf5564-c16f-48f2-80c8-ada8b386b33d"/>
    <xsd:element name="properties">
      <xsd:complexType>
        <xsd:sequence>
          <xsd:element name="documentManagement">
            <xsd:complexType>
              <xsd:all>
                <xsd:element ref="ns2:M_x00f8_tedato" minOccurs="0"/>
                <xsd:element ref="ns2:Utl_x00f8_psdato"/>
                <xsd:element ref="ns2:Visningskateogori" minOccurs="0"/>
                <xsd:element ref="ns3:_dlc_DocId" minOccurs="0"/>
                <xsd:element ref="ns3:_dlc_DocIdUrl" minOccurs="0"/>
                <xsd:element ref="ns3:_dlc_DocIdPersistId" minOccurs="0"/>
                <xsd:element ref="ns1:PublishingStartDate" minOccurs="0"/>
                <xsd:element ref="ns1:PublishingExpirationDate" minOccurs="0"/>
                <xsd:element ref="ns3:TaxCatchAll" minOccurs="0"/>
                <xsd:element ref="ns3:TaxCatchAllLabel" minOccurs="0"/>
                <xsd:element ref="ns2:DokumenttypeTaxHTField0" minOccurs="0"/>
                <xsd:element ref="ns2:FunksjonTaxHTField0" minOccurs="0"/>
                <xsd:element ref="ns3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Planlagt startdato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Planlagt utløpsdato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12a32c-0d5c-40e6-ae48-5b9b94a66f8d" elementFormDefault="qualified">
    <xsd:import namespace="http://schemas.microsoft.com/office/2006/documentManagement/types"/>
    <xsd:import namespace="http://schemas.microsoft.com/office/infopath/2007/PartnerControls"/>
    <xsd:element name="M_x00f8_tedato" ma:index="4" nillable="true" ma:displayName="Møtedato" ma:description="For møtedokumenter; innkalling, referat og saksvedlegg, oppgi dato for møte. Brukes til å sortere møtedokumenter" ma:format="DateOnly" ma:indexed="true" ma:internalName="M_x00f8_tedato">
      <xsd:simpleType>
        <xsd:restriction base="dms:DateTime"/>
      </xsd:simpleType>
    </xsd:element>
    <xsd:element name="Utl_x00f8_psdato" ma:index="6" ma:displayName="Utløpsdato" ma:description="Fyll ut utløpsdato for dokumenter som må endres. Du kan varsles via RSS" ma:format="DateOnly" ma:indexed="true" ma:internalName="Utl_x00f8_psdato" ma:readOnly="false">
      <xsd:simpleType>
        <xsd:restriction base="dms:DateTime"/>
      </xsd:simpleType>
    </xsd:element>
    <xsd:element name="Visningskateogori" ma:index="7" nillable="true" ma:displayName="Visningskateogori" ma:description="Dersom du har behov for ulike type visninger på Info &amp; Service - velg kategori, eller hopp over kolonnen (feltet)" ma:format="Dropdown" ma:internalName="Visningskateogori">
      <xsd:simpleType>
        <xsd:restriction base="dms:Choice">
          <xsd:enumeration value="Gjeldende"/>
          <xsd:enumeration value="Historisk"/>
        </xsd:restriction>
      </xsd:simpleType>
    </xsd:element>
    <xsd:element name="DokumenttypeTaxHTField0" ma:index="15" nillable="true" ma:taxonomy="true" ma:internalName="DokumenttypeTaxHTField0" ma:taxonomyFieldName="Dokumenttype" ma:displayName="Dokumenttype" ma:default="" ma:fieldId="{a29f4304-2213-4160-b44a-629174781308}" ma:taxonomyMulti="true" ma:sspId="3234c18a-ba22-463b-85f5-c672730a17e7" ma:termSetId="bd56cb9a-e8da-4632-90c9-847dc57b6b9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unksjonTaxHTField0" ma:index="17" nillable="true" ma:taxonomy="true" ma:internalName="FunksjonTaxHTField0" ma:taxonomyFieldName="Funksjon" ma:displayName="Funksjon" ma:default="" ma:fieldId="{73e08114-f603-4be0-9620-d7610d9adbea}" ma:taxonomyMulti="true" ma:sspId="3234c18a-ba22-463b-85f5-c672730a17e7" ma:termSetId="631b827c-26f6-4afb-8f2d-d8584cd319dc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df5564-c16f-48f2-80c8-ada8b386b33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kument-ID-verdi" ma:description="Verdien for dokument-IDen som er tilordnet elementet." ma:internalName="_dlc_DocId" ma:readOnly="true">
      <xsd:simpleType>
        <xsd:restriction base="dms:Text"/>
      </xsd:simpleType>
    </xsd:element>
    <xsd:element name="_dlc_DocIdUrl" ma:index="9" nillable="true" ma:displayName="Dokument-ID" ma:description="Fast kobling til dokumente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3" nillable="true" ma:displayName="Global taksonomikolonne" ma:hidden="true" ma:list="{a2742bbc-8710-4368-b55e-03818a72d1f1}" ma:internalName="TaxCatchAll" ma:showField="CatchAllData" ma:web="bddf5564-c16f-48f2-80c8-ada8b386b3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Global taksonomikolonne1" ma:hidden="true" ma:list="{a2742bbc-8710-4368-b55e-03818a72d1f1}" ma:internalName="TaxCatchAllLabel" ma:readOnly="true" ma:showField="CatchAllDataLabel" ma:web="bddf5564-c16f-48f2-80c8-ada8b386b3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21" nillable="true" ma:taxonomy="true" ma:internalName="TaxKeywordTaxHTField" ma:taxonomyFieldName="TaxKeyword" ma:displayName="Nøkkelord" ma:fieldId="{23f27201-bee3-471e-b2e7-b64fd8b7ca38}" ma:taxonomyMulti="true" ma:sspId="e7f5c15d-86ca-418f-9ff8-e042f8001e5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Innholdstype"/>
        <xsd:element ref="dc:title" minOccurs="0" maxOccurs="1" ma:index="1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795977-0A7C-4503-9C09-7E7F93CD49A0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48C5B3B-E23D-46C3-BF08-46CDB728BD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D5D553-E15B-476F-AE49-4D823E6B9A95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F8C7912B-0041-4623-A686-083FBD9BB56F}">
  <ds:schemaRefs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dcmitype/"/>
    <ds:schemaRef ds:uri="db12a32c-0d5c-40e6-ae48-5b9b94a66f8d"/>
    <ds:schemaRef ds:uri="bddf5564-c16f-48f2-80c8-ada8b386b33d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5.xml><?xml version="1.0" encoding="utf-8"?>
<ds:datastoreItem xmlns:ds="http://schemas.openxmlformats.org/officeDocument/2006/customXml" ds:itemID="{5B60D696-8525-464B-BBD1-632D5D855C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b12a32c-0d5c-40e6-ae48-5b9b94a66f8d"/>
    <ds:schemaRef ds:uri="bddf5564-c16f-48f2-80c8-ada8b386b3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11097</TotalTime>
  <Words>35</Words>
  <Application>Microsoft Office PowerPoint</Application>
  <PresentationFormat>On-screen Show (16:9)</PresentationFormat>
  <Paragraphs>18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UIA-presentasjon</vt:lpstr>
      <vt:lpstr>STACK</vt:lpstr>
      <vt:lpstr>Introduction</vt:lpstr>
      <vt:lpstr>STACK Questions</vt:lpstr>
      <vt:lpstr>Potential Response Tree</vt:lpstr>
    </vt:vector>
  </TitlesOfParts>
  <Company>뿿죐뿿젰׳郐Ȱ珬뿿��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UiAppt mal rød-16-9</dc:title>
  <dc:creator>Marit Berg</dc:creator>
  <cp:lastModifiedBy>Amar</cp:lastModifiedBy>
  <cp:revision>238</cp:revision>
  <dcterms:created xsi:type="dcterms:W3CDTF">2008-01-08T13:34:21Z</dcterms:created>
  <dcterms:modified xsi:type="dcterms:W3CDTF">2017-02-23T10:44:50Z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v. by">
    <vt:lpwstr>addpoint.no</vt:lpwstr>
  </property>
  <property fmtid="{D5CDD505-2E9C-101B-9397-08002B2CF9AE}" pid="3" name="_dlc_DocId">
    <vt:lpwstr>DOKUMENT-43-1296</vt:lpwstr>
  </property>
  <property fmtid="{D5CDD505-2E9C-101B-9397-08002B2CF9AE}" pid="4" name="_dlc_DocIdItemGuid">
    <vt:lpwstr>1a3fbdf5-2f61-44f1-a431-8fc47b24a39e</vt:lpwstr>
  </property>
  <property fmtid="{D5CDD505-2E9C-101B-9397-08002B2CF9AE}" pid="5" name="_dlc_DocIdUrl">
    <vt:lpwstr>https://intra.uia.no/InfoService/dokumentsenter/_layouts/DocIdRedir.aspx?ID=DOKUMENT-43-1296, DOKUMENT-43-1296</vt:lpwstr>
  </property>
  <property fmtid="{D5CDD505-2E9C-101B-9397-08002B2CF9AE}" pid="6" name="Dokumenttype">
    <vt:lpwstr/>
  </property>
  <property fmtid="{D5CDD505-2E9C-101B-9397-08002B2CF9AE}" pid="7" name="TaxKeyword">
    <vt:lpwstr/>
  </property>
  <property fmtid="{D5CDD505-2E9C-101B-9397-08002B2CF9AE}" pid="8" name="Funksjon">
    <vt:lpwstr/>
  </property>
  <property fmtid="{D5CDD505-2E9C-101B-9397-08002B2CF9AE}" pid="9" name="Order">
    <vt:lpwstr>129600.000000000</vt:lpwstr>
  </property>
  <property fmtid="{D5CDD505-2E9C-101B-9397-08002B2CF9AE}" pid="10" name="ContentTypeId">
    <vt:lpwstr>0x01010053D9099D5622294C83497A52EF3F05BA</vt:lpwstr>
  </property>
</Properties>
</file>