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F05020202040302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b4d0605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b4d0605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b4d20b3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b4d20b3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b4d0605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b4d0605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b4d0605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b4d06057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3b4d0605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3b4d06057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b4d0605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b4d0605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b4d20b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b4d20b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3b4d20b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3b4d20b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b4d0605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b4d0605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3b4d06057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3b4d06057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33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 Monitoring &amp; Automatisation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Montoro Stéphane • 18/03/2024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d'ensemble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4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Objectif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/>
              <a:t>Mettre en place une solution d’automatisation et de supervision d’un parc informatique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b="1" dirty="0"/>
              <a:t>Machines concernées</a:t>
            </a:r>
            <a:endParaRPr b="1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Ansible (debian)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Linux (debian)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Windows Server 2019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Centreon Central (Red Hat)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OPNSense</a:t>
            </a: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L’automatisation avec Ansible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global des tâches Ansible</a:t>
            </a:r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415575" y="1860675"/>
            <a:ext cx="2322000" cy="2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Installation et configuration du service SNMP pour une machine Linux et une machine Windows.</a:t>
            </a:r>
            <a:endParaRPr sz="160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3411000" y="1860675"/>
            <a:ext cx="2322000" cy="2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600" b="1">
                <a:solidFill>
                  <a:schemeClr val="dk1"/>
                </a:solidFill>
              </a:rPr>
              <a:t>Automatiser l’ajout des machines Windows et Linux dans la supervision Centreon.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406425" y="1860675"/>
            <a:ext cx="2322000" cy="2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600" b="1">
                <a:solidFill>
                  <a:schemeClr val="dk1"/>
                </a:solidFill>
              </a:rPr>
              <a:t>Automatisation de la gestion des mots de passe.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421800" y="575950"/>
            <a:ext cx="8300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et configuration SNMP</a:t>
            </a:r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00" y="1314425"/>
            <a:ext cx="3728326" cy="27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4437"/>
            <a:ext cx="3728326" cy="279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21800" y="575950"/>
            <a:ext cx="8300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 machines sur Centreon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t="19154" b="30200"/>
          <a:stretch/>
        </p:blipFill>
        <p:spPr>
          <a:xfrm>
            <a:off x="185825" y="1314425"/>
            <a:ext cx="4267200" cy="162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4">
            <a:alphaModFix/>
          </a:blip>
          <a:srcRect l="4843" t="45872" b="20971"/>
          <a:stretch/>
        </p:blipFill>
        <p:spPr>
          <a:xfrm>
            <a:off x="209250" y="3363825"/>
            <a:ext cx="4220350" cy="11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14425"/>
            <a:ext cx="4149900" cy="311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421800" y="575950"/>
            <a:ext cx="8300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Automatisation gestion des mots de passe</a:t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175" y="1211350"/>
            <a:ext cx="4594976" cy="3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4">
            <a:alphaModFix/>
          </a:blip>
          <a:srcRect t="88382" r="73777" b="8366"/>
          <a:stretch/>
        </p:blipFill>
        <p:spPr>
          <a:xfrm>
            <a:off x="554337" y="3638400"/>
            <a:ext cx="2241076" cy="3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5">
            <a:alphaModFix/>
          </a:blip>
          <a:srcRect t="88291" r="82458" b="7901"/>
          <a:stretch/>
        </p:blipFill>
        <p:spPr>
          <a:xfrm>
            <a:off x="554337" y="2357488"/>
            <a:ext cx="2241076" cy="30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31"/>
          <p:cNvCxnSpPr>
            <a:stCxn id="160" idx="2"/>
            <a:endCxn id="159" idx="0"/>
          </p:cNvCxnSpPr>
          <p:nvPr/>
        </p:nvCxnSpPr>
        <p:spPr>
          <a:xfrm>
            <a:off x="1674876" y="2665663"/>
            <a:ext cx="0" cy="9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Action ajoutée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422500" y="1510050"/>
            <a:ext cx="36621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Création d’utilisateur Windows/Linux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création d’utilisateur sur des machines Windows/Linux à été implémenté.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200"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1350"/>
            <a:ext cx="4269076" cy="32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 rotWithShape="1">
          <a:blip r:embed="rId4">
            <a:alphaModFix/>
          </a:blip>
          <a:srcRect l="3384" r="49405" b="79858"/>
          <a:stretch/>
        </p:blipFill>
        <p:spPr>
          <a:xfrm>
            <a:off x="456775" y="2885725"/>
            <a:ext cx="3593549" cy="114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Axes d’amélioration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Augmenter la sécurité du fichier contenant les mots de passe avec ansible-vault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Ajouter l’automatisation de la suppression/édition d’utilisateurs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fr"/>
              <a:t>Mise à jour de certains modules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Affichage à l'écran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Lato</vt:lpstr>
      <vt:lpstr>Raleway</vt:lpstr>
      <vt:lpstr>Arial</vt:lpstr>
      <vt:lpstr>Simple Light</vt:lpstr>
      <vt:lpstr>Swiss</vt:lpstr>
      <vt:lpstr>Rapport : Net Monitoring &amp; Automatisation</vt:lpstr>
      <vt:lpstr>Vue d'ensemble</vt:lpstr>
      <vt:lpstr>L’automatisation avec Ansible</vt:lpstr>
      <vt:lpstr>Vue global des tâches Ansible</vt:lpstr>
      <vt:lpstr>Installation et configuration SNMP</vt:lpstr>
      <vt:lpstr>Ajout de machines sur Centreon</vt:lpstr>
      <vt:lpstr>Automatisation gestion des mots de passe</vt:lpstr>
      <vt:lpstr>Action ajoutée</vt:lpstr>
      <vt:lpstr>Axes d’amélioration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: Net Monitoring &amp; Automatisation</dc:title>
  <cp:lastModifiedBy>Stephane Montoro</cp:lastModifiedBy>
  <cp:revision>1</cp:revision>
  <dcterms:modified xsi:type="dcterms:W3CDTF">2024-03-18T02:04:59Z</dcterms:modified>
</cp:coreProperties>
</file>