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775970" y="635635"/>
            <a:ext cx="6206490" cy="485965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endParaRPr lang="zh-CN" altLang="en-US"/>
          </a:p>
          <a:p>
            <a:pPr algn="l"/>
            <a:r>
              <a:rPr lang="en-US" altLang="zh-CN" sz="2400"/>
              <a:t>   </a:t>
            </a:r>
            <a:r>
              <a:rPr lang="zh-CN" altLang="en-US" sz="2400"/>
              <a:t>Actuator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74645" y="977265"/>
            <a:ext cx="3544570" cy="98615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Broker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874645" y="2356485"/>
            <a:ext cx="3544570" cy="98615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Data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874645" y="3735705"/>
            <a:ext cx="3545205" cy="9861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Strategy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67860" y="1060450"/>
            <a:ext cx="1252220" cy="384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Assets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467860" y="1444625"/>
            <a:ext cx="1252220" cy="384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Positions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467860" y="3801110"/>
            <a:ext cx="1252220" cy="384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Triggers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467860" y="4204335"/>
            <a:ext cx="1252220" cy="384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Actions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7559675" y="2356485"/>
            <a:ext cx="2597785" cy="98615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 Tool</a:t>
            </a:r>
            <a:endParaRPr lang="en-US" altLang="zh-CN"/>
          </a:p>
        </p:txBody>
      </p:sp>
      <p:sp>
        <p:nvSpPr>
          <p:cNvPr id="14" name="左箭头 13"/>
          <p:cNvSpPr/>
          <p:nvPr/>
        </p:nvSpPr>
        <p:spPr>
          <a:xfrm>
            <a:off x="6419215" y="2548890"/>
            <a:ext cx="1114425" cy="60198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67860" y="2657475"/>
            <a:ext cx="1252220" cy="384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Resampled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Nimbus Roman No9 L</vt:lpstr>
      <vt:lpstr>宋体</vt:lpstr>
      <vt:lpstr>Arial Unicode MS</vt:lpstr>
      <vt:lpstr>Arial Black</vt:lpstr>
      <vt:lpstr>文泉驿微米黑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</dc:creator>
  <cp:lastModifiedBy>sun</cp:lastModifiedBy>
  <cp:revision>2</cp:revision>
  <dcterms:created xsi:type="dcterms:W3CDTF">2022-11-10T13:05:23Z</dcterms:created>
  <dcterms:modified xsi:type="dcterms:W3CDTF">2022-11-10T13:05:23Z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