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6"/>
  </p:notesMasterIdLst>
  <p:sldIdLst>
    <p:sldId id="269" r:id="rId5"/>
  </p:sldIdLst>
  <p:sldSz cx="12192000" cy="6858000"/>
  <p:notesSz cx="6797675" cy="9926638"/>
  <p:defaultTextStyle>
    <a:defPPr>
      <a:defRPr lang="en-US"/>
    </a:defPPr>
    <a:lvl1pPr marL="0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83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173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260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346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438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518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600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683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 Lynch" initials="AL" lastIdx="5" clrIdx="0"/>
  <p:cmAuthor id="2" name="Paul Fahy" initials="PF [2]" lastIdx="6" clrIdx="2">
    <p:extLst>
      <p:ext uri="{19B8F6BF-5375-455C-9EA6-DF929625EA0E}">
        <p15:presenceInfo xmlns:p15="http://schemas.microsoft.com/office/powerpoint/2012/main" userId="S-1-5-21-725345543-602162358-2146883605-14274" providerId="AD"/>
      </p:ext>
    </p:extLst>
  </p:cmAuthor>
  <p:cmAuthor id="3" name="Sue Purcell" initials="SP" lastIdx="2" clrIdx="3">
    <p:extLst>
      <p:ext uri="{19B8F6BF-5375-455C-9EA6-DF929625EA0E}">
        <p15:presenceInfo xmlns:p15="http://schemas.microsoft.com/office/powerpoint/2012/main" userId="Sue Purc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4910C"/>
    <a:srgbClr val="FFFFCC"/>
    <a:srgbClr val="006D88"/>
    <a:srgbClr val="00CC66"/>
    <a:srgbClr val="00FF00"/>
    <a:srgbClr val="33CCFF"/>
    <a:srgbClr val="FFCC99"/>
    <a:srgbClr val="0080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FAB68-162B-4626-A183-93265DB1E7B0}" type="datetimeFigureOut">
              <a:rPr lang="en-IE" smtClean="0"/>
              <a:pPr/>
              <a:t>21/08/2023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74742-0192-4BED-99DC-8BC1AF8C5163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4988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3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73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60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46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38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18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00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83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6" y="3988528"/>
            <a:ext cx="10364391" cy="862606"/>
          </a:xfrm>
          <a:prstGeom prst="rect">
            <a:avLst/>
          </a:prstGeom>
        </p:spPr>
        <p:txBody>
          <a:bodyPr lIns="57400" tIns="28700" rIns="57400" bIns="28700"/>
          <a:lstStyle>
            <a:lvl1pPr>
              <a:defRPr sz="500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9" y="5032056"/>
            <a:ext cx="8533804" cy="598724"/>
          </a:xfrm>
          <a:prstGeom prst="rect">
            <a:avLst/>
          </a:prstGeom>
        </p:spPr>
        <p:txBody>
          <a:bodyPr lIns="57400" tIns="28700" rIns="57400" bIns="28700"/>
          <a:lstStyle>
            <a:lvl1pPr marL="0" indent="0" algn="ctr">
              <a:buNone/>
              <a:defRPr sz="300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82656" indent="0" algn="ctr">
              <a:buNone/>
              <a:defRPr/>
            </a:lvl2pPr>
            <a:lvl3pPr marL="765310" indent="0" algn="ctr">
              <a:buNone/>
              <a:defRPr/>
            </a:lvl3pPr>
            <a:lvl4pPr marL="1147966" indent="0" algn="ctr">
              <a:buNone/>
              <a:defRPr/>
            </a:lvl4pPr>
            <a:lvl5pPr marL="1530620" indent="0" algn="ctr">
              <a:buNone/>
              <a:defRPr/>
            </a:lvl5pPr>
            <a:lvl6pPr marL="1913275" indent="0" algn="ctr">
              <a:buNone/>
              <a:defRPr/>
            </a:lvl6pPr>
            <a:lvl7pPr marL="2295929" indent="0" algn="ctr">
              <a:buNone/>
              <a:defRPr/>
            </a:lvl7pPr>
            <a:lvl8pPr marL="2678585" indent="0" algn="ctr">
              <a:buNone/>
              <a:defRPr/>
            </a:lvl8pPr>
            <a:lvl9pPr marL="306123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96" y="1700809"/>
            <a:ext cx="5752207" cy="1605268"/>
          </a:xfrm>
          <a:prstGeom prst="rect">
            <a:avLst/>
          </a:prstGeom>
          <a:noFill/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7532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517580" y="5943567"/>
            <a:ext cx="2355850" cy="663575"/>
            <a:chOff x="4743450" y="765175"/>
            <a:chExt cx="2355850" cy="663575"/>
          </a:xfrm>
        </p:grpSpPr>
        <p:grpSp>
          <p:nvGrpSpPr>
            <p:cNvPr id="5" name="docshapegroup1"/>
            <p:cNvGrpSpPr>
              <a:grpSpLocks/>
            </p:cNvGrpSpPr>
            <p:nvPr userDrawn="1"/>
          </p:nvGrpSpPr>
          <p:grpSpPr bwMode="auto">
            <a:xfrm>
              <a:off x="5437188" y="857250"/>
              <a:ext cx="1660525" cy="384175"/>
              <a:chOff x="8562" y="631"/>
              <a:chExt cx="2614" cy="605"/>
            </a:xfrm>
          </p:grpSpPr>
          <p:sp>
            <p:nvSpPr>
              <p:cNvPr id="24" name="docshape2"/>
              <p:cNvSpPr>
                <a:spLocks/>
              </p:cNvSpPr>
              <p:nvPr userDrawn="1"/>
            </p:nvSpPr>
            <p:spPr bwMode="auto">
              <a:xfrm>
                <a:off x="8561" y="663"/>
                <a:ext cx="2614" cy="573"/>
              </a:xfrm>
              <a:custGeom>
                <a:avLst/>
                <a:gdLst>
                  <a:gd name="T0" fmla="+- 0 8627 8562"/>
                  <a:gd name="T1" fmla="*/ T0 w 2614"/>
                  <a:gd name="T2" fmla="+- 0 717 663"/>
                  <a:gd name="T3" fmla="*/ 717 h 573"/>
                  <a:gd name="T4" fmla="+- 0 8813 8562"/>
                  <a:gd name="T5" fmla="*/ T4 w 2614"/>
                  <a:gd name="T6" fmla="+- 0 1195 663"/>
                  <a:gd name="T7" fmla="*/ 1195 h 573"/>
                  <a:gd name="T8" fmla="+- 0 8769 8562"/>
                  <a:gd name="T9" fmla="*/ T8 w 2614"/>
                  <a:gd name="T10" fmla="+- 0 713 663"/>
                  <a:gd name="T11" fmla="*/ 713 h 573"/>
                  <a:gd name="T12" fmla="+- 0 9102 8562"/>
                  <a:gd name="T13" fmla="*/ T12 w 2614"/>
                  <a:gd name="T14" fmla="+- 0 859 663"/>
                  <a:gd name="T15" fmla="*/ 859 h 573"/>
                  <a:gd name="T16" fmla="+- 0 9042 8562"/>
                  <a:gd name="T17" fmla="*/ T16 w 2614"/>
                  <a:gd name="T18" fmla="+- 0 1080 663"/>
                  <a:gd name="T19" fmla="*/ 1080 h 573"/>
                  <a:gd name="T20" fmla="+- 0 8802 8562"/>
                  <a:gd name="T21" fmla="*/ T20 w 2614"/>
                  <a:gd name="T22" fmla="+- 0 854 663"/>
                  <a:gd name="T23" fmla="*/ 854 h 573"/>
                  <a:gd name="T24" fmla="+- 0 9215 8562"/>
                  <a:gd name="T25" fmla="*/ T24 w 2614"/>
                  <a:gd name="T26" fmla="+- 0 871 663"/>
                  <a:gd name="T27" fmla="*/ 871 h 573"/>
                  <a:gd name="T28" fmla="+- 0 9616 8562"/>
                  <a:gd name="T29" fmla="*/ T28 w 2614"/>
                  <a:gd name="T30" fmla="+- 0 930 663"/>
                  <a:gd name="T31" fmla="*/ 930 h 573"/>
                  <a:gd name="T32" fmla="+- 0 9541 8562"/>
                  <a:gd name="T33" fmla="*/ T32 w 2614"/>
                  <a:gd name="T34" fmla="+- 0 832 663"/>
                  <a:gd name="T35" fmla="*/ 832 h 573"/>
                  <a:gd name="T36" fmla="+- 0 9374 8562"/>
                  <a:gd name="T37" fmla="*/ T36 w 2614"/>
                  <a:gd name="T38" fmla="+- 0 955 663"/>
                  <a:gd name="T39" fmla="*/ 955 h 573"/>
                  <a:gd name="T40" fmla="+- 0 9407 8562"/>
                  <a:gd name="T41" fmla="*/ T40 w 2614"/>
                  <a:gd name="T42" fmla="+- 0 869 663"/>
                  <a:gd name="T43" fmla="*/ 869 h 573"/>
                  <a:gd name="T44" fmla="+- 0 9498 8562"/>
                  <a:gd name="T45" fmla="*/ T44 w 2614"/>
                  <a:gd name="T46" fmla="+- 0 912 663"/>
                  <a:gd name="T47" fmla="*/ 912 h 573"/>
                  <a:gd name="T48" fmla="+- 0 9362 8562"/>
                  <a:gd name="T49" fmla="*/ T48 w 2614"/>
                  <a:gd name="T50" fmla="+- 0 828 663"/>
                  <a:gd name="T51" fmla="*/ 828 h 573"/>
                  <a:gd name="T52" fmla="+- 0 9247 8562"/>
                  <a:gd name="T53" fmla="*/ T52 w 2614"/>
                  <a:gd name="T54" fmla="+- 0 1071 663"/>
                  <a:gd name="T55" fmla="*/ 1071 h 573"/>
                  <a:gd name="T56" fmla="+- 0 9325 8562"/>
                  <a:gd name="T57" fmla="*/ T56 w 2614"/>
                  <a:gd name="T58" fmla="+- 0 1202 663"/>
                  <a:gd name="T59" fmla="*/ 1202 h 573"/>
                  <a:gd name="T60" fmla="+- 0 9479 8562"/>
                  <a:gd name="T61" fmla="*/ T60 w 2614"/>
                  <a:gd name="T62" fmla="+- 0 1234 663"/>
                  <a:gd name="T63" fmla="*/ 1234 h 573"/>
                  <a:gd name="T64" fmla="+- 0 9573 8562"/>
                  <a:gd name="T65" fmla="*/ T64 w 2614"/>
                  <a:gd name="T66" fmla="+- 0 1199 663"/>
                  <a:gd name="T67" fmla="*/ 1199 h 573"/>
                  <a:gd name="T68" fmla="+- 0 9586 8562"/>
                  <a:gd name="T69" fmla="*/ T68 w 2614"/>
                  <a:gd name="T70" fmla="+- 0 1148 663"/>
                  <a:gd name="T71" fmla="*/ 1148 h 573"/>
                  <a:gd name="T72" fmla="+- 0 9466 8562"/>
                  <a:gd name="T73" fmla="*/ T72 w 2614"/>
                  <a:gd name="T74" fmla="+- 0 1169 663"/>
                  <a:gd name="T75" fmla="*/ 1169 h 573"/>
                  <a:gd name="T76" fmla="+- 0 9615 8562"/>
                  <a:gd name="T77" fmla="*/ T76 w 2614"/>
                  <a:gd name="T78" fmla="+- 0 1032 663"/>
                  <a:gd name="T79" fmla="*/ 1032 h 573"/>
                  <a:gd name="T80" fmla="+- 0 9951 8562"/>
                  <a:gd name="T81" fmla="*/ T80 w 2614"/>
                  <a:gd name="T82" fmla="+- 0 822 663"/>
                  <a:gd name="T83" fmla="*/ 822 h 573"/>
                  <a:gd name="T84" fmla="+- 0 9875 8562"/>
                  <a:gd name="T85" fmla="*/ T84 w 2614"/>
                  <a:gd name="T86" fmla="+- 0 841 663"/>
                  <a:gd name="T87" fmla="*/ 841 h 573"/>
                  <a:gd name="T88" fmla="+- 0 9822 8562"/>
                  <a:gd name="T89" fmla="*/ T88 w 2614"/>
                  <a:gd name="T90" fmla="+- 0 912 663"/>
                  <a:gd name="T91" fmla="*/ 912 h 573"/>
                  <a:gd name="T92" fmla="+- 0 9666 8562"/>
                  <a:gd name="T93" fmla="*/ T92 w 2614"/>
                  <a:gd name="T94" fmla="+- 0 836 663"/>
                  <a:gd name="T95" fmla="*/ 836 h 573"/>
                  <a:gd name="T96" fmla="+- 0 9656 8562"/>
                  <a:gd name="T97" fmla="*/ T96 w 2614"/>
                  <a:gd name="T98" fmla="+- 0 1190 663"/>
                  <a:gd name="T99" fmla="*/ 1190 h 573"/>
                  <a:gd name="T100" fmla="+- 0 9826 8562"/>
                  <a:gd name="T101" fmla="*/ T100 w 2614"/>
                  <a:gd name="T102" fmla="+- 0 1177 663"/>
                  <a:gd name="T103" fmla="*/ 1177 h 573"/>
                  <a:gd name="T104" fmla="+- 0 9855 8562"/>
                  <a:gd name="T105" fmla="*/ T104 w 2614"/>
                  <a:gd name="T106" fmla="+- 0 920 663"/>
                  <a:gd name="T107" fmla="*/ 920 h 573"/>
                  <a:gd name="T108" fmla="+- 0 10432 8562"/>
                  <a:gd name="T109" fmla="*/ T108 w 2614"/>
                  <a:gd name="T110" fmla="+- 0 1176 663"/>
                  <a:gd name="T111" fmla="*/ 1176 h 573"/>
                  <a:gd name="T112" fmla="+- 0 10404 8562"/>
                  <a:gd name="T113" fmla="*/ T112 w 2614"/>
                  <a:gd name="T114" fmla="+- 0 859 663"/>
                  <a:gd name="T115" fmla="*/ 859 h 573"/>
                  <a:gd name="T116" fmla="+- 0 10313 8562"/>
                  <a:gd name="T117" fmla="*/ T116 w 2614"/>
                  <a:gd name="T118" fmla="+- 0 815 663"/>
                  <a:gd name="T119" fmla="*/ 815 h 573"/>
                  <a:gd name="T120" fmla="+- 0 10175 8562"/>
                  <a:gd name="T121" fmla="*/ T120 w 2614"/>
                  <a:gd name="T122" fmla="+- 0 881 663"/>
                  <a:gd name="T123" fmla="*/ 881 h 573"/>
                  <a:gd name="T124" fmla="+- 0 10012 8562"/>
                  <a:gd name="T125" fmla="*/ T124 w 2614"/>
                  <a:gd name="T126" fmla="+- 0 837 663"/>
                  <a:gd name="T127" fmla="*/ 837 h 573"/>
                  <a:gd name="T128" fmla="+- 0 10007 8562"/>
                  <a:gd name="T129" fmla="*/ T128 w 2614"/>
                  <a:gd name="T130" fmla="+- 0 1190 663"/>
                  <a:gd name="T131" fmla="*/ 1190 h 573"/>
                  <a:gd name="T132" fmla="+- 0 10173 8562"/>
                  <a:gd name="T133" fmla="*/ T132 w 2614"/>
                  <a:gd name="T134" fmla="+- 0 1178 663"/>
                  <a:gd name="T135" fmla="*/ 1178 h 573"/>
                  <a:gd name="T136" fmla="+- 0 10222 8562"/>
                  <a:gd name="T137" fmla="*/ T136 w 2614"/>
                  <a:gd name="T138" fmla="+- 0 883 663"/>
                  <a:gd name="T139" fmla="*/ 883 h 573"/>
                  <a:gd name="T140" fmla="+- 0 10313 8562"/>
                  <a:gd name="T141" fmla="*/ T140 w 2614"/>
                  <a:gd name="T142" fmla="+- 0 941 663"/>
                  <a:gd name="T143" fmla="*/ 941 h 573"/>
                  <a:gd name="T144" fmla="+- 0 10485 8562"/>
                  <a:gd name="T145" fmla="*/ T144 w 2614"/>
                  <a:gd name="T146" fmla="+- 0 1226 663"/>
                  <a:gd name="T147" fmla="*/ 1226 h 573"/>
                  <a:gd name="T148" fmla="+- 0 10684 8562"/>
                  <a:gd name="T149" fmla="*/ T148 w 2614"/>
                  <a:gd name="T150" fmla="+- 0 814 663"/>
                  <a:gd name="T151" fmla="*/ 814 h 573"/>
                  <a:gd name="T152" fmla="+- 0 10515 8562"/>
                  <a:gd name="T153" fmla="*/ T152 w 2614"/>
                  <a:gd name="T154" fmla="+- 0 874 663"/>
                  <a:gd name="T155" fmla="*/ 874 h 573"/>
                  <a:gd name="T156" fmla="+- 0 10737 8562"/>
                  <a:gd name="T157" fmla="*/ T156 w 2614"/>
                  <a:gd name="T158" fmla="+- 0 1226 663"/>
                  <a:gd name="T159" fmla="*/ 1226 h 573"/>
                  <a:gd name="T160" fmla="+- 0 11118 8562"/>
                  <a:gd name="T161" fmla="*/ T160 w 2614"/>
                  <a:gd name="T162" fmla="+- 0 1134 663"/>
                  <a:gd name="T163" fmla="*/ 1134 h 573"/>
                  <a:gd name="T164" fmla="+- 0 11122 8562"/>
                  <a:gd name="T165" fmla="*/ T164 w 2614"/>
                  <a:gd name="T166" fmla="+- 0 966 663"/>
                  <a:gd name="T167" fmla="*/ 966 h 573"/>
                  <a:gd name="T168" fmla="+- 0 11100 8562"/>
                  <a:gd name="T169" fmla="*/ T168 w 2614"/>
                  <a:gd name="T170" fmla="+- 0 861 663"/>
                  <a:gd name="T171" fmla="*/ 861 h 573"/>
                  <a:gd name="T172" fmla="+- 0 11014 8562"/>
                  <a:gd name="T173" fmla="*/ T172 w 2614"/>
                  <a:gd name="T174" fmla="+- 0 817 663"/>
                  <a:gd name="T175" fmla="*/ 817 h 573"/>
                  <a:gd name="T176" fmla="+- 0 10826 8562"/>
                  <a:gd name="T177" fmla="*/ T176 w 2614"/>
                  <a:gd name="T178" fmla="+- 0 841 663"/>
                  <a:gd name="T179" fmla="*/ 841 h 573"/>
                  <a:gd name="T180" fmla="+- 0 10813 8562"/>
                  <a:gd name="T181" fmla="*/ T180 w 2614"/>
                  <a:gd name="T182" fmla="+- 0 934 663"/>
                  <a:gd name="T183" fmla="*/ 934 h 573"/>
                  <a:gd name="T184" fmla="+- 0 10924 8562"/>
                  <a:gd name="T185" fmla="*/ T184 w 2614"/>
                  <a:gd name="T186" fmla="+- 0 862 663"/>
                  <a:gd name="T187" fmla="*/ 862 h 573"/>
                  <a:gd name="T188" fmla="+- 0 11008 8562"/>
                  <a:gd name="T189" fmla="*/ T188 w 2614"/>
                  <a:gd name="T190" fmla="+- 0 934 663"/>
                  <a:gd name="T191" fmla="*/ 934 h 573"/>
                  <a:gd name="T192" fmla="+- 0 10996 8562"/>
                  <a:gd name="T193" fmla="*/ T192 w 2614"/>
                  <a:gd name="T194" fmla="+- 0 1137 663"/>
                  <a:gd name="T195" fmla="*/ 1137 h 573"/>
                  <a:gd name="T196" fmla="+- 0 10914 8562"/>
                  <a:gd name="T197" fmla="*/ T196 w 2614"/>
                  <a:gd name="T198" fmla="+- 0 1167 663"/>
                  <a:gd name="T199" fmla="*/ 1167 h 573"/>
                  <a:gd name="T200" fmla="+- 0 10884 8562"/>
                  <a:gd name="T201" fmla="*/ T200 w 2614"/>
                  <a:gd name="T202" fmla="+- 0 1082 663"/>
                  <a:gd name="T203" fmla="*/ 1082 h 573"/>
                  <a:gd name="T204" fmla="+- 0 10957 8562"/>
                  <a:gd name="T205" fmla="*/ T204 w 2614"/>
                  <a:gd name="T206" fmla="+- 0 1034 663"/>
                  <a:gd name="T207" fmla="*/ 1034 h 573"/>
                  <a:gd name="T208" fmla="+- 0 10894 8562"/>
                  <a:gd name="T209" fmla="*/ T208 w 2614"/>
                  <a:gd name="T210" fmla="+- 0 1004 663"/>
                  <a:gd name="T211" fmla="*/ 1004 h 573"/>
                  <a:gd name="T212" fmla="+- 0 10775 8562"/>
                  <a:gd name="T213" fmla="*/ T212 w 2614"/>
                  <a:gd name="T214" fmla="+- 0 1064 663"/>
                  <a:gd name="T215" fmla="*/ 1064 h 573"/>
                  <a:gd name="T216" fmla="+- 0 10771 8562"/>
                  <a:gd name="T217" fmla="*/ T216 w 2614"/>
                  <a:gd name="T218" fmla="+- 0 1170 663"/>
                  <a:gd name="T219" fmla="*/ 1170 h 573"/>
                  <a:gd name="T220" fmla="+- 0 10837 8562"/>
                  <a:gd name="T221" fmla="*/ T220 w 2614"/>
                  <a:gd name="T222" fmla="+- 0 1227 663"/>
                  <a:gd name="T223" fmla="*/ 1227 h 573"/>
                  <a:gd name="T224" fmla="+- 0 10931 8562"/>
                  <a:gd name="T225" fmla="*/ T224 w 2614"/>
                  <a:gd name="T226" fmla="+- 0 1228 663"/>
                  <a:gd name="T227" fmla="*/ 1228 h 573"/>
                  <a:gd name="T228" fmla="+- 0 11004 8562"/>
                  <a:gd name="T229" fmla="*/ T228 w 2614"/>
                  <a:gd name="T230" fmla="+- 0 1152 663"/>
                  <a:gd name="T231" fmla="*/ 1152 h 573"/>
                  <a:gd name="T232" fmla="+- 0 11020 8562"/>
                  <a:gd name="T233" fmla="*/ T232 w 2614"/>
                  <a:gd name="T234" fmla="+- 0 1234 663"/>
                  <a:gd name="T235" fmla="*/ 1234 h 573"/>
                  <a:gd name="T236" fmla="+- 0 11160 8562"/>
                  <a:gd name="T237" fmla="*/ T236 w 2614"/>
                  <a:gd name="T238" fmla="+- 0 1210 663"/>
                  <a:gd name="T239" fmla="*/ 1210 h 57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  <a:cxn ang="0">
                    <a:pos x="T225" y="T227"/>
                  </a:cxn>
                  <a:cxn ang="0">
                    <a:pos x="T229" y="T231"/>
                  </a:cxn>
                  <a:cxn ang="0">
                    <a:pos x="T233" y="T235"/>
                  </a:cxn>
                  <a:cxn ang="0">
                    <a:pos x="T237" y="T239"/>
                  </a:cxn>
                </a:cxnLst>
                <a:rect l="0" t="0" r="r" b="b"/>
                <a:pathLst>
                  <a:path w="2614" h="573">
                    <a:moveTo>
                      <a:pt x="251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9" y="36"/>
                    </a:lnTo>
                    <a:lnTo>
                      <a:pt x="20" y="41"/>
                    </a:lnTo>
                    <a:lnTo>
                      <a:pt x="43" y="49"/>
                    </a:lnTo>
                    <a:lnTo>
                      <a:pt x="54" y="52"/>
                    </a:lnTo>
                    <a:lnTo>
                      <a:pt x="65" y="54"/>
                    </a:lnTo>
                    <a:lnTo>
                      <a:pt x="65" y="509"/>
                    </a:lnTo>
                    <a:lnTo>
                      <a:pt x="49" y="512"/>
                    </a:lnTo>
                    <a:lnTo>
                      <a:pt x="32" y="517"/>
                    </a:lnTo>
                    <a:lnTo>
                      <a:pt x="16" y="524"/>
                    </a:lnTo>
                    <a:lnTo>
                      <a:pt x="0" y="532"/>
                    </a:lnTo>
                    <a:lnTo>
                      <a:pt x="0" y="563"/>
                    </a:lnTo>
                    <a:lnTo>
                      <a:pt x="251" y="563"/>
                    </a:lnTo>
                    <a:lnTo>
                      <a:pt x="251" y="532"/>
                    </a:lnTo>
                    <a:lnTo>
                      <a:pt x="241" y="526"/>
                    </a:lnTo>
                    <a:lnTo>
                      <a:pt x="230" y="521"/>
                    </a:lnTo>
                    <a:lnTo>
                      <a:pt x="207" y="514"/>
                    </a:lnTo>
                    <a:lnTo>
                      <a:pt x="196" y="511"/>
                    </a:lnTo>
                    <a:lnTo>
                      <a:pt x="186" y="509"/>
                    </a:lnTo>
                    <a:lnTo>
                      <a:pt x="186" y="54"/>
                    </a:lnTo>
                    <a:lnTo>
                      <a:pt x="196" y="52"/>
                    </a:lnTo>
                    <a:lnTo>
                      <a:pt x="207" y="50"/>
                    </a:lnTo>
                    <a:lnTo>
                      <a:pt x="230" y="42"/>
                    </a:lnTo>
                    <a:lnTo>
                      <a:pt x="241" y="37"/>
                    </a:lnTo>
                    <a:lnTo>
                      <a:pt x="251" y="31"/>
                    </a:lnTo>
                    <a:lnTo>
                      <a:pt x="251" y="0"/>
                    </a:lnTo>
                    <a:close/>
                    <a:moveTo>
                      <a:pt x="689" y="161"/>
                    </a:moveTo>
                    <a:lnTo>
                      <a:pt x="534" y="161"/>
                    </a:lnTo>
                    <a:lnTo>
                      <a:pt x="534" y="191"/>
                    </a:lnTo>
                    <a:lnTo>
                      <a:pt x="540" y="196"/>
                    </a:lnTo>
                    <a:lnTo>
                      <a:pt x="547" y="199"/>
                    </a:lnTo>
                    <a:lnTo>
                      <a:pt x="561" y="206"/>
                    </a:lnTo>
                    <a:lnTo>
                      <a:pt x="569" y="209"/>
                    </a:lnTo>
                    <a:lnTo>
                      <a:pt x="578" y="211"/>
                    </a:lnTo>
                    <a:lnTo>
                      <a:pt x="510" y="416"/>
                    </a:lnTo>
                    <a:lnTo>
                      <a:pt x="497" y="471"/>
                    </a:lnTo>
                    <a:lnTo>
                      <a:pt x="495" y="471"/>
                    </a:lnTo>
                    <a:lnTo>
                      <a:pt x="480" y="417"/>
                    </a:lnTo>
                    <a:lnTo>
                      <a:pt x="405" y="211"/>
                    </a:lnTo>
                    <a:lnTo>
                      <a:pt x="414" y="208"/>
                    </a:lnTo>
                    <a:lnTo>
                      <a:pt x="422" y="205"/>
                    </a:lnTo>
                    <a:lnTo>
                      <a:pt x="444" y="194"/>
                    </a:lnTo>
                    <a:lnTo>
                      <a:pt x="451" y="191"/>
                    </a:lnTo>
                    <a:lnTo>
                      <a:pt x="451" y="161"/>
                    </a:lnTo>
                    <a:lnTo>
                      <a:pt x="240" y="161"/>
                    </a:lnTo>
                    <a:lnTo>
                      <a:pt x="240" y="191"/>
                    </a:lnTo>
                    <a:lnTo>
                      <a:pt x="250" y="197"/>
                    </a:lnTo>
                    <a:lnTo>
                      <a:pt x="260" y="202"/>
                    </a:lnTo>
                    <a:lnTo>
                      <a:pt x="271" y="207"/>
                    </a:lnTo>
                    <a:lnTo>
                      <a:pt x="282" y="211"/>
                    </a:lnTo>
                    <a:lnTo>
                      <a:pt x="443" y="572"/>
                    </a:lnTo>
                    <a:lnTo>
                      <a:pt x="502" y="563"/>
                    </a:lnTo>
                    <a:lnTo>
                      <a:pt x="643" y="211"/>
                    </a:lnTo>
                    <a:lnTo>
                      <a:pt x="653" y="208"/>
                    </a:lnTo>
                    <a:lnTo>
                      <a:pt x="661" y="205"/>
                    </a:lnTo>
                    <a:lnTo>
                      <a:pt x="677" y="199"/>
                    </a:lnTo>
                    <a:lnTo>
                      <a:pt x="683" y="195"/>
                    </a:lnTo>
                    <a:lnTo>
                      <a:pt x="689" y="191"/>
                    </a:lnTo>
                    <a:lnTo>
                      <a:pt x="689" y="161"/>
                    </a:lnTo>
                    <a:close/>
                    <a:moveTo>
                      <a:pt x="1059" y="313"/>
                    </a:moveTo>
                    <a:lnTo>
                      <a:pt x="1058" y="289"/>
                    </a:lnTo>
                    <a:lnTo>
                      <a:pt x="1054" y="267"/>
                    </a:lnTo>
                    <a:lnTo>
                      <a:pt x="1049" y="247"/>
                    </a:lnTo>
                    <a:lnTo>
                      <a:pt x="1042" y="229"/>
                    </a:lnTo>
                    <a:lnTo>
                      <a:pt x="1032" y="213"/>
                    </a:lnTo>
                    <a:lnTo>
                      <a:pt x="1022" y="199"/>
                    </a:lnTo>
                    <a:lnTo>
                      <a:pt x="1019" y="197"/>
                    </a:lnTo>
                    <a:lnTo>
                      <a:pt x="1009" y="187"/>
                    </a:lnTo>
                    <a:lnTo>
                      <a:pt x="995" y="177"/>
                    </a:lnTo>
                    <a:lnTo>
                      <a:pt x="979" y="169"/>
                    </a:lnTo>
                    <a:lnTo>
                      <a:pt x="962" y="162"/>
                    </a:lnTo>
                    <a:lnTo>
                      <a:pt x="944" y="158"/>
                    </a:lnTo>
                    <a:lnTo>
                      <a:pt x="939" y="157"/>
                    </a:lnTo>
                    <a:lnTo>
                      <a:pt x="939" y="298"/>
                    </a:lnTo>
                    <a:lnTo>
                      <a:pt x="938" y="327"/>
                    </a:lnTo>
                    <a:lnTo>
                      <a:pt x="809" y="327"/>
                    </a:lnTo>
                    <a:lnTo>
                      <a:pt x="810" y="309"/>
                    </a:lnTo>
                    <a:lnTo>
                      <a:pt x="812" y="292"/>
                    </a:lnTo>
                    <a:lnTo>
                      <a:pt x="814" y="277"/>
                    </a:lnTo>
                    <a:lnTo>
                      <a:pt x="817" y="263"/>
                    </a:lnTo>
                    <a:lnTo>
                      <a:pt x="820" y="251"/>
                    </a:lnTo>
                    <a:lnTo>
                      <a:pt x="824" y="241"/>
                    </a:lnTo>
                    <a:lnTo>
                      <a:pt x="827" y="231"/>
                    </a:lnTo>
                    <a:lnTo>
                      <a:pt x="832" y="223"/>
                    </a:lnTo>
                    <a:lnTo>
                      <a:pt x="838" y="213"/>
                    </a:lnTo>
                    <a:lnTo>
                      <a:pt x="845" y="206"/>
                    </a:lnTo>
                    <a:lnTo>
                      <a:pt x="862" y="199"/>
                    </a:lnTo>
                    <a:lnTo>
                      <a:pt x="871" y="197"/>
                    </a:lnTo>
                    <a:lnTo>
                      <a:pt x="882" y="197"/>
                    </a:lnTo>
                    <a:lnTo>
                      <a:pt x="898" y="199"/>
                    </a:lnTo>
                    <a:lnTo>
                      <a:pt x="912" y="205"/>
                    </a:lnTo>
                    <a:lnTo>
                      <a:pt x="923" y="216"/>
                    </a:lnTo>
                    <a:lnTo>
                      <a:pt x="930" y="231"/>
                    </a:lnTo>
                    <a:lnTo>
                      <a:pt x="936" y="249"/>
                    </a:lnTo>
                    <a:lnTo>
                      <a:pt x="939" y="272"/>
                    </a:lnTo>
                    <a:lnTo>
                      <a:pt x="939" y="298"/>
                    </a:lnTo>
                    <a:lnTo>
                      <a:pt x="939" y="157"/>
                    </a:lnTo>
                    <a:lnTo>
                      <a:pt x="925" y="154"/>
                    </a:lnTo>
                    <a:lnTo>
                      <a:pt x="906" y="152"/>
                    </a:lnTo>
                    <a:lnTo>
                      <a:pt x="885" y="151"/>
                    </a:lnTo>
                    <a:lnTo>
                      <a:pt x="840" y="155"/>
                    </a:lnTo>
                    <a:lnTo>
                      <a:pt x="800" y="165"/>
                    </a:lnTo>
                    <a:lnTo>
                      <a:pt x="765" y="182"/>
                    </a:lnTo>
                    <a:lnTo>
                      <a:pt x="736" y="205"/>
                    </a:lnTo>
                    <a:lnTo>
                      <a:pt x="712" y="235"/>
                    </a:lnTo>
                    <a:lnTo>
                      <a:pt x="696" y="271"/>
                    </a:lnTo>
                    <a:lnTo>
                      <a:pt x="685" y="313"/>
                    </a:lnTo>
                    <a:lnTo>
                      <a:pt x="682" y="362"/>
                    </a:lnTo>
                    <a:lnTo>
                      <a:pt x="683" y="385"/>
                    </a:lnTo>
                    <a:lnTo>
                      <a:pt x="685" y="408"/>
                    </a:lnTo>
                    <a:lnTo>
                      <a:pt x="690" y="429"/>
                    </a:lnTo>
                    <a:lnTo>
                      <a:pt x="695" y="449"/>
                    </a:lnTo>
                    <a:lnTo>
                      <a:pt x="703" y="467"/>
                    </a:lnTo>
                    <a:lnTo>
                      <a:pt x="712" y="484"/>
                    </a:lnTo>
                    <a:lnTo>
                      <a:pt x="722" y="500"/>
                    </a:lnTo>
                    <a:lnTo>
                      <a:pt x="734" y="515"/>
                    </a:lnTo>
                    <a:lnTo>
                      <a:pt x="748" y="528"/>
                    </a:lnTo>
                    <a:lnTo>
                      <a:pt x="763" y="539"/>
                    </a:lnTo>
                    <a:lnTo>
                      <a:pt x="780" y="549"/>
                    </a:lnTo>
                    <a:lnTo>
                      <a:pt x="799" y="557"/>
                    </a:lnTo>
                    <a:lnTo>
                      <a:pt x="819" y="564"/>
                    </a:lnTo>
                    <a:lnTo>
                      <a:pt x="840" y="569"/>
                    </a:lnTo>
                    <a:lnTo>
                      <a:pt x="863" y="571"/>
                    </a:lnTo>
                    <a:lnTo>
                      <a:pt x="887" y="572"/>
                    </a:lnTo>
                    <a:lnTo>
                      <a:pt x="902" y="572"/>
                    </a:lnTo>
                    <a:lnTo>
                      <a:pt x="917" y="571"/>
                    </a:lnTo>
                    <a:lnTo>
                      <a:pt x="932" y="568"/>
                    </a:lnTo>
                    <a:lnTo>
                      <a:pt x="945" y="565"/>
                    </a:lnTo>
                    <a:lnTo>
                      <a:pt x="958" y="562"/>
                    </a:lnTo>
                    <a:lnTo>
                      <a:pt x="971" y="558"/>
                    </a:lnTo>
                    <a:lnTo>
                      <a:pt x="982" y="553"/>
                    </a:lnTo>
                    <a:lnTo>
                      <a:pt x="993" y="548"/>
                    </a:lnTo>
                    <a:lnTo>
                      <a:pt x="1002" y="542"/>
                    </a:lnTo>
                    <a:lnTo>
                      <a:pt x="1011" y="536"/>
                    </a:lnTo>
                    <a:lnTo>
                      <a:pt x="1020" y="530"/>
                    </a:lnTo>
                    <a:lnTo>
                      <a:pt x="1027" y="523"/>
                    </a:lnTo>
                    <a:lnTo>
                      <a:pt x="1037" y="513"/>
                    </a:lnTo>
                    <a:lnTo>
                      <a:pt x="1041" y="508"/>
                    </a:lnTo>
                    <a:lnTo>
                      <a:pt x="1043" y="504"/>
                    </a:lnTo>
                    <a:lnTo>
                      <a:pt x="1048" y="495"/>
                    </a:lnTo>
                    <a:lnTo>
                      <a:pt x="1032" y="479"/>
                    </a:lnTo>
                    <a:lnTo>
                      <a:pt x="1024" y="485"/>
                    </a:lnTo>
                    <a:lnTo>
                      <a:pt x="1013" y="491"/>
                    </a:lnTo>
                    <a:lnTo>
                      <a:pt x="1001" y="496"/>
                    </a:lnTo>
                    <a:lnTo>
                      <a:pt x="988" y="500"/>
                    </a:lnTo>
                    <a:lnTo>
                      <a:pt x="974" y="503"/>
                    </a:lnTo>
                    <a:lnTo>
                      <a:pt x="960" y="506"/>
                    </a:lnTo>
                    <a:lnTo>
                      <a:pt x="946" y="507"/>
                    </a:lnTo>
                    <a:lnTo>
                      <a:pt x="933" y="508"/>
                    </a:lnTo>
                    <a:lnTo>
                      <a:pt x="904" y="506"/>
                    </a:lnTo>
                    <a:lnTo>
                      <a:pt x="878" y="499"/>
                    </a:lnTo>
                    <a:lnTo>
                      <a:pt x="857" y="487"/>
                    </a:lnTo>
                    <a:lnTo>
                      <a:pt x="839" y="470"/>
                    </a:lnTo>
                    <a:lnTo>
                      <a:pt x="825" y="450"/>
                    </a:lnTo>
                    <a:lnTo>
                      <a:pt x="815" y="426"/>
                    </a:lnTo>
                    <a:lnTo>
                      <a:pt x="809" y="399"/>
                    </a:lnTo>
                    <a:lnTo>
                      <a:pt x="807" y="369"/>
                    </a:lnTo>
                    <a:lnTo>
                      <a:pt x="1053" y="369"/>
                    </a:lnTo>
                    <a:lnTo>
                      <a:pt x="1057" y="340"/>
                    </a:lnTo>
                    <a:lnTo>
                      <a:pt x="1058" y="327"/>
                    </a:lnTo>
                    <a:lnTo>
                      <a:pt x="1059" y="313"/>
                    </a:lnTo>
                    <a:close/>
                    <a:moveTo>
                      <a:pt x="1409" y="222"/>
                    </a:moveTo>
                    <a:lnTo>
                      <a:pt x="1404" y="203"/>
                    </a:lnTo>
                    <a:lnTo>
                      <a:pt x="1399" y="183"/>
                    </a:lnTo>
                    <a:lnTo>
                      <a:pt x="1394" y="169"/>
                    </a:lnTo>
                    <a:lnTo>
                      <a:pt x="1389" y="159"/>
                    </a:lnTo>
                    <a:lnTo>
                      <a:pt x="1383" y="151"/>
                    </a:lnTo>
                    <a:lnTo>
                      <a:pt x="1373" y="152"/>
                    </a:lnTo>
                    <a:lnTo>
                      <a:pt x="1362" y="153"/>
                    </a:lnTo>
                    <a:lnTo>
                      <a:pt x="1352" y="156"/>
                    </a:lnTo>
                    <a:lnTo>
                      <a:pt x="1342" y="160"/>
                    </a:lnTo>
                    <a:lnTo>
                      <a:pt x="1332" y="165"/>
                    </a:lnTo>
                    <a:lnTo>
                      <a:pt x="1322" y="171"/>
                    </a:lnTo>
                    <a:lnTo>
                      <a:pt x="1313" y="178"/>
                    </a:lnTo>
                    <a:lnTo>
                      <a:pt x="1305" y="186"/>
                    </a:lnTo>
                    <a:lnTo>
                      <a:pt x="1297" y="194"/>
                    </a:lnTo>
                    <a:lnTo>
                      <a:pt x="1289" y="203"/>
                    </a:lnTo>
                    <a:lnTo>
                      <a:pt x="1282" y="212"/>
                    </a:lnTo>
                    <a:lnTo>
                      <a:pt x="1275" y="221"/>
                    </a:lnTo>
                    <a:lnTo>
                      <a:pt x="1270" y="231"/>
                    </a:lnTo>
                    <a:lnTo>
                      <a:pt x="1264" y="240"/>
                    </a:lnTo>
                    <a:lnTo>
                      <a:pt x="1260" y="249"/>
                    </a:lnTo>
                    <a:lnTo>
                      <a:pt x="1256" y="258"/>
                    </a:lnTo>
                    <a:lnTo>
                      <a:pt x="1253" y="258"/>
                    </a:lnTo>
                    <a:lnTo>
                      <a:pt x="1253" y="151"/>
                    </a:lnTo>
                    <a:lnTo>
                      <a:pt x="1226" y="151"/>
                    </a:lnTo>
                    <a:lnTo>
                      <a:pt x="1182" y="157"/>
                    </a:lnTo>
                    <a:lnTo>
                      <a:pt x="1142" y="164"/>
                    </a:lnTo>
                    <a:lnTo>
                      <a:pt x="1129" y="167"/>
                    </a:lnTo>
                    <a:lnTo>
                      <a:pt x="1104" y="173"/>
                    </a:lnTo>
                    <a:lnTo>
                      <a:pt x="1093" y="176"/>
                    </a:lnTo>
                    <a:lnTo>
                      <a:pt x="1085" y="180"/>
                    </a:lnTo>
                    <a:lnTo>
                      <a:pt x="1085" y="211"/>
                    </a:lnTo>
                    <a:lnTo>
                      <a:pt x="1138" y="217"/>
                    </a:lnTo>
                    <a:lnTo>
                      <a:pt x="1138" y="513"/>
                    </a:lnTo>
                    <a:lnTo>
                      <a:pt x="1120" y="517"/>
                    </a:lnTo>
                    <a:lnTo>
                      <a:pt x="1103" y="523"/>
                    </a:lnTo>
                    <a:lnTo>
                      <a:pt x="1094" y="527"/>
                    </a:lnTo>
                    <a:lnTo>
                      <a:pt x="1085" y="532"/>
                    </a:lnTo>
                    <a:lnTo>
                      <a:pt x="1085" y="563"/>
                    </a:lnTo>
                    <a:lnTo>
                      <a:pt x="1318" y="563"/>
                    </a:lnTo>
                    <a:lnTo>
                      <a:pt x="1318" y="532"/>
                    </a:lnTo>
                    <a:lnTo>
                      <a:pt x="1307" y="526"/>
                    </a:lnTo>
                    <a:lnTo>
                      <a:pt x="1296" y="522"/>
                    </a:lnTo>
                    <a:lnTo>
                      <a:pt x="1275" y="516"/>
                    </a:lnTo>
                    <a:lnTo>
                      <a:pt x="1264" y="514"/>
                    </a:lnTo>
                    <a:lnTo>
                      <a:pt x="1253" y="513"/>
                    </a:lnTo>
                    <a:lnTo>
                      <a:pt x="1253" y="306"/>
                    </a:lnTo>
                    <a:lnTo>
                      <a:pt x="1259" y="295"/>
                    </a:lnTo>
                    <a:lnTo>
                      <a:pt x="1264" y="284"/>
                    </a:lnTo>
                    <a:lnTo>
                      <a:pt x="1270" y="276"/>
                    </a:lnTo>
                    <a:lnTo>
                      <a:pt x="1277" y="269"/>
                    </a:lnTo>
                    <a:lnTo>
                      <a:pt x="1285" y="262"/>
                    </a:lnTo>
                    <a:lnTo>
                      <a:pt x="1293" y="257"/>
                    </a:lnTo>
                    <a:lnTo>
                      <a:pt x="1299" y="253"/>
                    </a:lnTo>
                    <a:lnTo>
                      <a:pt x="1409" y="253"/>
                    </a:lnTo>
                    <a:lnTo>
                      <a:pt x="1409" y="222"/>
                    </a:lnTo>
                    <a:close/>
                    <a:moveTo>
                      <a:pt x="1923" y="532"/>
                    </a:moveTo>
                    <a:lnTo>
                      <a:pt x="1912" y="526"/>
                    </a:lnTo>
                    <a:lnTo>
                      <a:pt x="1899" y="520"/>
                    </a:lnTo>
                    <a:lnTo>
                      <a:pt x="1885" y="516"/>
                    </a:lnTo>
                    <a:lnTo>
                      <a:pt x="1870" y="513"/>
                    </a:lnTo>
                    <a:lnTo>
                      <a:pt x="1870" y="320"/>
                    </a:lnTo>
                    <a:lnTo>
                      <a:pt x="1869" y="296"/>
                    </a:lnTo>
                    <a:lnTo>
                      <a:pt x="1868" y="275"/>
                    </a:lnTo>
                    <a:lnTo>
                      <a:pt x="1865" y="255"/>
                    </a:lnTo>
                    <a:lnTo>
                      <a:pt x="1861" y="238"/>
                    </a:lnTo>
                    <a:lnTo>
                      <a:pt x="1856" y="222"/>
                    </a:lnTo>
                    <a:lnTo>
                      <a:pt x="1850" y="209"/>
                    </a:lnTo>
                    <a:lnTo>
                      <a:pt x="1842" y="196"/>
                    </a:lnTo>
                    <a:lnTo>
                      <a:pt x="1834" y="186"/>
                    </a:lnTo>
                    <a:lnTo>
                      <a:pt x="1825" y="177"/>
                    </a:lnTo>
                    <a:lnTo>
                      <a:pt x="1815" y="169"/>
                    </a:lnTo>
                    <a:lnTo>
                      <a:pt x="1804" y="163"/>
                    </a:lnTo>
                    <a:lnTo>
                      <a:pt x="1792" y="159"/>
                    </a:lnTo>
                    <a:lnTo>
                      <a:pt x="1779" y="156"/>
                    </a:lnTo>
                    <a:lnTo>
                      <a:pt x="1766" y="153"/>
                    </a:lnTo>
                    <a:lnTo>
                      <a:pt x="1751" y="152"/>
                    </a:lnTo>
                    <a:lnTo>
                      <a:pt x="1736" y="151"/>
                    </a:lnTo>
                    <a:lnTo>
                      <a:pt x="1713" y="153"/>
                    </a:lnTo>
                    <a:lnTo>
                      <a:pt x="1691" y="157"/>
                    </a:lnTo>
                    <a:lnTo>
                      <a:pt x="1672" y="165"/>
                    </a:lnTo>
                    <a:lnTo>
                      <a:pt x="1654" y="176"/>
                    </a:lnTo>
                    <a:lnTo>
                      <a:pt x="1638" y="189"/>
                    </a:lnTo>
                    <a:lnTo>
                      <a:pt x="1624" y="203"/>
                    </a:lnTo>
                    <a:lnTo>
                      <a:pt x="1613" y="218"/>
                    </a:lnTo>
                    <a:lnTo>
                      <a:pt x="1603" y="234"/>
                    </a:lnTo>
                    <a:lnTo>
                      <a:pt x="1602" y="234"/>
                    </a:lnTo>
                    <a:lnTo>
                      <a:pt x="1602" y="151"/>
                    </a:lnTo>
                    <a:lnTo>
                      <a:pt x="1575" y="151"/>
                    </a:lnTo>
                    <a:lnTo>
                      <a:pt x="1551" y="154"/>
                    </a:lnTo>
                    <a:lnTo>
                      <a:pt x="1518" y="159"/>
                    </a:lnTo>
                    <a:lnTo>
                      <a:pt x="1485" y="165"/>
                    </a:lnTo>
                    <a:lnTo>
                      <a:pt x="1450" y="174"/>
                    </a:lnTo>
                    <a:lnTo>
                      <a:pt x="1441" y="177"/>
                    </a:lnTo>
                    <a:lnTo>
                      <a:pt x="1434" y="180"/>
                    </a:lnTo>
                    <a:lnTo>
                      <a:pt x="1434" y="211"/>
                    </a:lnTo>
                    <a:lnTo>
                      <a:pt x="1487" y="217"/>
                    </a:lnTo>
                    <a:lnTo>
                      <a:pt x="1487" y="513"/>
                    </a:lnTo>
                    <a:lnTo>
                      <a:pt x="1471" y="517"/>
                    </a:lnTo>
                    <a:lnTo>
                      <a:pt x="1457" y="522"/>
                    </a:lnTo>
                    <a:lnTo>
                      <a:pt x="1445" y="527"/>
                    </a:lnTo>
                    <a:lnTo>
                      <a:pt x="1434" y="532"/>
                    </a:lnTo>
                    <a:lnTo>
                      <a:pt x="1434" y="563"/>
                    </a:lnTo>
                    <a:lnTo>
                      <a:pt x="1647" y="563"/>
                    </a:lnTo>
                    <a:lnTo>
                      <a:pt x="1647" y="532"/>
                    </a:lnTo>
                    <a:lnTo>
                      <a:pt x="1639" y="527"/>
                    </a:lnTo>
                    <a:lnTo>
                      <a:pt x="1632" y="523"/>
                    </a:lnTo>
                    <a:lnTo>
                      <a:pt x="1619" y="517"/>
                    </a:lnTo>
                    <a:lnTo>
                      <a:pt x="1611" y="515"/>
                    </a:lnTo>
                    <a:lnTo>
                      <a:pt x="1602" y="513"/>
                    </a:lnTo>
                    <a:lnTo>
                      <a:pt x="1602" y="289"/>
                    </a:lnTo>
                    <a:lnTo>
                      <a:pt x="1609" y="273"/>
                    </a:lnTo>
                    <a:lnTo>
                      <a:pt x="1616" y="259"/>
                    </a:lnTo>
                    <a:lnTo>
                      <a:pt x="1625" y="246"/>
                    </a:lnTo>
                    <a:lnTo>
                      <a:pt x="1636" y="235"/>
                    </a:lnTo>
                    <a:lnTo>
                      <a:pt x="1647" y="227"/>
                    </a:lnTo>
                    <a:lnTo>
                      <a:pt x="1660" y="220"/>
                    </a:lnTo>
                    <a:lnTo>
                      <a:pt x="1674" y="217"/>
                    </a:lnTo>
                    <a:lnTo>
                      <a:pt x="1688" y="216"/>
                    </a:lnTo>
                    <a:lnTo>
                      <a:pt x="1706" y="217"/>
                    </a:lnTo>
                    <a:lnTo>
                      <a:pt x="1720" y="223"/>
                    </a:lnTo>
                    <a:lnTo>
                      <a:pt x="1731" y="232"/>
                    </a:lnTo>
                    <a:lnTo>
                      <a:pt x="1740" y="244"/>
                    </a:lnTo>
                    <a:lnTo>
                      <a:pt x="1746" y="260"/>
                    </a:lnTo>
                    <a:lnTo>
                      <a:pt x="1751" y="278"/>
                    </a:lnTo>
                    <a:lnTo>
                      <a:pt x="1753" y="299"/>
                    </a:lnTo>
                    <a:lnTo>
                      <a:pt x="1754" y="323"/>
                    </a:lnTo>
                    <a:lnTo>
                      <a:pt x="1754" y="513"/>
                    </a:lnTo>
                    <a:lnTo>
                      <a:pt x="1737" y="519"/>
                    </a:lnTo>
                    <a:lnTo>
                      <a:pt x="1724" y="525"/>
                    </a:lnTo>
                    <a:lnTo>
                      <a:pt x="1710" y="532"/>
                    </a:lnTo>
                    <a:lnTo>
                      <a:pt x="1710" y="563"/>
                    </a:lnTo>
                    <a:lnTo>
                      <a:pt x="1923" y="563"/>
                    </a:lnTo>
                    <a:lnTo>
                      <a:pt x="1923" y="532"/>
                    </a:lnTo>
                    <a:close/>
                    <a:moveTo>
                      <a:pt x="2175" y="532"/>
                    </a:moveTo>
                    <a:lnTo>
                      <a:pt x="2167" y="528"/>
                    </a:lnTo>
                    <a:lnTo>
                      <a:pt x="2159" y="524"/>
                    </a:lnTo>
                    <a:lnTo>
                      <a:pt x="2142" y="518"/>
                    </a:lnTo>
                    <a:lnTo>
                      <a:pt x="2133" y="515"/>
                    </a:lnTo>
                    <a:lnTo>
                      <a:pt x="2122" y="513"/>
                    </a:lnTo>
                    <a:lnTo>
                      <a:pt x="2122" y="151"/>
                    </a:lnTo>
                    <a:lnTo>
                      <a:pt x="2094" y="151"/>
                    </a:lnTo>
                    <a:lnTo>
                      <a:pt x="2048" y="158"/>
                    </a:lnTo>
                    <a:lnTo>
                      <a:pt x="2008" y="164"/>
                    </a:lnTo>
                    <a:lnTo>
                      <a:pt x="1995" y="167"/>
                    </a:lnTo>
                    <a:lnTo>
                      <a:pt x="1971" y="174"/>
                    </a:lnTo>
                    <a:lnTo>
                      <a:pt x="1961" y="177"/>
                    </a:lnTo>
                    <a:lnTo>
                      <a:pt x="1953" y="180"/>
                    </a:lnTo>
                    <a:lnTo>
                      <a:pt x="1953" y="211"/>
                    </a:lnTo>
                    <a:lnTo>
                      <a:pt x="2006" y="217"/>
                    </a:lnTo>
                    <a:lnTo>
                      <a:pt x="2006" y="513"/>
                    </a:lnTo>
                    <a:lnTo>
                      <a:pt x="1987" y="518"/>
                    </a:lnTo>
                    <a:lnTo>
                      <a:pt x="1969" y="524"/>
                    </a:lnTo>
                    <a:lnTo>
                      <a:pt x="1961" y="528"/>
                    </a:lnTo>
                    <a:lnTo>
                      <a:pt x="1953" y="532"/>
                    </a:lnTo>
                    <a:lnTo>
                      <a:pt x="1953" y="563"/>
                    </a:lnTo>
                    <a:lnTo>
                      <a:pt x="2175" y="563"/>
                    </a:lnTo>
                    <a:lnTo>
                      <a:pt x="2175" y="532"/>
                    </a:lnTo>
                    <a:close/>
                    <a:moveTo>
                      <a:pt x="2614" y="512"/>
                    </a:moveTo>
                    <a:lnTo>
                      <a:pt x="2558" y="504"/>
                    </a:lnTo>
                    <a:lnTo>
                      <a:pt x="2557" y="494"/>
                    </a:lnTo>
                    <a:lnTo>
                      <a:pt x="2557" y="489"/>
                    </a:lnTo>
                    <a:lnTo>
                      <a:pt x="2556" y="485"/>
                    </a:lnTo>
                    <a:lnTo>
                      <a:pt x="2556" y="477"/>
                    </a:lnTo>
                    <a:lnTo>
                      <a:pt x="2556" y="471"/>
                    </a:lnTo>
                    <a:lnTo>
                      <a:pt x="2556" y="460"/>
                    </a:lnTo>
                    <a:lnTo>
                      <a:pt x="2556" y="426"/>
                    </a:lnTo>
                    <a:lnTo>
                      <a:pt x="2556" y="406"/>
                    </a:lnTo>
                    <a:lnTo>
                      <a:pt x="2557" y="386"/>
                    </a:lnTo>
                    <a:lnTo>
                      <a:pt x="2558" y="368"/>
                    </a:lnTo>
                    <a:lnTo>
                      <a:pt x="2559" y="346"/>
                    </a:lnTo>
                    <a:lnTo>
                      <a:pt x="2559" y="325"/>
                    </a:lnTo>
                    <a:lnTo>
                      <a:pt x="2560" y="303"/>
                    </a:lnTo>
                    <a:lnTo>
                      <a:pt x="2560" y="279"/>
                    </a:lnTo>
                    <a:lnTo>
                      <a:pt x="2559" y="266"/>
                    </a:lnTo>
                    <a:lnTo>
                      <a:pt x="2558" y="253"/>
                    </a:lnTo>
                    <a:lnTo>
                      <a:pt x="2556" y="241"/>
                    </a:lnTo>
                    <a:lnTo>
                      <a:pt x="2553" y="229"/>
                    </a:lnTo>
                    <a:lnTo>
                      <a:pt x="2549" y="218"/>
                    </a:lnTo>
                    <a:lnTo>
                      <a:pt x="2544" y="207"/>
                    </a:lnTo>
                    <a:lnTo>
                      <a:pt x="2538" y="198"/>
                    </a:lnTo>
                    <a:lnTo>
                      <a:pt x="2538" y="197"/>
                    </a:lnTo>
                    <a:lnTo>
                      <a:pt x="2530" y="189"/>
                    </a:lnTo>
                    <a:lnTo>
                      <a:pt x="2521" y="180"/>
                    </a:lnTo>
                    <a:lnTo>
                      <a:pt x="2511" y="173"/>
                    </a:lnTo>
                    <a:lnTo>
                      <a:pt x="2499" y="167"/>
                    </a:lnTo>
                    <a:lnTo>
                      <a:pt x="2485" y="161"/>
                    </a:lnTo>
                    <a:lnTo>
                      <a:pt x="2470" y="157"/>
                    </a:lnTo>
                    <a:lnTo>
                      <a:pt x="2452" y="154"/>
                    </a:lnTo>
                    <a:lnTo>
                      <a:pt x="2432" y="152"/>
                    </a:lnTo>
                    <a:lnTo>
                      <a:pt x="2410" y="151"/>
                    </a:lnTo>
                    <a:lnTo>
                      <a:pt x="2384" y="152"/>
                    </a:lnTo>
                    <a:lnTo>
                      <a:pt x="2358" y="154"/>
                    </a:lnTo>
                    <a:lnTo>
                      <a:pt x="2333" y="158"/>
                    </a:lnTo>
                    <a:lnTo>
                      <a:pt x="2308" y="163"/>
                    </a:lnTo>
                    <a:lnTo>
                      <a:pt x="2285" y="170"/>
                    </a:lnTo>
                    <a:lnTo>
                      <a:pt x="2264" y="178"/>
                    </a:lnTo>
                    <a:lnTo>
                      <a:pt x="2246" y="186"/>
                    </a:lnTo>
                    <a:lnTo>
                      <a:pt x="2230" y="196"/>
                    </a:lnTo>
                    <a:lnTo>
                      <a:pt x="2231" y="205"/>
                    </a:lnTo>
                    <a:lnTo>
                      <a:pt x="2232" y="215"/>
                    </a:lnTo>
                    <a:lnTo>
                      <a:pt x="2237" y="234"/>
                    </a:lnTo>
                    <a:lnTo>
                      <a:pt x="2240" y="244"/>
                    </a:lnTo>
                    <a:lnTo>
                      <a:pt x="2247" y="262"/>
                    </a:lnTo>
                    <a:lnTo>
                      <a:pt x="2251" y="271"/>
                    </a:lnTo>
                    <a:lnTo>
                      <a:pt x="2259" y="288"/>
                    </a:lnTo>
                    <a:lnTo>
                      <a:pt x="2263" y="295"/>
                    </a:lnTo>
                    <a:lnTo>
                      <a:pt x="2267" y="301"/>
                    </a:lnTo>
                    <a:lnTo>
                      <a:pt x="2303" y="301"/>
                    </a:lnTo>
                    <a:lnTo>
                      <a:pt x="2340" y="205"/>
                    </a:lnTo>
                    <a:lnTo>
                      <a:pt x="2351" y="202"/>
                    </a:lnTo>
                    <a:lnTo>
                      <a:pt x="2362" y="199"/>
                    </a:lnTo>
                    <a:lnTo>
                      <a:pt x="2374" y="198"/>
                    </a:lnTo>
                    <a:lnTo>
                      <a:pt x="2386" y="197"/>
                    </a:lnTo>
                    <a:lnTo>
                      <a:pt x="2405" y="199"/>
                    </a:lnTo>
                    <a:lnTo>
                      <a:pt x="2419" y="205"/>
                    </a:lnTo>
                    <a:lnTo>
                      <a:pt x="2431" y="215"/>
                    </a:lnTo>
                    <a:lnTo>
                      <a:pt x="2438" y="229"/>
                    </a:lnTo>
                    <a:lnTo>
                      <a:pt x="2443" y="248"/>
                    </a:lnTo>
                    <a:lnTo>
                      <a:pt x="2446" y="271"/>
                    </a:lnTo>
                    <a:lnTo>
                      <a:pt x="2446" y="298"/>
                    </a:lnTo>
                    <a:lnTo>
                      <a:pt x="2444" y="330"/>
                    </a:lnTo>
                    <a:lnTo>
                      <a:pt x="2444" y="368"/>
                    </a:lnTo>
                    <a:lnTo>
                      <a:pt x="2444" y="448"/>
                    </a:lnTo>
                    <a:lnTo>
                      <a:pt x="2442" y="454"/>
                    </a:lnTo>
                    <a:lnTo>
                      <a:pt x="2440" y="460"/>
                    </a:lnTo>
                    <a:lnTo>
                      <a:pt x="2437" y="467"/>
                    </a:lnTo>
                    <a:lnTo>
                      <a:pt x="2434" y="474"/>
                    </a:lnTo>
                    <a:lnTo>
                      <a:pt x="2430" y="480"/>
                    </a:lnTo>
                    <a:lnTo>
                      <a:pt x="2419" y="492"/>
                    </a:lnTo>
                    <a:lnTo>
                      <a:pt x="2412" y="497"/>
                    </a:lnTo>
                    <a:lnTo>
                      <a:pt x="2396" y="506"/>
                    </a:lnTo>
                    <a:lnTo>
                      <a:pt x="2386" y="508"/>
                    </a:lnTo>
                    <a:lnTo>
                      <a:pt x="2375" y="508"/>
                    </a:lnTo>
                    <a:lnTo>
                      <a:pt x="2363" y="507"/>
                    </a:lnTo>
                    <a:lnTo>
                      <a:pt x="2352" y="504"/>
                    </a:lnTo>
                    <a:lnTo>
                      <a:pt x="2343" y="498"/>
                    </a:lnTo>
                    <a:lnTo>
                      <a:pt x="2335" y="491"/>
                    </a:lnTo>
                    <a:lnTo>
                      <a:pt x="2328" y="482"/>
                    </a:lnTo>
                    <a:lnTo>
                      <a:pt x="2324" y="471"/>
                    </a:lnTo>
                    <a:lnTo>
                      <a:pt x="2321" y="458"/>
                    </a:lnTo>
                    <a:lnTo>
                      <a:pt x="2320" y="446"/>
                    </a:lnTo>
                    <a:lnTo>
                      <a:pt x="2320" y="430"/>
                    </a:lnTo>
                    <a:lnTo>
                      <a:pt x="2322" y="419"/>
                    </a:lnTo>
                    <a:lnTo>
                      <a:pt x="2329" y="400"/>
                    </a:lnTo>
                    <a:lnTo>
                      <a:pt x="2335" y="392"/>
                    </a:lnTo>
                    <a:lnTo>
                      <a:pt x="2344" y="386"/>
                    </a:lnTo>
                    <a:lnTo>
                      <a:pt x="2352" y="382"/>
                    </a:lnTo>
                    <a:lnTo>
                      <a:pt x="2361" y="378"/>
                    </a:lnTo>
                    <a:lnTo>
                      <a:pt x="2371" y="375"/>
                    </a:lnTo>
                    <a:lnTo>
                      <a:pt x="2382" y="373"/>
                    </a:lnTo>
                    <a:lnTo>
                      <a:pt x="2395" y="371"/>
                    </a:lnTo>
                    <a:lnTo>
                      <a:pt x="2410" y="370"/>
                    </a:lnTo>
                    <a:lnTo>
                      <a:pt x="2426" y="369"/>
                    </a:lnTo>
                    <a:lnTo>
                      <a:pt x="2444" y="368"/>
                    </a:lnTo>
                    <a:lnTo>
                      <a:pt x="2444" y="330"/>
                    </a:lnTo>
                    <a:lnTo>
                      <a:pt x="2412" y="332"/>
                    </a:lnTo>
                    <a:lnTo>
                      <a:pt x="2383" y="335"/>
                    </a:lnTo>
                    <a:lnTo>
                      <a:pt x="2356" y="337"/>
                    </a:lnTo>
                    <a:lnTo>
                      <a:pt x="2332" y="341"/>
                    </a:lnTo>
                    <a:lnTo>
                      <a:pt x="2310" y="345"/>
                    </a:lnTo>
                    <a:lnTo>
                      <a:pt x="2290" y="350"/>
                    </a:lnTo>
                    <a:lnTo>
                      <a:pt x="2272" y="356"/>
                    </a:lnTo>
                    <a:lnTo>
                      <a:pt x="2256" y="363"/>
                    </a:lnTo>
                    <a:lnTo>
                      <a:pt x="2243" y="371"/>
                    </a:lnTo>
                    <a:lnTo>
                      <a:pt x="2231" y="380"/>
                    </a:lnTo>
                    <a:lnTo>
                      <a:pt x="2221" y="390"/>
                    </a:lnTo>
                    <a:lnTo>
                      <a:pt x="2213" y="401"/>
                    </a:lnTo>
                    <a:lnTo>
                      <a:pt x="2207" y="414"/>
                    </a:lnTo>
                    <a:lnTo>
                      <a:pt x="2203" y="428"/>
                    </a:lnTo>
                    <a:lnTo>
                      <a:pt x="2201" y="443"/>
                    </a:lnTo>
                    <a:lnTo>
                      <a:pt x="2200" y="461"/>
                    </a:lnTo>
                    <a:lnTo>
                      <a:pt x="2200" y="473"/>
                    </a:lnTo>
                    <a:lnTo>
                      <a:pt x="2202" y="485"/>
                    </a:lnTo>
                    <a:lnTo>
                      <a:pt x="2205" y="496"/>
                    </a:lnTo>
                    <a:lnTo>
                      <a:pt x="2209" y="507"/>
                    </a:lnTo>
                    <a:lnTo>
                      <a:pt x="2215" y="517"/>
                    </a:lnTo>
                    <a:lnTo>
                      <a:pt x="2221" y="526"/>
                    </a:lnTo>
                    <a:lnTo>
                      <a:pt x="2228" y="534"/>
                    </a:lnTo>
                    <a:lnTo>
                      <a:pt x="2236" y="542"/>
                    </a:lnTo>
                    <a:lnTo>
                      <a:pt x="2245" y="549"/>
                    </a:lnTo>
                    <a:lnTo>
                      <a:pt x="2254" y="555"/>
                    </a:lnTo>
                    <a:lnTo>
                      <a:pt x="2264" y="560"/>
                    </a:lnTo>
                    <a:lnTo>
                      <a:pt x="2275" y="564"/>
                    </a:lnTo>
                    <a:lnTo>
                      <a:pt x="2287" y="568"/>
                    </a:lnTo>
                    <a:lnTo>
                      <a:pt x="2299" y="570"/>
                    </a:lnTo>
                    <a:lnTo>
                      <a:pt x="2311" y="572"/>
                    </a:lnTo>
                    <a:lnTo>
                      <a:pt x="2324" y="572"/>
                    </a:lnTo>
                    <a:lnTo>
                      <a:pt x="2337" y="572"/>
                    </a:lnTo>
                    <a:lnTo>
                      <a:pt x="2348" y="570"/>
                    </a:lnTo>
                    <a:lnTo>
                      <a:pt x="2359" y="568"/>
                    </a:lnTo>
                    <a:lnTo>
                      <a:pt x="2369" y="565"/>
                    </a:lnTo>
                    <a:lnTo>
                      <a:pt x="2383" y="560"/>
                    </a:lnTo>
                    <a:lnTo>
                      <a:pt x="2394" y="554"/>
                    </a:lnTo>
                    <a:lnTo>
                      <a:pt x="2414" y="538"/>
                    </a:lnTo>
                    <a:lnTo>
                      <a:pt x="2422" y="530"/>
                    </a:lnTo>
                    <a:lnTo>
                      <a:pt x="2435" y="510"/>
                    </a:lnTo>
                    <a:lnTo>
                      <a:pt x="2436" y="508"/>
                    </a:lnTo>
                    <a:lnTo>
                      <a:pt x="2440" y="499"/>
                    </a:lnTo>
                    <a:lnTo>
                      <a:pt x="2442" y="489"/>
                    </a:lnTo>
                    <a:lnTo>
                      <a:pt x="2446" y="489"/>
                    </a:lnTo>
                    <a:lnTo>
                      <a:pt x="2447" y="499"/>
                    </a:lnTo>
                    <a:lnTo>
                      <a:pt x="2447" y="513"/>
                    </a:lnTo>
                    <a:lnTo>
                      <a:pt x="2448" y="524"/>
                    </a:lnTo>
                    <a:lnTo>
                      <a:pt x="2449" y="534"/>
                    </a:lnTo>
                    <a:lnTo>
                      <a:pt x="2450" y="546"/>
                    </a:lnTo>
                    <a:lnTo>
                      <a:pt x="2453" y="558"/>
                    </a:lnTo>
                    <a:lnTo>
                      <a:pt x="2458" y="571"/>
                    </a:lnTo>
                    <a:lnTo>
                      <a:pt x="2486" y="571"/>
                    </a:lnTo>
                    <a:lnTo>
                      <a:pt x="2495" y="570"/>
                    </a:lnTo>
                    <a:lnTo>
                      <a:pt x="2505" y="568"/>
                    </a:lnTo>
                    <a:lnTo>
                      <a:pt x="2529" y="564"/>
                    </a:lnTo>
                    <a:lnTo>
                      <a:pt x="2541" y="562"/>
                    </a:lnTo>
                    <a:lnTo>
                      <a:pt x="2565" y="556"/>
                    </a:lnTo>
                    <a:lnTo>
                      <a:pt x="2576" y="553"/>
                    </a:lnTo>
                    <a:lnTo>
                      <a:pt x="2598" y="547"/>
                    </a:lnTo>
                    <a:lnTo>
                      <a:pt x="2607" y="543"/>
                    </a:lnTo>
                    <a:lnTo>
                      <a:pt x="2614" y="540"/>
                    </a:lnTo>
                    <a:lnTo>
                      <a:pt x="2614" y="512"/>
                    </a:lnTo>
                    <a:close/>
                  </a:path>
                </a:pathLst>
              </a:custGeom>
              <a:solidFill>
                <a:srgbClr val="006C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pic>
            <p:nvPicPr>
              <p:cNvPr id="25" name="docshape3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56" y="630"/>
                <a:ext cx="137" cy="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docshapegroup4"/>
            <p:cNvGrpSpPr>
              <a:grpSpLocks/>
            </p:cNvGrpSpPr>
            <p:nvPr userDrawn="1"/>
          </p:nvGrpSpPr>
          <p:grpSpPr bwMode="auto">
            <a:xfrm>
              <a:off x="4743450" y="765175"/>
              <a:ext cx="619125" cy="619125"/>
              <a:chOff x="7470" y="484"/>
              <a:chExt cx="975" cy="975"/>
            </a:xfrm>
          </p:grpSpPr>
          <p:pic>
            <p:nvPicPr>
              <p:cNvPr id="19" name="docshape5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5" y="764"/>
                <a:ext cx="324" cy="1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docshape6"/>
              <p:cNvSpPr>
                <a:spLocks/>
              </p:cNvSpPr>
              <p:nvPr userDrawn="1"/>
            </p:nvSpPr>
            <p:spPr bwMode="auto">
              <a:xfrm>
                <a:off x="7684" y="483"/>
                <a:ext cx="546" cy="295"/>
              </a:xfrm>
              <a:custGeom>
                <a:avLst/>
                <a:gdLst>
                  <a:gd name="T0" fmla="+- 0 8017 7684"/>
                  <a:gd name="T1" fmla="*/ T0 w 546"/>
                  <a:gd name="T2" fmla="+- 0 533 484"/>
                  <a:gd name="T3" fmla="*/ 533 h 295"/>
                  <a:gd name="T4" fmla="+- 0 7969 7684"/>
                  <a:gd name="T5" fmla="*/ T4 w 546"/>
                  <a:gd name="T6" fmla="+- 0 486 484"/>
                  <a:gd name="T7" fmla="*/ 486 h 295"/>
                  <a:gd name="T8" fmla="+- 0 7963 7684"/>
                  <a:gd name="T9" fmla="*/ T8 w 546"/>
                  <a:gd name="T10" fmla="+- 0 484 484"/>
                  <a:gd name="T11" fmla="*/ 484 h 295"/>
                  <a:gd name="T12" fmla="+- 0 7951 7684"/>
                  <a:gd name="T13" fmla="*/ T12 w 546"/>
                  <a:gd name="T14" fmla="+- 0 484 484"/>
                  <a:gd name="T15" fmla="*/ 484 h 295"/>
                  <a:gd name="T16" fmla="+- 0 7945 7684"/>
                  <a:gd name="T17" fmla="*/ T16 w 546"/>
                  <a:gd name="T18" fmla="+- 0 486 484"/>
                  <a:gd name="T19" fmla="*/ 486 h 295"/>
                  <a:gd name="T20" fmla="+- 0 7898 7684"/>
                  <a:gd name="T21" fmla="*/ T20 w 546"/>
                  <a:gd name="T22" fmla="+- 0 533 484"/>
                  <a:gd name="T23" fmla="*/ 533 h 295"/>
                  <a:gd name="T24" fmla="+- 0 7912 7684"/>
                  <a:gd name="T25" fmla="*/ T24 w 546"/>
                  <a:gd name="T26" fmla="+- 0 532 484"/>
                  <a:gd name="T27" fmla="*/ 532 h 295"/>
                  <a:gd name="T28" fmla="+- 0 7927 7684"/>
                  <a:gd name="T29" fmla="*/ T28 w 546"/>
                  <a:gd name="T30" fmla="+- 0 531 484"/>
                  <a:gd name="T31" fmla="*/ 531 h 295"/>
                  <a:gd name="T32" fmla="+- 0 7942 7684"/>
                  <a:gd name="T33" fmla="*/ T32 w 546"/>
                  <a:gd name="T34" fmla="+- 0 531 484"/>
                  <a:gd name="T35" fmla="*/ 531 h 295"/>
                  <a:gd name="T36" fmla="+- 0 7957 7684"/>
                  <a:gd name="T37" fmla="*/ T36 w 546"/>
                  <a:gd name="T38" fmla="+- 0 530 484"/>
                  <a:gd name="T39" fmla="*/ 530 h 295"/>
                  <a:gd name="T40" fmla="+- 0 7972 7684"/>
                  <a:gd name="T41" fmla="*/ T40 w 546"/>
                  <a:gd name="T42" fmla="+- 0 531 484"/>
                  <a:gd name="T43" fmla="*/ 531 h 295"/>
                  <a:gd name="T44" fmla="+- 0 7987 7684"/>
                  <a:gd name="T45" fmla="*/ T44 w 546"/>
                  <a:gd name="T46" fmla="+- 0 531 484"/>
                  <a:gd name="T47" fmla="*/ 531 h 295"/>
                  <a:gd name="T48" fmla="+- 0 8002 7684"/>
                  <a:gd name="T49" fmla="*/ T48 w 546"/>
                  <a:gd name="T50" fmla="+- 0 532 484"/>
                  <a:gd name="T51" fmla="*/ 532 h 295"/>
                  <a:gd name="T52" fmla="+- 0 8017 7684"/>
                  <a:gd name="T53" fmla="*/ T52 w 546"/>
                  <a:gd name="T54" fmla="+- 0 533 484"/>
                  <a:gd name="T55" fmla="*/ 533 h 295"/>
                  <a:gd name="T56" fmla="+- 0 8142 7684"/>
                  <a:gd name="T57" fmla="*/ T56 w 546"/>
                  <a:gd name="T58" fmla="+- 0 658 484"/>
                  <a:gd name="T59" fmla="*/ 658 h 295"/>
                  <a:gd name="T60" fmla="+- 0 8072 7684"/>
                  <a:gd name="T61" fmla="*/ T60 w 546"/>
                  <a:gd name="T62" fmla="+- 0 589 484"/>
                  <a:gd name="T63" fmla="*/ 589 h 295"/>
                  <a:gd name="T64" fmla="+- 0 8044 7684"/>
                  <a:gd name="T65" fmla="*/ T64 w 546"/>
                  <a:gd name="T66" fmla="+- 0 584 484"/>
                  <a:gd name="T67" fmla="*/ 584 h 295"/>
                  <a:gd name="T68" fmla="+- 0 8016 7684"/>
                  <a:gd name="T69" fmla="*/ T68 w 546"/>
                  <a:gd name="T70" fmla="+- 0 580 484"/>
                  <a:gd name="T71" fmla="*/ 580 h 295"/>
                  <a:gd name="T72" fmla="+- 0 7987 7684"/>
                  <a:gd name="T73" fmla="*/ T72 w 546"/>
                  <a:gd name="T74" fmla="+- 0 578 484"/>
                  <a:gd name="T75" fmla="*/ 578 h 295"/>
                  <a:gd name="T76" fmla="+- 0 7957 7684"/>
                  <a:gd name="T77" fmla="*/ T76 w 546"/>
                  <a:gd name="T78" fmla="+- 0 577 484"/>
                  <a:gd name="T79" fmla="*/ 577 h 295"/>
                  <a:gd name="T80" fmla="+- 0 7928 7684"/>
                  <a:gd name="T81" fmla="*/ T80 w 546"/>
                  <a:gd name="T82" fmla="+- 0 578 484"/>
                  <a:gd name="T83" fmla="*/ 578 h 295"/>
                  <a:gd name="T84" fmla="+- 0 7899 7684"/>
                  <a:gd name="T85" fmla="*/ T84 w 546"/>
                  <a:gd name="T86" fmla="+- 0 580 484"/>
                  <a:gd name="T87" fmla="*/ 580 h 295"/>
                  <a:gd name="T88" fmla="+- 0 7870 7684"/>
                  <a:gd name="T89" fmla="*/ T88 w 546"/>
                  <a:gd name="T90" fmla="+- 0 584 484"/>
                  <a:gd name="T91" fmla="*/ 584 h 295"/>
                  <a:gd name="T92" fmla="+- 0 7842 7684"/>
                  <a:gd name="T93" fmla="*/ T92 w 546"/>
                  <a:gd name="T94" fmla="+- 0 589 484"/>
                  <a:gd name="T95" fmla="*/ 589 h 295"/>
                  <a:gd name="T96" fmla="+- 0 7773 7684"/>
                  <a:gd name="T97" fmla="*/ T96 w 546"/>
                  <a:gd name="T98" fmla="+- 0 658 484"/>
                  <a:gd name="T99" fmla="*/ 658 h 295"/>
                  <a:gd name="T100" fmla="+- 0 7817 7684"/>
                  <a:gd name="T101" fmla="*/ T100 w 546"/>
                  <a:gd name="T102" fmla="+- 0 644 484"/>
                  <a:gd name="T103" fmla="*/ 644 h 295"/>
                  <a:gd name="T104" fmla="+- 0 7862 7684"/>
                  <a:gd name="T105" fmla="*/ T104 w 546"/>
                  <a:gd name="T106" fmla="+- 0 633 484"/>
                  <a:gd name="T107" fmla="*/ 633 h 295"/>
                  <a:gd name="T108" fmla="+- 0 7909 7684"/>
                  <a:gd name="T109" fmla="*/ T108 w 546"/>
                  <a:gd name="T110" fmla="+- 0 626 484"/>
                  <a:gd name="T111" fmla="*/ 626 h 295"/>
                  <a:gd name="T112" fmla="+- 0 7957 7684"/>
                  <a:gd name="T113" fmla="*/ T112 w 546"/>
                  <a:gd name="T114" fmla="+- 0 624 484"/>
                  <a:gd name="T115" fmla="*/ 624 h 295"/>
                  <a:gd name="T116" fmla="+- 0 8005 7684"/>
                  <a:gd name="T117" fmla="*/ T116 w 546"/>
                  <a:gd name="T118" fmla="+- 0 626 484"/>
                  <a:gd name="T119" fmla="*/ 626 h 295"/>
                  <a:gd name="T120" fmla="+- 0 8052 7684"/>
                  <a:gd name="T121" fmla="*/ T120 w 546"/>
                  <a:gd name="T122" fmla="+- 0 633 484"/>
                  <a:gd name="T123" fmla="*/ 633 h 295"/>
                  <a:gd name="T124" fmla="+- 0 8098 7684"/>
                  <a:gd name="T125" fmla="*/ T124 w 546"/>
                  <a:gd name="T126" fmla="+- 0 644 484"/>
                  <a:gd name="T127" fmla="*/ 644 h 295"/>
                  <a:gd name="T128" fmla="+- 0 8142 7684"/>
                  <a:gd name="T129" fmla="*/ T128 w 546"/>
                  <a:gd name="T130" fmla="+- 0 658 484"/>
                  <a:gd name="T131" fmla="*/ 658 h 295"/>
                  <a:gd name="T132" fmla="+- 0 8230 7684"/>
                  <a:gd name="T133" fmla="*/ T132 w 546"/>
                  <a:gd name="T134" fmla="+- 0 759 484"/>
                  <a:gd name="T135" fmla="*/ 759 h 295"/>
                  <a:gd name="T136" fmla="+- 0 8170 7684"/>
                  <a:gd name="T137" fmla="*/ T136 w 546"/>
                  <a:gd name="T138" fmla="+- 0 722 484"/>
                  <a:gd name="T139" fmla="*/ 722 h 295"/>
                  <a:gd name="T140" fmla="+- 0 8103 7684"/>
                  <a:gd name="T141" fmla="*/ T140 w 546"/>
                  <a:gd name="T142" fmla="+- 0 694 484"/>
                  <a:gd name="T143" fmla="*/ 694 h 295"/>
                  <a:gd name="T144" fmla="+- 0 8032 7684"/>
                  <a:gd name="T145" fmla="*/ T144 w 546"/>
                  <a:gd name="T146" fmla="+- 0 677 484"/>
                  <a:gd name="T147" fmla="*/ 677 h 295"/>
                  <a:gd name="T148" fmla="+- 0 7957 7684"/>
                  <a:gd name="T149" fmla="*/ T148 w 546"/>
                  <a:gd name="T150" fmla="+- 0 671 484"/>
                  <a:gd name="T151" fmla="*/ 671 h 295"/>
                  <a:gd name="T152" fmla="+- 0 7882 7684"/>
                  <a:gd name="T153" fmla="*/ T152 w 546"/>
                  <a:gd name="T154" fmla="+- 0 677 484"/>
                  <a:gd name="T155" fmla="*/ 677 h 295"/>
                  <a:gd name="T156" fmla="+- 0 7811 7684"/>
                  <a:gd name="T157" fmla="*/ T156 w 546"/>
                  <a:gd name="T158" fmla="+- 0 694 484"/>
                  <a:gd name="T159" fmla="*/ 694 h 295"/>
                  <a:gd name="T160" fmla="+- 0 7745 7684"/>
                  <a:gd name="T161" fmla="*/ T160 w 546"/>
                  <a:gd name="T162" fmla="+- 0 722 484"/>
                  <a:gd name="T163" fmla="*/ 722 h 295"/>
                  <a:gd name="T164" fmla="+- 0 7684 7684"/>
                  <a:gd name="T165" fmla="*/ T164 w 546"/>
                  <a:gd name="T166" fmla="+- 0 759 484"/>
                  <a:gd name="T167" fmla="*/ 759 h 295"/>
                  <a:gd name="T168" fmla="+- 0 7700 7684"/>
                  <a:gd name="T169" fmla="*/ T168 w 546"/>
                  <a:gd name="T170" fmla="+- 0 763 484"/>
                  <a:gd name="T171" fmla="*/ 763 h 295"/>
                  <a:gd name="T172" fmla="+- 0 7730 7684"/>
                  <a:gd name="T173" fmla="*/ T172 w 546"/>
                  <a:gd name="T174" fmla="+- 0 773 484"/>
                  <a:gd name="T175" fmla="*/ 773 h 295"/>
                  <a:gd name="T176" fmla="+- 0 7741 7684"/>
                  <a:gd name="T177" fmla="*/ T176 w 546"/>
                  <a:gd name="T178" fmla="+- 0 778 484"/>
                  <a:gd name="T179" fmla="*/ 778 h 295"/>
                  <a:gd name="T180" fmla="+- 0 7790 7684"/>
                  <a:gd name="T181" fmla="*/ T180 w 546"/>
                  <a:gd name="T182" fmla="+- 0 752 484"/>
                  <a:gd name="T183" fmla="*/ 752 h 295"/>
                  <a:gd name="T184" fmla="+- 0 7843 7684"/>
                  <a:gd name="T185" fmla="*/ T184 w 546"/>
                  <a:gd name="T186" fmla="+- 0 733 484"/>
                  <a:gd name="T187" fmla="*/ 733 h 295"/>
                  <a:gd name="T188" fmla="+- 0 7899 7684"/>
                  <a:gd name="T189" fmla="*/ T188 w 546"/>
                  <a:gd name="T190" fmla="+- 0 722 484"/>
                  <a:gd name="T191" fmla="*/ 722 h 295"/>
                  <a:gd name="T192" fmla="+- 0 7957 7684"/>
                  <a:gd name="T193" fmla="*/ T192 w 546"/>
                  <a:gd name="T194" fmla="+- 0 718 484"/>
                  <a:gd name="T195" fmla="*/ 718 h 295"/>
                  <a:gd name="T196" fmla="+- 0 8016 7684"/>
                  <a:gd name="T197" fmla="*/ T196 w 546"/>
                  <a:gd name="T198" fmla="+- 0 722 484"/>
                  <a:gd name="T199" fmla="*/ 722 h 295"/>
                  <a:gd name="T200" fmla="+- 0 8072 7684"/>
                  <a:gd name="T201" fmla="*/ T200 w 546"/>
                  <a:gd name="T202" fmla="+- 0 734 484"/>
                  <a:gd name="T203" fmla="*/ 734 h 295"/>
                  <a:gd name="T204" fmla="+- 0 8125 7684"/>
                  <a:gd name="T205" fmla="*/ T204 w 546"/>
                  <a:gd name="T206" fmla="+- 0 753 484"/>
                  <a:gd name="T207" fmla="*/ 753 h 295"/>
                  <a:gd name="T208" fmla="+- 0 8174 7684"/>
                  <a:gd name="T209" fmla="*/ T208 w 546"/>
                  <a:gd name="T210" fmla="+- 0 778 484"/>
                  <a:gd name="T211" fmla="*/ 778 h 295"/>
                  <a:gd name="T212" fmla="+- 0 8196 7684"/>
                  <a:gd name="T213" fmla="*/ T212 w 546"/>
                  <a:gd name="T214" fmla="+- 0 770 484"/>
                  <a:gd name="T215" fmla="*/ 770 h 295"/>
                  <a:gd name="T216" fmla="+- 0 8222 7684"/>
                  <a:gd name="T217" fmla="*/ T216 w 546"/>
                  <a:gd name="T218" fmla="+- 0 761 484"/>
                  <a:gd name="T219" fmla="*/ 761 h 295"/>
                  <a:gd name="T220" fmla="+- 0 8230 7684"/>
                  <a:gd name="T221" fmla="*/ T220 w 546"/>
                  <a:gd name="T222" fmla="+- 0 759 484"/>
                  <a:gd name="T223" fmla="*/ 759 h 29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</a:cxnLst>
                <a:rect l="0" t="0" r="r" b="b"/>
                <a:pathLst>
                  <a:path w="546" h="295">
                    <a:moveTo>
                      <a:pt x="333" y="49"/>
                    </a:moveTo>
                    <a:lnTo>
                      <a:pt x="285" y="2"/>
                    </a:lnTo>
                    <a:lnTo>
                      <a:pt x="279" y="0"/>
                    </a:lnTo>
                    <a:lnTo>
                      <a:pt x="267" y="0"/>
                    </a:lnTo>
                    <a:lnTo>
                      <a:pt x="261" y="2"/>
                    </a:lnTo>
                    <a:lnTo>
                      <a:pt x="214" y="49"/>
                    </a:lnTo>
                    <a:lnTo>
                      <a:pt x="228" y="48"/>
                    </a:lnTo>
                    <a:lnTo>
                      <a:pt x="243" y="47"/>
                    </a:lnTo>
                    <a:lnTo>
                      <a:pt x="258" y="47"/>
                    </a:lnTo>
                    <a:lnTo>
                      <a:pt x="273" y="46"/>
                    </a:lnTo>
                    <a:lnTo>
                      <a:pt x="288" y="47"/>
                    </a:lnTo>
                    <a:lnTo>
                      <a:pt x="303" y="47"/>
                    </a:lnTo>
                    <a:lnTo>
                      <a:pt x="318" y="48"/>
                    </a:lnTo>
                    <a:lnTo>
                      <a:pt x="333" y="49"/>
                    </a:lnTo>
                    <a:close/>
                    <a:moveTo>
                      <a:pt x="458" y="174"/>
                    </a:moveTo>
                    <a:lnTo>
                      <a:pt x="388" y="105"/>
                    </a:lnTo>
                    <a:lnTo>
                      <a:pt x="360" y="100"/>
                    </a:lnTo>
                    <a:lnTo>
                      <a:pt x="332" y="96"/>
                    </a:lnTo>
                    <a:lnTo>
                      <a:pt x="303" y="94"/>
                    </a:lnTo>
                    <a:lnTo>
                      <a:pt x="273" y="93"/>
                    </a:lnTo>
                    <a:lnTo>
                      <a:pt x="244" y="94"/>
                    </a:lnTo>
                    <a:lnTo>
                      <a:pt x="215" y="96"/>
                    </a:lnTo>
                    <a:lnTo>
                      <a:pt x="186" y="100"/>
                    </a:lnTo>
                    <a:lnTo>
                      <a:pt x="158" y="105"/>
                    </a:lnTo>
                    <a:lnTo>
                      <a:pt x="89" y="174"/>
                    </a:lnTo>
                    <a:lnTo>
                      <a:pt x="133" y="160"/>
                    </a:lnTo>
                    <a:lnTo>
                      <a:pt x="178" y="149"/>
                    </a:lnTo>
                    <a:lnTo>
                      <a:pt x="225" y="142"/>
                    </a:lnTo>
                    <a:lnTo>
                      <a:pt x="273" y="140"/>
                    </a:lnTo>
                    <a:lnTo>
                      <a:pt x="321" y="142"/>
                    </a:lnTo>
                    <a:lnTo>
                      <a:pt x="368" y="149"/>
                    </a:lnTo>
                    <a:lnTo>
                      <a:pt x="414" y="160"/>
                    </a:lnTo>
                    <a:lnTo>
                      <a:pt x="458" y="174"/>
                    </a:lnTo>
                    <a:close/>
                    <a:moveTo>
                      <a:pt x="546" y="275"/>
                    </a:moveTo>
                    <a:lnTo>
                      <a:pt x="486" y="238"/>
                    </a:lnTo>
                    <a:lnTo>
                      <a:pt x="419" y="210"/>
                    </a:lnTo>
                    <a:lnTo>
                      <a:pt x="348" y="193"/>
                    </a:lnTo>
                    <a:lnTo>
                      <a:pt x="273" y="187"/>
                    </a:lnTo>
                    <a:lnTo>
                      <a:pt x="198" y="193"/>
                    </a:lnTo>
                    <a:lnTo>
                      <a:pt x="127" y="210"/>
                    </a:lnTo>
                    <a:lnTo>
                      <a:pt x="61" y="238"/>
                    </a:lnTo>
                    <a:lnTo>
                      <a:pt x="0" y="275"/>
                    </a:lnTo>
                    <a:lnTo>
                      <a:pt x="16" y="279"/>
                    </a:lnTo>
                    <a:lnTo>
                      <a:pt x="46" y="289"/>
                    </a:lnTo>
                    <a:lnTo>
                      <a:pt x="57" y="294"/>
                    </a:lnTo>
                    <a:lnTo>
                      <a:pt x="106" y="268"/>
                    </a:lnTo>
                    <a:lnTo>
                      <a:pt x="159" y="249"/>
                    </a:lnTo>
                    <a:lnTo>
                      <a:pt x="215" y="238"/>
                    </a:lnTo>
                    <a:lnTo>
                      <a:pt x="273" y="234"/>
                    </a:lnTo>
                    <a:lnTo>
                      <a:pt x="332" y="238"/>
                    </a:lnTo>
                    <a:lnTo>
                      <a:pt x="388" y="250"/>
                    </a:lnTo>
                    <a:lnTo>
                      <a:pt x="441" y="269"/>
                    </a:lnTo>
                    <a:lnTo>
                      <a:pt x="490" y="294"/>
                    </a:lnTo>
                    <a:lnTo>
                      <a:pt x="512" y="286"/>
                    </a:lnTo>
                    <a:lnTo>
                      <a:pt x="538" y="277"/>
                    </a:lnTo>
                    <a:lnTo>
                      <a:pt x="546" y="275"/>
                    </a:lnTo>
                    <a:close/>
                  </a:path>
                </a:pathLst>
              </a:custGeom>
              <a:solidFill>
                <a:srgbClr val="006C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pic>
            <p:nvPicPr>
              <p:cNvPr id="21" name="docshape7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2" y="795"/>
                <a:ext cx="452" cy="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docshape8"/>
              <p:cNvPicPr>
                <a:picLocks noChangeAspect="1" noChangeArrowheads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4" y="1065"/>
                <a:ext cx="306" cy="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docshape9"/>
              <p:cNvSpPr>
                <a:spLocks/>
              </p:cNvSpPr>
              <p:nvPr userDrawn="1"/>
            </p:nvSpPr>
            <p:spPr bwMode="auto">
              <a:xfrm>
                <a:off x="7470" y="794"/>
                <a:ext cx="662" cy="664"/>
              </a:xfrm>
              <a:custGeom>
                <a:avLst/>
                <a:gdLst>
                  <a:gd name="T0" fmla="+- 0 7953 7470"/>
                  <a:gd name="T1" fmla="*/ T0 w 662"/>
                  <a:gd name="T2" fmla="+- 0 1358 795"/>
                  <a:gd name="T3" fmla="*/ 1358 h 664"/>
                  <a:gd name="T4" fmla="+- 0 7907 7470"/>
                  <a:gd name="T5" fmla="*/ T4 w 662"/>
                  <a:gd name="T6" fmla="+- 0 1219 795"/>
                  <a:gd name="T7" fmla="*/ 1219 h 664"/>
                  <a:gd name="T8" fmla="+- 0 7822 7470"/>
                  <a:gd name="T9" fmla="*/ T8 w 662"/>
                  <a:gd name="T10" fmla="+- 0 1103 795"/>
                  <a:gd name="T11" fmla="*/ 1103 h 664"/>
                  <a:gd name="T12" fmla="+- 0 7706 7470"/>
                  <a:gd name="T13" fmla="*/ T12 w 662"/>
                  <a:gd name="T14" fmla="+- 0 1018 795"/>
                  <a:gd name="T15" fmla="*/ 1018 h 664"/>
                  <a:gd name="T16" fmla="+- 0 7567 7470"/>
                  <a:gd name="T17" fmla="*/ T16 w 662"/>
                  <a:gd name="T18" fmla="+- 0 972 795"/>
                  <a:gd name="T19" fmla="*/ 972 h 664"/>
                  <a:gd name="T20" fmla="+- 0 7470 7470"/>
                  <a:gd name="T21" fmla="*/ T20 w 662"/>
                  <a:gd name="T22" fmla="+- 0 967 795"/>
                  <a:gd name="T23" fmla="*/ 967 h 664"/>
                  <a:gd name="T24" fmla="+- 0 7470 7470"/>
                  <a:gd name="T25" fmla="*/ T24 w 662"/>
                  <a:gd name="T26" fmla="+- 0 978 795"/>
                  <a:gd name="T27" fmla="*/ 978 h 664"/>
                  <a:gd name="T28" fmla="+- 0 7503 7470"/>
                  <a:gd name="T29" fmla="*/ T28 w 662"/>
                  <a:gd name="T30" fmla="+- 0 1013 795"/>
                  <a:gd name="T31" fmla="*/ 1013 h 664"/>
                  <a:gd name="T32" fmla="+- 0 7644 7470"/>
                  <a:gd name="T33" fmla="*/ T32 w 662"/>
                  <a:gd name="T34" fmla="+- 0 1041 795"/>
                  <a:gd name="T35" fmla="*/ 1041 h 664"/>
                  <a:gd name="T36" fmla="+- 0 7764 7470"/>
                  <a:gd name="T37" fmla="*/ T36 w 662"/>
                  <a:gd name="T38" fmla="+- 0 1113 795"/>
                  <a:gd name="T39" fmla="*/ 1113 h 664"/>
                  <a:gd name="T40" fmla="+- 0 7853 7470"/>
                  <a:gd name="T41" fmla="*/ T40 w 662"/>
                  <a:gd name="T42" fmla="+- 0 1219 795"/>
                  <a:gd name="T43" fmla="*/ 1219 h 664"/>
                  <a:gd name="T44" fmla="+- 0 7904 7470"/>
                  <a:gd name="T45" fmla="*/ T44 w 662"/>
                  <a:gd name="T46" fmla="+- 0 1350 795"/>
                  <a:gd name="T47" fmla="*/ 1350 h 664"/>
                  <a:gd name="T48" fmla="+- 0 7945 7470"/>
                  <a:gd name="T49" fmla="*/ T48 w 662"/>
                  <a:gd name="T50" fmla="+- 0 1456 795"/>
                  <a:gd name="T51" fmla="*/ 1456 h 664"/>
                  <a:gd name="T52" fmla="+- 0 7959 7470"/>
                  <a:gd name="T53" fmla="*/ T52 w 662"/>
                  <a:gd name="T54" fmla="+- 0 1458 795"/>
                  <a:gd name="T55" fmla="*/ 1458 h 664"/>
                  <a:gd name="T56" fmla="+- 0 8050 7470"/>
                  <a:gd name="T57" fmla="*/ T56 w 662"/>
                  <a:gd name="T58" fmla="+- 0 1374 795"/>
                  <a:gd name="T59" fmla="*/ 1374 h 664"/>
                  <a:gd name="T60" fmla="+- 0 8013 7470"/>
                  <a:gd name="T61" fmla="*/ T60 w 662"/>
                  <a:gd name="T62" fmla="+- 0 1225 795"/>
                  <a:gd name="T63" fmla="*/ 1225 h 664"/>
                  <a:gd name="T64" fmla="+- 0 7939 7470"/>
                  <a:gd name="T65" fmla="*/ T64 w 662"/>
                  <a:gd name="T66" fmla="+- 0 1095 795"/>
                  <a:gd name="T67" fmla="*/ 1095 h 664"/>
                  <a:gd name="T68" fmla="+- 0 7834 7470"/>
                  <a:gd name="T69" fmla="*/ T68 w 662"/>
                  <a:gd name="T70" fmla="+- 0 989 795"/>
                  <a:gd name="T71" fmla="*/ 989 h 664"/>
                  <a:gd name="T72" fmla="+- 0 7704 7470"/>
                  <a:gd name="T73" fmla="*/ T72 w 662"/>
                  <a:gd name="T74" fmla="+- 0 914 795"/>
                  <a:gd name="T75" fmla="*/ 914 h 664"/>
                  <a:gd name="T76" fmla="+- 0 7555 7470"/>
                  <a:gd name="T77" fmla="*/ T76 w 662"/>
                  <a:gd name="T78" fmla="+- 0 876 795"/>
                  <a:gd name="T79" fmla="*/ 876 h 664"/>
                  <a:gd name="T80" fmla="+- 0 7584 7470"/>
                  <a:gd name="T81" fmla="*/ T80 w 662"/>
                  <a:gd name="T82" fmla="+- 0 927 795"/>
                  <a:gd name="T83" fmla="*/ 927 h 664"/>
                  <a:gd name="T84" fmla="+- 0 7717 7470"/>
                  <a:gd name="T85" fmla="*/ T84 w 662"/>
                  <a:gd name="T86" fmla="+- 0 971 795"/>
                  <a:gd name="T87" fmla="*/ 971 h 664"/>
                  <a:gd name="T88" fmla="+- 0 7832 7470"/>
                  <a:gd name="T89" fmla="*/ T88 w 662"/>
                  <a:gd name="T90" fmla="+- 0 1048 795"/>
                  <a:gd name="T91" fmla="*/ 1048 h 664"/>
                  <a:gd name="T92" fmla="+- 0 7922 7470"/>
                  <a:gd name="T93" fmla="*/ T92 w 662"/>
                  <a:gd name="T94" fmla="+- 0 1152 795"/>
                  <a:gd name="T95" fmla="*/ 1152 h 664"/>
                  <a:gd name="T96" fmla="+- 0 7982 7470"/>
                  <a:gd name="T97" fmla="*/ T96 w 662"/>
                  <a:gd name="T98" fmla="+- 0 1277 795"/>
                  <a:gd name="T99" fmla="*/ 1277 h 664"/>
                  <a:gd name="T100" fmla="+- 0 8006 7470"/>
                  <a:gd name="T101" fmla="*/ T100 w 662"/>
                  <a:gd name="T102" fmla="+- 0 1418 795"/>
                  <a:gd name="T103" fmla="*/ 1418 h 664"/>
                  <a:gd name="T104" fmla="+- 0 8132 7470"/>
                  <a:gd name="T105" fmla="*/ T104 w 662"/>
                  <a:gd name="T106" fmla="+- 0 1293 795"/>
                  <a:gd name="T107" fmla="*/ 1293 h 664"/>
                  <a:gd name="T108" fmla="+- 0 8123 7470"/>
                  <a:gd name="T109" fmla="*/ T108 w 662"/>
                  <a:gd name="T110" fmla="+- 0 1258 795"/>
                  <a:gd name="T111" fmla="*/ 1258 h 664"/>
                  <a:gd name="T112" fmla="+- 0 8114 7470"/>
                  <a:gd name="T113" fmla="*/ T112 w 662"/>
                  <a:gd name="T114" fmla="+- 0 1227 795"/>
                  <a:gd name="T115" fmla="*/ 1227 h 664"/>
                  <a:gd name="T116" fmla="+- 0 8094 7470"/>
                  <a:gd name="T117" fmla="*/ T116 w 662"/>
                  <a:gd name="T118" fmla="+- 0 1175 795"/>
                  <a:gd name="T119" fmla="*/ 1175 h 664"/>
                  <a:gd name="T120" fmla="+- 0 8071 7470"/>
                  <a:gd name="T121" fmla="*/ T120 w 662"/>
                  <a:gd name="T122" fmla="+- 0 1128 795"/>
                  <a:gd name="T123" fmla="*/ 1128 h 664"/>
                  <a:gd name="T124" fmla="+- 0 8047 7470"/>
                  <a:gd name="T125" fmla="*/ T124 w 662"/>
                  <a:gd name="T126" fmla="+- 0 1085 795"/>
                  <a:gd name="T127" fmla="*/ 1085 h 664"/>
                  <a:gd name="T128" fmla="+- 0 8020 7470"/>
                  <a:gd name="T129" fmla="*/ T128 w 662"/>
                  <a:gd name="T130" fmla="+- 0 1046 795"/>
                  <a:gd name="T131" fmla="*/ 1046 h 664"/>
                  <a:gd name="T132" fmla="+- 0 7982 7470"/>
                  <a:gd name="T133" fmla="*/ T132 w 662"/>
                  <a:gd name="T134" fmla="+- 0 1000 795"/>
                  <a:gd name="T135" fmla="*/ 1000 h 664"/>
                  <a:gd name="T136" fmla="+- 0 7942 7470"/>
                  <a:gd name="T137" fmla="*/ T136 w 662"/>
                  <a:gd name="T138" fmla="+- 0 958 795"/>
                  <a:gd name="T139" fmla="*/ 958 h 664"/>
                  <a:gd name="T140" fmla="+- 0 7909 7470"/>
                  <a:gd name="T141" fmla="*/ T140 w 662"/>
                  <a:gd name="T142" fmla="+- 0 929 795"/>
                  <a:gd name="T143" fmla="*/ 929 h 664"/>
                  <a:gd name="T144" fmla="+- 0 7868 7470"/>
                  <a:gd name="T145" fmla="*/ T144 w 662"/>
                  <a:gd name="T146" fmla="+- 0 898 795"/>
                  <a:gd name="T147" fmla="*/ 898 h 664"/>
                  <a:gd name="T148" fmla="+- 0 7821 7470"/>
                  <a:gd name="T149" fmla="*/ T148 w 662"/>
                  <a:gd name="T150" fmla="+- 0 867 795"/>
                  <a:gd name="T151" fmla="*/ 867 h 664"/>
                  <a:gd name="T152" fmla="+- 0 7771 7470"/>
                  <a:gd name="T153" fmla="*/ T152 w 662"/>
                  <a:gd name="T154" fmla="+- 0 841 795"/>
                  <a:gd name="T155" fmla="*/ 841 h 664"/>
                  <a:gd name="T156" fmla="+- 0 7720 7470"/>
                  <a:gd name="T157" fmla="*/ T156 w 662"/>
                  <a:gd name="T158" fmla="+- 0 820 795"/>
                  <a:gd name="T159" fmla="*/ 820 h 664"/>
                  <a:gd name="T160" fmla="+- 0 7667 7470"/>
                  <a:gd name="T161" fmla="*/ T160 w 662"/>
                  <a:gd name="T162" fmla="+- 0 802 795"/>
                  <a:gd name="T163" fmla="*/ 802 h 664"/>
                  <a:gd name="T164" fmla="+- 0 7596 7470"/>
                  <a:gd name="T165" fmla="*/ T164 w 662"/>
                  <a:gd name="T166" fmla="+- 0 835 795"/>
                  <a:gd name="T167" fmla="*/ 835 h 664"/>
                  <a:gd name="T168" fmla="+- 0 7653 7470"/>
                  <a:gd name="T169" fmla="*/ T168 w 662"/>
                  <a:gd name="T170" fmla="+- 0 847 795"/>
                  <a:gd name="T171" fmla="*/ 847 h 664"/>
                  <a:gd name="T172" fmla="+- 0 7704 7470"/>
                  <a:gd name="T173" fmla="*/ T172 w 662"/>
                  <a:gd name="T174" fmla="+- 0 864 795"/>
                  <a:gd name="T175" fmla="*/ 864 h 664"/>
                  <a:gd name="T176" fmla="+- 0 7752 7470"/>
                  <a:gd name="T177" fmla="*/ T176 w 662"/>
                  <a:gd name="T178" fmla="+- 0 884 795"/>
                  <a:gd name="T179" fmla="*/ 884 h 664"/>
                  <a:gd name="T180" fmla="+- 0 7797 7470"/>
                  <a:gd name="T181" fmla="*/ T180 w 662"/>
                  <a:gd name="T182" fmla="+- 0 908 795"/>
                  <a:gd name="T183" fmla="*/ 908 h 664"/>
                  <a:gd name="T184" fmla="+- 0 7841 7470"/>
                  <a:gd name="T185" fmla="*/ T184 w 662"/>
                  <a:gd name="T186" fmla="+- 0 936 795"/>
                  <a:gd name="T187" fmla="*/ 936 h 664"/>
                  <a:gd name="T188" fmla="+- 0 7885 7470"/>
                  <a:gd name="T189" fmla="*/ T188 w 662"/>
                  <a:gd name="T190" fmla="+- 0 970 795"/>
                  <a:gd name="T191" fmla="*/ 970 h 664"/>
                  <a:gd name="T192" fmla="+- 0 7926 7470"/>
                  <a:gd name="T193" fmla="*/ T192 w 662"/>
                  <a:gd name="T194" fmla="+- 0 1009 795"/>
                  <a:gd name="T195" fmla="*/ 1009 h 664"/>
                  <a:gd name="T196" fmla="+- 0 7958 7470"/>
                  <a:gd name="T197" fmla="*/ T196 w 662"/>
                  <a:gd name="T198" fmla="+- 0 1044 795"/>
                  <a:gd name="T199" fmla="*/ 1044 h 664"/>
                  <a:gd name="T200" fmla="+- 0 7988 7470"/>
                  <a:gd name="T201" fmla="*/ T200 w 662"/>
                  <a:gd name="T202" fmla="+- 0 1082 795"/>
                  <a:gd name="T203" fmla="*/ 1082 h 664"/>
                  <a:gd name="T204" fmla="+- 0 8015 7470"/>
                  <a:gd name="T205" fmla="*/ T204 w 662"/>
                  <a:gd name="T206" fmla="+- 0 1124 795"/>
                  <a:gd name="T207" fmla="*/ 1124 h 664"/>
                  <a:gd name="T208" fmla="+- 0 8039 7470"/>
                  <a:gd name="T209" fmla="*/ T208 w 662"/>
                  <a:gd name="T210" fmla="+- 0 1169 795"/>
                  <a:gd name="T211" fmla="*/ 1169 h 664"/>
                  <a:gd name="T212" fmla="+- 0 8062 7470"/>
                  <a:gd name="T213" fmla="*/ T212 w 662"/>
                  <a:gd name="T214" fmla="+- 0 1221 795"/>
                  <a:gd name="T215" fmla="*/ 1221 h 664"/>
                  <a:gd name="T216" fmla="+- 0 8072 7470"/>
                  <a:gd name="T217" fmla="*/ T216 w 662"/>
                  <a:gd name="T218" fmla="+- 0 1253 795"/>
                  <a:gd name="T219" fmla="*/ 1253 h 664"/>
                  <a:gd name="T220" fmla="+- 0 8084 7470"/>
                  <a:gd name="T221" fmla="*/ T220 w 662"/>
                  <a:gd name="T222" fmla="+- 0 1297 795"/>
                  <a:gd name="T223" fmla="*/ 1297 h 664"/>
                  <a:gd name="T224" fmla="+- 0 8092 7470"/>
                  <a:gd name="T225" fmla="*/ T224 w 662"/>
                  <a:gd name="T226" fmla="+- 0 1333 795"/>
                  <a:gd name="T227" fmla="*/ 1333 h 66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  <a:cxn ang="0">
                    <a:pos x="T225" y="T227"/>
                  </a:cxn>
                </a:cxnLst>
                <a:rect l="0" t="0" r="r" b="b"/>
                <a:pathLst>
                  <a:path w="662" h="664">
                    <a:moveTo>
                      <a:pt x="490" y="639"/>
                    </a:moveTo>
                    <a:lnTo>
                      <a:pt x="483" y="563"/>
                    </a:lnTo>
                    <a:lnTo>
                      <a:pt x="466" y="491"/>
                    </a:lnTo>
                    <a:lnTo>
                      <a:pt x="437" y="424"/>
                    </a:lnTo>
                    <a:lnTo>
                      <a:pt x="399" y="363"/>
                    </a:lnTo>
                    <a:lnTo>
                      <a:pt x="352" y="308"/>
                    </a:lnTo>
                    <a:lnTo>
                      <a:pt x="298" y="261"/>
                    </a:lnTo>
                    <a:lnTo>
                      <a:pt x="236" y="223"/>
                    </a:lnTo>
                    <a:lnTo>
                      <a:pt x="169" y="195"/>
                    </a:lnTo>
                    <a:lnTo>
                      <a:pt x="97" y="177"/>
                    </a:lnTo>
                    <a:lnTo>
                      <a:pt x="22" y="171"/>
                    </a:lnTo>
                    <a:lnTo>
                      <a:pt x="0" y="172"/>
                    </a:lnTo>
                    <a:lnTo>
                      <a:pt x="0" y="177"/>
                    </a:lnTo>
                    <a:lnTo>
                      <a:pt x="0" y="183"/>
                    </a:lnTo>
                    <a:lnTo>
                      <a:pt x="3" y="188"/>
                    </a:lnTo>
                    <a:lnTo>
                      <a:pt x="33" y="218"/>
                    </a:lnTo>
                    <a:lnTo>
                      <a:pt x="105" y="226"/>
                    </a:lnTo>
                    <a:lnTo>
                      <a:pt x="174" y="246"/>
                    </a:lnTo>
                    <a:lnTo>
                      <a:pt x="237" y="277"/>
                    </a:lnTo>
                    <a:lnTo>
                      <a:pt x="294" y="318"/>
                    </a:lnTo>
                    <a:lnTo>
                      <a:pt x="343" y="367"/>
                    </a:lnTo>
                    <a:lnTo>
                      <a:pt x="383" y="424"/>
                    </a:lnTo>
                    <a:lnTo>
                      <a:pt x="414" y="487"/>
                    </a:lnTo>
                    <a:lnTo>
                      <a:pt x="434" y="555"/>
                    </a:lnTo>
                    <a:lnTo>
                      <a:pt x="443" y="628"/>
                    </a:lnTo>
                    <a:lnTo>
                      <a:pt x="475" y="661"/>
                    </a:lnTo>
                    <a:lnTo>
                      <a:pt x="481" y="663"/>
                    </a:lnTo>
                    <a:lnTo>
                      <a:pt x="489" y="663"/>
                    </a:lnTo>
                    <a:lnTo>
                      <a:pt x="490" y="639"/>
                    </a:lnTo>
                    <a:close/>
                    <a:moveTo>
                      <a:pt x="580" y="579"/>
                    </a:moveTo>
                    <a:lnTo>
                      <a:pt x="567" y="503"/>
                    </a:lnTo>
                    <a:lnTo>
                      <a:pt x="543" y="430"/>
                    </a:lnTo>
                    <a:lnTo>
                      <a:pt x="510" y="362"/>
                    </a:lnTo>
                    <a:lnTo>
                      <a:pt x="469" y="300"/>
                    </a:lnTo>
                    <a:lnTo>
                      <a:pt x="420" y="243"/>
                    </a:lnTo>
                    <a:lnTo>
                      <a:pt x="364" y="194"/>
                    </a:lnTo>
                    <a:lnTo>
                      <a:pt x="302" y="152"/>
                    </a:lnTo>
                    <a:lnTo>
                      <a:pt x="234" y="119"/>
                    </a:lnTo>
                    <a:lnTo>
                      <a:pt x="161" y="95"/>
                    </a:lnTo>
                    <a:lnTo>
                      <a:pt x="85" y="81"/>
                    </a:lnTo>
                    <a:lnTo>
                      <a:pt x="41" y="125"/>
                    </a:lnTo>
                    <a:lnTo>
                      <a:pt x="114" y="132"/>
                    </a:lnTo>
                    <a:lnTo>
                      <a:pt x="182" y="150"/>
                    </a:lnTo>
                    <a:lnTo>
                      <a:pt x="247" y="176"/>
                    </a:lnTo>
                    <a:lnTo>
                      <a:pt x="307" y="211"/>
                    </a:lnTo>
                    <a:lnTo>
                      <a:pt x="362" y="253"/>
                    </a:lnTo>
                    <a:lnTo>
                      <a:pt x="410" y="302"/>
                    </a:lnTo>
                    <a:lnTo>
                      <a:pt x="452" y="357"/>
                    </a:lnTo>
                    <a:lnTo>
                      <a:pt x="486" y="417"/>
                    </a:lnTo>
                    <a:lnTo>
                      <a:pt x="512" y="482"/>
                    </a:lnTo>
                    <a:lnTo>
                      <a:pt x="529" y="551"/>
                    </a:lnTo>
                    <a:lnTo>
                      <a:pt x="536" y="623"/>
                    </a:lnTo>
                    <a:lnTo>
                      <a:pt x="580" y="579"/>
                    </a:lnTo>
                    <a:close/>
                    <a:moveTo>
                      <a:pt x="662" y="498"/>
                    </a:moveTo>
                    <a:lnTo>
                      <a:pt x="657" y="479"/>
                    </a:lnTo>
                    <a:lnTo>
                      <a:pt x="653" y="463"/>
                    </a:lnTo>
                    <a:lnTo>
                      <a:pt x="648" y="447"/>
                    </a:lnTo>
                    <a:lnTo>
                      <a:pt x="644" y="432"/>
                    </a:lnTo>
                    <a:lnTo>
                      <a:pt x="634" y="405"/>
                    </a:lnTo>
                    <a:lnTo>
                      <a:pt x="624" y="380"/>
                    </a:lnTo>
                    <a:lnTo>
                      <a:pt x="613" y="356"/>
                    </a:lnTo>
                    <a:lnTo>
                      <a:pt x="601" y="333"/>
                    </a:lnTo>
                    <a:lnTo>
                      <a:pt x="589" y="311"/>
                    </a:lnTo>
                    <a:lnTo>
                      <a:pt x="577" y="290"/>
                    </a:lnTo>
                    <a:lnTo>
                      <a:pt x="563" y="270"/>
                    </a:lnTo>
                    <a:lnTo>
                      <a:pt x="550" y="251"/>
                    </a:lnTo>
                    <a:lnTo>
                      <a:pt x="535" y="232"/>
                    </a:lnTo>
                    <a:lnTo>
                      <a:pt x="512" y="205"/>
                    </a:lnTo>
                    <a:lnTo>
                      <a:pt x="496" y="187"/>
                    </a:lnTo>
                    <a:lnTo>
                      <a:pt x="472" y="163"/>
                    </a:lnTo>
                    <a:lnTo>
                      <a:pt x="456" y="148"/>
                    </a:lnTo>
                    <a:lnTo>
                      <a:pt x="439" y="134"/>
                    </a:lnTo>
                    <a:lnTo>
                      <a:pt x="421" y="120"/>
                    </a:lnTo>
                    <a:lnTo>
                      <a:pt x="398" y="103"/>
                    </a:lnTo>
                    <a:lnTo>
                      <a:pt x="375" y="87"/>
                    </a:lnTo>
                    <a:lnTo>
                      <a:pt x="351" y="72"/>
                    </a:lnTo>
                    <a:lnTo>
                      <a:pt x="326" y="59"/>
                    </a:lnTo>
                    <a:lnTo>
                      <a:pt x="301" y="46"/>
                    </a:lnTo>
                    <a:lnTo>
                      <a:pt x="276" y="35"/>
                    </a:lnTo>
                    <a:lnTo>
                      <a:pt x="250" y="25"/>
                    </a:lnTo>
                    <a:lnTo>
                      <a:pt x="224" y="15"/>
                    </a:lnTo>
                    <a:lnTo>
                      <a:pt x="197" y="7"/>
                    </a:lnTo>
                    <a:lnTo>
                      <a:pt x="166" y="0"/>
                    </a:lnTo>
                    <a:lnTo>
                      <a:pt x="126" y="40"/>
                    </a:lnTo>
                    <a:lnTo>
                      <a:pt x="157" y="46"/>
                    </a:lnTo>
                    <a:lnTo>
                      <a:pt x="183" y="52"/>
                    </a:lnTo>
                    <a:lnTo>
                      <a:pt x="209" y="60"/>
                    </a:lnTo>
                    <a:lnTo>
                      <a:pt x="234" y="69"/>
                    </a:lnTo>
                    <a:lnTo>
                      <a:pt x="258" y="78"/>
                    </a:lnTo>
                    <a:lnTo>
                      <a:pt x="282" y="89"/>
                    </a:lnTo>
                    <a:lnTo>
                      <a:pt x="305" y="101"/>
                    </a:lnTo>
                    <a:lnTo>
                      <a:pt x="327" y="113"/>
                    </a:lnTo>
                    <a:lnTo>
                      <a:pt x="350" y="127"/>
                    </a:lnTo>
                    <a:lnTo>
                      <a:pt x="371" y="141"/>
                    </a:lnTo>
                    <a:lnTo>
                      <a:pt x="394" y="158"/>
                    </a:lnTo>
                    <a:lnTo>
                      <a:pt x="415" y="175"/>
                    </a:lnTo>
                    <a:lnTo>
                      <a:pt x="436" y="194"/>
                    </a:lnTo>
                    <a:lnTo>
                      <a:pt x="456" y="214"/>
                    </a:lnTo>
                    <a:lnTo>
                      <a:pt x="473" y="231"/>
                    </a:lnTo>
                    <a:lnTo>
                      <a:pt x="488" y="249"/>
                    </a:lnTo>
                    <a:lnTo>
                      <a:pt x="503" y="268"/>
                    </a:lnTo>
                    <a:lnTo>
                      <a:pt x="518" y="287"/>
                    </a:lnTo>
                    <a:lnTo>
                      <a:pt x="532" y="308"/>
                    </a:lnTo>
                    <a:lnTo>
                      <a:pt x="545" y="329"/>
                    </a:lnTo>
                    <a:lnTo>
                      <a:pt x="557" y="351"/>
                    </a:lnTo>
                    <a:lnTo>
                      <a:pt x="569" y="374"/>
                    </a:lnTo>
                    <a:lnTo>
                      <a:pt x="581" y="400"/>
                    </a:lnTo>
                    <a:lnTo>
                      <a:pt x="592" y="426"/>
                    </a:lnTo>
                    <a:lnTo>
                      <a:pt x="597" y="442"/>
                    </a:lnTo>
                    <a:lnTo>
                      <a:pt x="602" y="458"/>
                    </a:lnTo>
                    <a:lnTo>
                      <a:pt x="607" y="474"/>
                    </a:lnTo>
                    <a:lnTo>
                      <a:pt x="614" y="502"/>
                    </a:lnTo>
                    <a:lnTo>
                      <a:pt x="620" y="526"/>
                    </a:lnTo>
                    <a:lnTo>
                      <a:pt x="622" y="538"/>
                    </a:lnTo>
                    <a:lnTo>
                      <a:pt x="662" y="498"/>
                    </a:lnTo>
                    <a:close/>
                  </a:path>
                </a:pathLst>
              </a:custGeom>
              <a:solidFill>
                <a:srgbClr val="006C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7" name="docshape10"/>
            <p:cNvSpPr>
              <a:spLocks/>
            </p:cNvSpPr>
            <p:nvPr userDrawn="1"/>
          </p:nvSpPr>
          <p:spPr bwMode="auto">
            <a:xfrm>
              <a:off x="5434013" y="1333500"/>
              <a:ext cx="331787" cy="95250"/>
            </a:xfrm>
            <a:custGeom>
              <a:avLst/>
              <a:gdLst>
                <a:gd name="T0" fmla="+- 0 9006 8558"/>
                <a:gd name="T1" fmla="*/ T0 w 523"/>
                <a:gd name="T2" fmla="+- 0 1450 1379"/>
                <a:gd name="T3" fmla="*/ 1450 h 149"/>
                <a:gd name="T4" fmla="+- 0 9004 8558"/>
                <a:gd name="T5" fmla="*/ T4 w 523"/>
                <a:gd name="T6" fmla="+- 0 1448 1379"/>
                <a:gd name="T7" fmla="*/ 1448 h 149"/>
                <a:gd name="T8" fmla="+- 0 8560 8558"/>
                <a:gd name="T9" fmla="*/ T8 w 523"/>
                <a:gd name="T10" fmla="+- 0 1448 1379"/>
                <a:gd name="T11" fmla="*/ 1448 h 149"/>
                <a:gd name="T12" fmla="+- 0 8558 8558"/>
                <a:gd name="T13" fmla="*/ T12 w 523"/>
                <a:gd name="T14" fmla="+- 0 1450 1379"/>
                <a:gd name="T15" fmla="*/ 1450 h 149"/>
                <a:gd name="T16" fmla="+- 0 8558 8558"/>
                <a:gd name="T17" fmla="*/ T16 w 523"/>
                <a:gd name="T18" fmla="+- 0 1455 1379"/>
                <a:gd name="T19" fmla="*/ 1455 h 149"/>
                <a:gd name="T20" fmla="+- 0 8560 8558"/>
                <a:gd name="T21" fmla="*/ T20 w 523"/>
                <a:gd name="T22" fmla="+- 0 1457 1379"/>
                <a:gd name="T23" fmla="*/ 1457 h 149"/>
                <a:gd name="T24" fmla="+- 0 9001 8558"/>
                <a:gd name="T25" fmla="*/ T24 w 523"/>
                <a:gd name="T26" fmla="+- 0 1457 1379"/>
                <a:gd name="T27" fmla="*/ 1457 h 149"/>
                <a:gd name="T28" fmla="+- 0 9004 8558"/>
                <a:gd name="T29" fmla="*/ T28 w 523"/>
                <a:gd name="T30" fmla="+- 0 1457 1379"/>
                <a:gd name="T31" fmla="*/ 1457 h 149"/>
                <a:gd name="T32" fmla="+- 0 9006 8558"/>
                <a:gd name="T33" fmla="*/ T32 w 523"/>
                <a:gd name="T34" fmla="+- 0 1455 1379"/>
                <a:gd name="T35" fmla="*/ 1455 h 149"/>
                <a:gd name="T36" fmla="+- 0 9006 8558"/>
                <a:gd name="T37" fmla="*/ T36 w 523"/>
                <a:gd name="T38" fmla="+- 0 1450 1379"/>
                <a:gd name="T39" fmla="*/ 1450 h 149"/>
                <a:gd name="T40" fmla="+- 0 9080 8558"/>
                <a:gd name="T41" fmla="*/ T40 w 523"/>
                <a:gd name="T42" fmla="+- 0 1379 1379"/>
                <a:gd name="T43" fmla="*/ 1379 h 149"/>
                <a:gd name="T44" fmla="+- 0 9054 8558"/>
                <a:gd name="T45" fmla="*/ T44 w 523"/>
                <a:gd name="T46" fmla="+- 0 1379 1379"/>
                <a:gd name="T47" fmla="*/ 1379 h 149"/>
                <a:gd name="T48" fmla="+- 0 9054 8558"/>
                <a:gd name="T49" fmla="*/ T48 w 523"/>
                <a:gd name="T50" fmla="+- 0 1527 1379"/>
                <a:gd name="T51" fmla="*/ 1527 h 149"/>
                <a:gd name="T52" fmla="+- 0 9080 8558"/>
                <a:gd name="T53" fmla="*/ T52 w 523"/>
                <a:gd name="T54" fmla="+- 0 1527 1379"/>
                <a:gd name="T55" fmla="*/ 1527 h 149"/>
                <a:gd name="T56" fmla="+- 0 9080 8558"/>
                <a:gd name="T57" fmla="*/ T56 w 523"/>
                <a:gd name="T58" fmla="+- 0 1379 1379"/>
                <a:gd name="T59" fmla="*/ 1379 h 14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</a:cxnLst>
              <a:rect l="0" t="0" r="r" b="b"/>
              <a:pathLst>
                <a:path w="523" h="149">
                  <a:moveTo>
                    <a:pt x="448" y="71"/>
                  </a:moveTo>
                  <a:lnTo>
                    <a:pt x="446" y="69"/>
                  </a:lnTo>
                  <a:lnTo>
                    <a:pt x="2" y="69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2" y="78"/>
                  </a:lnTo>
                  <a:lnTo>
                    <a:pt x="443" y="78"/>
                  </a:lnTo>
                  <a:lnTo>
                    <a:pt x="446" y="78"/>
                  </a:lnTo>
                  <a:lnTo>
                    <a:pt x="448" y="76"/>
                  </a:lnTo>
                  <a:lnTo>
                    <a:pt x="448" y="71"/>
                  </a:lnTo>
                  <a:close/>
                  <a:moveTo>
                    <a:pt x="522" y="0"/>
                  </a:moveTo>
                  <a:lnTo>
                    <a:pt x="496" y="0"/>
                  </a:lnTo>
                  <a:lnTo>
                    <a:pt x="496" y="148"/>
                  </a:lnTo>
                  <a:lnTo>
                    <a:pt x="522" y="148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006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8" name="image5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188" y="1333500"/>
              <a:ext cx="82550" cy="95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6.png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5188" y="1330325"/>
              <a:ext cx="73025" cy="9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7.png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250" y="1333500"/>
              <a:ext cx="79375" cy="95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docshapegroup11"/>
            <p:cNvGrpSpPr>
              <a:grpSpLocks/>
            </p:cNvGrpSpPr>
            <p:nvPr userDrawn="1"/>
          </p:nvGrpSpPr>
          <p:grpSpPr bwMode="auto">
            <a:xfrm>
              <a:off x="6194425" y="1331913"/>
              <a:ext cx="341313" cy="95250"/>
              <a:chOff x="9756" y="1377"/>
              <a:chExt cx="537" cy="150"/>
            </a:xfrm>
          </p:grpSpPr>
          <p:pic>
            <p:nvPicPr>
              <p:cNvPr id="16" name="docshape12"/>
              <p:cNvPicPr>
                <a:picLocks noChangeAspect="1" noChangeArrowheads="1"/>
              </p:cNvPicPr>
              <p:nvPr userDrawn="1"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5" y="1378"/>
                <a:ext cx="127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ocshape13"/>
              <p:cNvPicPr>
                <a:picLocks noChangeAspect="1" noChangeArrowheads="1"/>
              </p:cNvPicPr>
              <p:nvPr userDrawn="1"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9" y="1377"/>
                <a:ext cx="156" cy="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docshape14"/>
              <p:cNvPicPr>
                <a:picLocks noChangeAspect="1" noChangeArrowheads="1"/>
              </p:cNvPicPr>
              <p:nvPr userDrawn="1"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62" y="1378"/>
                <a:ext cx="130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docshapegroup15"/>
            <p:cNvGrpSpPr>
              <a:grpSpLocks/>
            </p:cNvGrpSpPr>
            <p:nvPr userDrawn="1"/>
          </p:nvGrpSpPr>
          <p:grpSpPr bwMode="auto">
            <a:xfrm>
              <a:off x="6713538" y="1333500"/>
              <a:ext cx="385762" cy="95250"/>
              <a:chOff x="10573" y="1379"/>
              <a:chExt cx="608" cy="149"/>
            </a:xfrm>
          </p:grpSpPr>
          <p:pic>
            <p:nvPicPr>
              <p:cNvPr id="14" name="docshape16"/>
              <p:cNvPicPr>
                <a:picLocks noChangeAspect="1" noChangeArrowheads="1"/>
              </p:cNvPicPr>
              <p:nvPr userDrawn="1"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72" y="1378"/>
                <a:ext cx="112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docshape17"/>
              <p:cNvSpPr>
                <a:spLocks/>
              </p:cNvSpPr>
              <p:nvPr userDrawn="1"/>
            </p:nvSpPr>
            <p:spPr bwMode="auto">
              <a:xfrm>
                <a:off x="10732" y="1447"/>
                <a:ext cx="449" cy="10"/>
              </a:xfrm>
              <a:custGeom>
                <a:avLst/>
                <a:gdLst>
                  <a:gd name="T0" fmla="+- 0 11179 10733"/>
                  <a:gd name="T1" fmla="*/ T0 w 449"/>
                  <a:gd name="T2" fmla="+- 0 1448 1448"/>
                  <a:gd name="T3" fmla="*/ 1448 h 10"/>
                  <a:gd name="T4" fmla="+- 0 10735 10733"/>
                  <a:gd name="T5" fmla="*/ T4 w 449"/>
                  <a:gd name="T6" fmla="+- 0 1448 1448"/>
                  <a:gd name="T7" fmla="*/ 1448 h 10"/>
                  <a:gd name="T8" fmla="+- 0 10733 10733"/>
                  <a:gd name="T9" fmla="*/ T8 w 449"/>
                  <a:gd name="T10" fmla="+- 0 1450 1448"/>
                  <a:gd name="T11" fmla="*/ 1450 h 10"/>
                  <a:gd name="T12" fmla="+- 0 10733 10733"/>
                  <a:gd name="T13" fmla="*/ T12 w 449"/>
                  <a:gd name="T14" fmla="+- 0 1455 1448"/>
                  <a:gd name="T15" fmla="*/ 1455 h 10"/>
                  <a:gd name="T16" fmla="+- 0 10735 10733"/>
                  <a:gd name="T17" fmla="*/ T16 w 449"/>
                  <a:gd name="T18" fmla="+- 0 1457 1448"/>
                  <a:gd name="T19" fmla="*/ 1457 h 10"/>
                  <a:gd name="T20" fmla="+- 0 11176 10733"/>
                  <a:gd name="T21" fmla="*/ T20 w 449"/>
                  <a:gd name="T22" fmla="+- 0 1457 1448"/>
                  <a:gd name="T23" fmla="*/ 1457 h 10"/>
                  <a:gd name="T24" fmla="+- 0 11179 10733"/>
                  <a:gd name="T25" fmla="*/ T24 w 449"/>
                  <a:gd name="T26" fmla="+- 0 1457 1448"/>
                  <a:gd name="T27" fmla="*/ 1457 h 10"/>
                  <a:gd name="T28" fmla="+- 0 11181 10733"/>
                  <a:gd name="T29" fmla="*/ T28 w 449"/>
                  <a:gd name="T30" fmla="+- 0 1455 1448"/>
                  <a:gd name="T31" fmla="*/ 1455 h 10"/>
                  <a:gd name="T32" fmla="+- 0 11181 10733"/>
                  <a:gd name="T33" fmla="*/ T32 w 449"/>
                  <a:gd name="T34" fmla="+- 0 1450 1448"/>
                  <a:gd name="T35" fmla="*/ 1450 h 10"/>
                  <a:gd name="T36" fmla="+- 0 11179 10733"/>
                  <a:gd name="T37" fmla="*/ T36 w 449"/>
                  <a:gd name="T38" fmla="+- 0 1448 1448"/>
                  <a:gd name="T39" fmla="*/ 1448 h 1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449" h="10">
                    <a:moveTo>
                      <a:pt x="446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443" y="9"/>
                    </a:lnTo>
                    <a:lnTo>
                      <a:pt x="446" y="9"/>
                    </a:lnTo>
                    <a:lnTo>
                      <a:pt x="448" y="7"/>
                    </a:lnTo>
                    <a:lnTo>
                      <a:pt x="448" y="2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006C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pic>
          <p:nvPicPr>
            <p:cNvPr id="13" name="image12.png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3363" y="1330325"/>
              <a:ext cx="85725" cy="9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913806" y="2496613"/>
            <a:ext cx="10364391" cy="862606"/>
          </a:xfrm>
          <a:prstGeom prst="rect">
            <a:avLst/>
          </a:prstGeom>
        </p:spPr>
        <p:txBody>
          <a:bodyPr lIns="57400" tIns="28700" rIns="57400" bIns="28700"/>
          <a:lstStyle>
            <a:lvl1pPr>
              <a:defRPr sz="5000">
                <a:solidFill>
                  <a:srgbClr val="006D8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1829099" y="3540141"/>
            <a:ext cx="8533804" cy="598724"/>
          </a:xfrm>
          <a:prstGeom prst="rect">
            <a:avLst/>
          </a:prstGeom>
        </p:spPr>
        <p:txBody>
          <a:bodyPr lIns="57400" tIns="28700" rIns="57400" bIns="28700"/>
          <a:lstStyle>
            <a:lvl1pPr marL="0" indent="0" algn="ctr">
              <a:buNone/>
              <a:defRPr>
                <a:solidFill>
                  <a:srgbClr val="006D8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82656" indent="0" algn="ctr">
              <a:buNone/>
              <a:defRPr/>
            </a:lvl2pPr>
            <a:lvl3pPr marL="765310" indent="0" algn="ctr">
              <a:buNone/>
              <a:defRPr/>
            </a:lvl3pPr>
            <a:lvl4pPr marL="1147966" indent="0" algn="ctr">
              <a:buNone/>
              <a:defRPr/>
            </a:lvl4pPr>
            <a:lvl5pPr marL="1530620" indent="0" algn="ctr">
              <a:buNone/>
              <a:defRPr/>
            </a:lvl5pPr>
            <a:lvl6pPr marL="1913275" indent="0" algn="ctr">
              <a:buNone/>
              <a:defRPr/>
            </a:lvl6pPr>
            <a:lvl7pPr marL="2295929" indent="0" algn="ctr">
              <a:buNone/>
              <a:defRPr/>
            </a:lvl7pPr>
            <a:lvl8pPr marL="2678585" indent="0" algn="ctr">
              <a:buNone/>
              <a:defRPr/>
            </a:lvl8pPr>
            <a:lvl9pPr marL="306123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910446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0346192" y="6176963"/>
            <a:ext cx="1527238" cy="430179"/>
            <a:chOff x="4743450" y="765175"/>
            <a:chExt cx="2355850" cy="663575"/>
          </a:xfrm>
        </p:grpSpPr>
        <p:grpSp>
          <p:nvGrpSpPr>
            <p:cNvPr id="5" name="docshapegroup1"/>
            <p:cNvGrpSpPr>
              <a:grpSpLocks/>
            </p:cNvGrpSpPr>
            <p:nvPr userDrawn="1"/>
          </p:nvGrpSpPr>
          <p:grpSpPr bwMode="auto">
            <a:xfrm>
              <a:off x="5437188" y="857250"/>
              <a:ext cx="1660525" cy="384175"/>
              <a:chOff x="8562" y="631"/>
              <a:chExt cx="2614" cy="605"/>
            </a:xfrm>
          </p:grpSpPr>
          <p:sp>
            <p:nvSpPr>
              <p:cNvPr id="24" name="docshape2"/>
              <p:cNvSpPr>
                <a:spLocks/>
              </p:cNvSpPr>
              <p:nvPr userDrawn="1"/>
            </p:nvSpPr>
            <p:spPr bwMode="auto">
              <a:xfrm>
                <a:off x="8561" y="663"/>
                <a:ext cx="2614" cy="573"/>
              </a:xfrm>
              <a:custGeom>
                <a:avLst/>
                <a:gdLst>
                  <a:gd name="T0" fmla="+- 0 8627 8562"/>
                  <a:gd name="T1" fmla="*/ T0 w 2614"/>
                  <a:gd name="T2" fmla="+- 0 717 663"/>
                  <a:gd name="T3" fmla="*/ 717 h 573"/>
                  <a:gd name="T4" fmla="+- 0 8813 8562"/>
                  <a:gd name="T5" fmla="*/ T4 w 2614"/>
                  <a:gd name="T6" fmla="+- 0 1195 663"/>
                  <a:gd name="T7" fmla="*/ 1195 h 573"/>
                  <a:gd name="T8" fmla="+- 0 8769 8562"/>
                  <a:gd name="T9" fmla="*/ T8 w 2614"/>
                  <a:gd name="T10" fmla="+- 0 713 663"/>
                  <a:gd name="T11" fmla="*/ 713 h 573"/>
                  <a:gd name="T12" fmla="+- 0 9102 8562"/>
                  <a:gd name="T13" fmla="*/ T12 w 2614"/>
                  <a:gd name="T14" fmla="+- 0 859 663"/>
                  <a:gd name="T15" fmla="*/ 859 h 573"/>
                  <a:gd name="T16" fmla="+- 0 9042 8562"/>
                  <a:gd name="T17" fmla="*/ T16 w 2614"/>
                  <a:gd name="T18" fmla="+- 0 1080 663"/>
                  <a:gd name="T19" fmla="*/ 1080 h 573"/>
                  <a:gd name="T20" fmla="+- 0 8802 8562"/>
                  <a:gd name="T21" fmla="*/ T20 w 2614"/>
                  <a:gd name="T22" fmla="+- 0 854 663"/>
                  <a:gd name="T23" fmla="*/ 854 h 573"/>
                  <a:gd name="T24" fmla="+- 0 9215 8562"/>
                  <a:gd name="T25" fmla="*/ T24 w 2614"/>
                  <a:gd name="T26" fmla="+- 0 871 663"/>
                  <a:gd name="T27" fmla="*/ 871 h 573"/>
                  <a:gd name="T28" fmla="+- 0 9616 8562"/>
                  <a:gd name="T29" fmla="*/ T28 w 2614"/>
                  <a:gd name="T30" fmla="+- 0 930 663"/>
                  <a:gd name="T31" fmla="*/ 930 h 573"/>
                  <a:gd name="T32" fmla="+- 0 9541 8562"/>
                  <a:gd name="T33" fmla="*/ T32 w 2614"/>
                  <a:gd name="T34" fmla="+- 0 832 663"/>
                  <a:gd name="T35" fmla="*/ 832 h 573"/>
                  <a:gd name="T36" fmla="+- 0 9374 8562"/>
                  <a:gd name="T37" fmla="*/ T36 w 2614"/>
                  <a:gd name="T38" fmla="+- 0 955 663"/>
                  <a:gd name="T39" fmla="*/ 955 h 573"/>
                  <a:gd name="T40" fmla="+- 0 9407 8562"/>
                  <a:gd name="T41" fmla="*/ T40 w 2614"/>
                  <a:gd name="T42" fmla="+- 0 869 663"/>
                  <a:gd name="T43" fmla="*/ 869 h 573"/>
                  <a:gd name="T44" fmla="+- 0 9498 8562"/>
                  <a:gd name="T45" fmla="*/ T44 w 2614"/>
                  <a:gd name="T46" fmla="+- 0 912 663"/>
                  <a:gd name="T47" fmla="*/ 912 h 573"/>
                  <a:gd name="T48" fmla="+- 0 9362 8562"/>
                  <a:gd name="T49" fmla="*/ T48 w 2614"/>
                  <a:gd name="T50" fmla="+- 0 828 663"/>
                  <a:gd name="T51" fmla="*/ 828 h 573"/>
                  <a:gd name="T52" fmla="+- 0 9247 8562"/>
                  <a:gd name="T53" fmla="*/ T52 w 2614"/>
                  <a:gd name="T54" fmla="+- 0 1071 663"/>
                  <a:gd name="T55" fmla="*/ 1071 h 573"/>
                  <a:gd name="T56" fmla="+- 0 9325 8562"/>
                  <a:gd name="T57" fmla="*/ T56 w 2614"/>
                  <a:gd name="T58" fmla="+- 0 1202 663"/>
                  <a:gd name="T59" fmla="*/ 1202 h 573"/>
                  <a:gd name="T60" fmla="+- 0 9479 8562"/>
                  <a:gd name="T61" fmla="*/ T60 w 2614"/>
                  <a:gd name="T62" fmla="+- 0 1234 663"/>
                  <a:gd name="T63" fmla="*/ 1234 h 573"/>
                  <a:gd name="T64" fmla="+- 0 9573 8562"/>
                  <a:gd name="T65" fmla="*/ T64 w 2614"/>
                  <a:gd name="T66" fmla="+- 0 1199 663"/>
                  <a:gd name="T67" fmla="*/ 1199 h 573"/>
                  <a:gd name="T68" fmla="+- 0 9586 8562"/>
                  <a:gd name="T69" fmla="*/ T68 w 2614"/>
                  <a:gd name="T70" fmla="+- 0 1148 663"/>
                  <a:gd name="T71" fmla="*/ 1148 h 573"/>
                  <a:gd name="T72" fmla="+- 0 9466 8562"/>
                  <a:gd name="T73" fmla="*/ T72 w 2614"/>
                  <a:gd name="T74" fmla="+- 0 1169 663"/>
                  <a:gd name="T75" fmla="*/ 1169 h 573"/>
                  <a:gd name="T76" fmla="+- 0 9615 8562"/>
                  <a:gd name="T77" fmla="*/ T76 w 2614"/>
                  <a:gd name="T78" fmla="+- 0 1032 663"/>
                  <a:gd name="T79" fmla="*/ 1032 h 573"/>
                  <a:gd name="T80" fmla="+- 0 9951 8562"/>
                  <a:gd name="T81" fmla="*/ T80 w 2614"/>
                  <a:gd name="T82" fmla="+- 0 822 663"/>
                  <a:gd name="T83" fmla="*/ 822 h 573"/>
                  <a:gd name="T84" fmla="+- 0 9875 8562"/>
                  <a:gd name="T85" fmla="*/ T84 w 2614"/>
                  <a:gd name="T86" fmla="+- 0 841 663"/>
                  <a:gd name="T87" fmla="*/ 841 h 573"/>
                  <a:gd name="T88" fmla="+- 0 9822 8562"/>
                  <a:gd name="T89" fmla="*/ T88 w 2614"/>
                  <a:gd name="T90" fmla="+- 0 912 663"/>
                  <a:gd name="T91" fmla="*/ 912 h 573"/>
                  <a:gd name="T92" fmla="+- 0 9666 8562"/>
                  <a:gd name="T93" fmla="*/ T92 w 2614"/>
                  <a:gd name="T94" fmla="+- 0 836 663"/>
                  <a:gd name="T95" fmla="*/ 836 h 573"/>
                  <a:gd name="T96" fmla="+- 0 9656 8562"/>
                  <a:gd name="T97" fmla="*/ T96 w 2614"/>
                  <a:gd name="T98" fmla="+- 0 1190 663"/>
                  <a:gd name="T99" fmla="*/ 1190 h 573"/>
                  <a:gd name="T100" fmla="+- 0 9826 8562"/>
                  <a:gd name="T101" fmla="*/ T100 w 2614"/>
                  <a:gd name="T102" fmla="+- 0 1177 663"/>
                  <a:gd name="T103" fmla="*/ 1177 h 573"/>
                  <a:gd name="T104" fmla="+- 0 9855 8562"/>
                  <a:gd name="T105" fmla="*/ T104 w 2614"/>
                  <a:gd name="T106" fmla="+- 0 920 663"/>
                  <a:gd name="T107" fmla="*/ 920 h 573"/>
                  <a:gd name="T108" fmla="+- 0 10432 8562"/>
                  <a:gd name="T109" fmla="*/ T108 w 2614"/>
                  <a:gd name="T110" fmla="+- 0 1176 663"/>
                  <a:gd name="T111" fmla="*/ 1176 h 573"/>
                  <a:gd name="T112" fmla="+- 0 10404 8562"/>
                  <a:gd name="T113" fmla="*/ T112 w 2614"/>
                  <a:gd name="T114" fmla="+- 0 859 663"/>
                  <a:gd name="T115" fmla="*/ 859 h 573"/>
                  <a:gd name="T116" fmla="+- 0 10313 8562"/>
                  <a:gd name="T117" fmla="*/ T116 w 2614"/>
                  <a:gd name="T118" fmla="+- 0 815 663"/>
                  <a:gd name="T119" fmla="*/ 815 h 573"/>
                  <a:gd name="T120" fmla="+- 0 10175 8562"/>
                  <a:gd name="T121" fmla="*/ T120 w 2614"/>
                  <a:gd name="T122" fmla="+- 0 881 663"/>
                  <a:gd name="T123" fmla="*/ 881 h 573"/>
                  <a:gd name="T124" fmla="+- 0 10012 8562"/>
                  <a:gd name="T125" fmla="*/ T124 w 2614"/>
                  <a:gd name="T126" fmla="+- 0 837 663"/>
                  <a:gd name="T127" fmla="*/ 837 h 573"/>
                  <a:gd name="T128" fmla="+- 0 10007 8562"/>
                  <a:gd name="T129" fmla="*/ T128 w 2614"/>
                  <a:gd name="T130" fmla="+- 0 1190 663"/>
                  <a:gd name="T131" fmla="*/ 1190 h 573"/>
                  <a:gd name="T132" fmla="+- 0 10173 8562"/>
                  <a:gd name="T133" fmla="*/ T132 w 2614"/>
                  <a:gd name="T134" fmla="+- 0 1178 663"/>
                  <a:gd name="T135" fmla="*/ 1178 h 573"/>
                  <a:gd name="T136" fmla="+- 0 10222 8562"/>
                  <a:gd name="T137" fmla="*/ T136 w 2614"/>
                  <a:gd name="T138" fmla="+- 0 883 663"/>
                  <a:gd name="T139" fmla="*/ 883 h 573"/>
                  <a:gd name="T140" fmla="+- 0 10313 8562"/>
                  <a:gd name="T141" fmla="*/ T140 w 2614"/>
                  <a:gd name="T142" fmla="+- 0 941 663"/>
                  <a:gd name="T143" fmla="*/ 941 h 573"/>
                  <a:gd name="T144" fmla="+- 0 10485 8562"/>
                  <a:gd name="T145" fmla="*/ T144 w 2614"/>
                  <a:gd name="T146" fmla="+- 0 1226 663"/>
                  <a:gd name="T147" fmla="*/ 1226 h 573"/>
                  <a:gd name="T148" fmla="+- 0 10684 8562"/>
                  <a:gd name="T149" fmla="*/ T148 w 2614"/>
                  <a:gd name="T150" fmla="+- 0 814 663"/>
                  <a:gd name="T151" fmla="*/ 814 h 573"/>
                  <a:gd name="T152" fmla="+- 0 10515 8562"/>
                  <a:gd name="T153" fmla="*/ T152 w 2614"/>
                  <a:gd name="T154" fmla="+- 0 874 663"/>
                  <a:gd name="T155" fmla="*/ 874 h 573"/>
                  <a:gd name="T156" fmla="+- 0 10737 8562"/>
                  <a:gd name="T157" fmla="*/ T156 w 2614"/>
                  <a:gd name="T158" fmla="+- 0 1226 663"/>
                  <a:gd name="T159" fmla="*/ 1226 h 573"/>
                  <a:gd name="T160" fmla="+- 0 11118 8562"/>
                  <a:gd name="T161" fmla="*/ T160 w 2614"/>
                  <a:gd name="T162" fmla="+- 0 1134 663"/>
                  <a:gd name="T163" fmla="*/ 1134 h 573"/>
                  <a:gd name="T164" fmla="+- 0 11122 8562"/>
                  <a:gd name="T165" fmla="*/ T164 w 2614"/>
                  <a:gd name="T166" fmla="+- 0 966 663"/>
                  <a:gd name="T167" fmla="*/ 966 h 573"/>
                  <a:gd name="T168" fmla="+- 0 11100 8562"/>
                  <a:gd name="T169" fmla="*/ T168 w 2614"/>
                  <a:gd name="T170" fmla="+- 0 861 663"/>
                  <a:gd name="T171" fmla="*/ 861 h 573"/>
                  <a:gd name="T172" fmla="+- 0 11014 8562"/>
                  <a:gd name="T173" fmla="*/ T172 w 2614"/>
                  <a:gd name="T174" fmla="+- 0 817 663"/>
                  <a:gd name="T175" fmla="*/ 817 h 573"/>
                  <a:gd name="T176" fmla="+- 0 10826 8562"/>
                  <a:gd name="T177" fmla="*/ T176 w 2614"/>
                  <a:gd name="T178" fmla="+- 0 841 663"/>
                  <a:gd name="T179" fmla="*/ 841 h 573"/>
                  <a:gd name="T180" fmla="+- 0 10813 8562"/>
                  <a:gd name="T181" fmla="*/ T180 w 2614"/>
                  <a:gd name="T182" fmla="+- 0 934 663"/>
                  <a:gd name="T183" fmla="*/ 934 h 573"/>
                  <a:gd name="T184" fmla="+- 0 10924 8562"/>
                  <a:gd name="T185" fmla="*/ T184 w 2614"/>
                  <a:gd name="T186" fmla="+- 0 862 663"/>
                  <a:gd name="T187" fmla="*/ 862 h 573"/>
                  <a:gd name="T188" fmla="+- 0 11008 8562"/>
                  <a:gd name="T189" fmla="*/ T188 w 2614"/>
                  <a:gd name="T190" fmla="+- 0 934 663"/>
                  <a:gd name="T191" fmla="*/ 934 h 573"/>
                  <a:gd name="T192" fmla="+- 0 10996 8562"/>
                  <a:gd name="T193" fmla="*/ T192 w 2614"/>
                  <a:gd name="T194" fmla="+- 0 1137 663"/>
                  <a:gd name="T195" fmla="*/ 1137 h 573"/>
                  <a:gd name="T196" fmla="+- 0 10914 8562"/>
                  <a:gd name="T197" fmla="*/ T196 w 2614"/>
                  <a:gd name="T198" fmla="+- 0 1167 663"/>
                  <a:gd name="T199" fmla="*/ 1167 h 573"/>
                  <a:gd name="T200" fmla="+- 0 10884 8562"/>
                  <a:gd name="T201" fmla="*/ T200 w 2614"/>
                  <a:gd name="T202" fmla="+- 0 1082 663"/>
                  <a:gd name="T203" fmla="*/ 1082 h 573"/>
                  <a:gd name="T204" fmla="+- 0 10957 8562"/>
                  <a:gd name="T205" fmla="*/ T204 w 2614"/>
                  <a:gd name="T206" fmla="+- 0 1034 663"/>
                  <a:gd name="T207" fmla="*/ 1034 h 573"/>
                  <a:gd name="T208" fmla="+- 0 10894 8562"/>
                  <a:gd name="T209" fmla="*/ T208 w 2614"/>
                  <a:gd name="T210" fmla="+- 0 1004 663"/>
                  <a:gd name="T211" fmla="*/ 1004 h 573"/>
                  <a:gd name="T212" fmla="+- 0 10775 8562"/>
                  <a:gd name="T213" fmla="*/ T212 w 2614"/>
                  <a:gd name="T214" fmla="+- 0 1064 663"/>
                  <a:gd name="T215" fmla="*/ 1064 h 573"/>
                  <a:gd name="T216" fmla="+- 0 10771 8562"/>
                  <a:gd name="T217" fmla="*/ T216 w 2614"/>
                  <a:gd name="T218" fmla="+- 0 1170 663"/>
                  <a:gd name="T219" fmla="*/ 1170 h 573"/>
                  <a:gd name="T220" fmla="+- 0 10837 8562"/>
                  <a:gd name="T221" fmla="*/ T220 w 2614"/>
                  <a:gd name="T222" fmla="+- 0 1227 663"/>
                  <a:gd name="T223" fmla="*/ 1227 h 573"/>
                  <a:gd name="T224" fmla="+- 0 10931 8562"/>
                  <a:gd name="T225" fmla="*/ T224 w 2614"/>
                  <a:gd name="T226" fmla="+- 0 1228 663"/>
                  <a:gd name="T227" fmla="*/ 1228 h 573"/>
                  <a:gd name="T228" fmla="+- 0 11004 8562"/>
                  <a:gd name="T229" fmla="*/ T228 w 2614"/>
                  <a:gd name="T230" fmla="+- 0 1152 663"/>
                  <a:gd name="T231" fmla="*/ 1152 h 573"/>
                  <a:gd name="T232" fmla="+- 0 11020 8562"/>
                  <a:gd name="T233" fmla="*/ T232 w 2614"/>
                  <a:gd name="T234" fmla="+- 0 1234 663"/>
                  <a:gd name="T235" fmla="*/ 1234 h 573"/>
                  <a:gd name="T236" fmla="+- 0 11160 8562"/>
                  <a:gd name="T237" fmla="*/ T236 w 2614"/>
                  <a:gd name="T238" fmla="+- 0 1210 663"/>
                  <a:gd name="T239" fmla="*/ 1210 h 57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  <a:cxn ang="0">
                    <a:pos x="T225" y="T227"/>
                  </a:cxn>
                  <a:cxn ang="0">
                    <a:pos x="T229" y="T231"/>
                  </a:cxn>
                  <a:cxn ang="0">
                    <a:pos x="T233" y="T235"/>
                  </a:cxn>
                  <a:cxn ang="0">
                    <a:pos x="T237" y="T239"/>
                  </a:cxn>
                </a:cxnLst>
                <a:rect l="0" t="0" r="r" b="b"/>
                <a:pathLst>
                  <a:path w="2614" h="573">
                    <a:moveTo>
                      <a:pt x="251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9" y="36"/>
                    </a:lnTo>
                    <a:lnTo>
                      <a:pt x="20" y="41"/>
                    </a:lnTo>
                    <a:lnTo>
                      <a:pt x="43" y="49"/>
                    </a:lnTo>
                    <a:lnTo>
                      <a:pt x="54" y="52"/>
                    </a:lnTo>
                    <a:lnTo>
                      <a:pt x="65" y="54"/>
                    </a:lnTo>
                    <a:lnTo>
                      <a:pt x="65" y="509"/>
                    </a:lnTo>
                    <a:lnTo>
                      <a:pt x="49" y="512"/>
                    </a:lnTo>
                    <a:lnTo>
                      <a:pt x="32" y="517"/>
                    </a:lnTo>
                    <a:lnTo>
                      <a:pt x="16" y="524"/>
                    </a:lnTo>
                    <a:lnTo>
                      <a:pt x="0" y="532"/>
                    </a:lnTo>
                    <a:lnTo>
                      <a:pt x="0" y="563"/>
                    </a:lnTo>
                    <a:lnTo>
                      <a:pt x="251" y="563"/>
                    </a:lnTo>
                    <a:lnTo>
                      <a:pt x="251" y="532"/>
                    </a:lnTo>
                    <a:lnTo>
                      <a:pt x="241" y="526"/>
                    </a:lnTo>
                    <a:lnTo>
                      <a:pt x="230" y="521"/>
                    </a:lnTo>
                    <a:lnTo>
                      <a:pt x="207" y="514"/>
                    </a:lnTo>
                    <a:lnTo>
                      <a:pt x="196" y="511"/>
                    </a:lnTo>
                    <a:lnTo>
                      <a:pt x="186" y="509"/>
                    </a:lnTo>
                    <a:lnTo>
                      <a:pt x="186" y="54"/>
                    </a:lnTo>
                    <a:lnTo>
                      <a:pt x="196" y="52"/>
                    </a:lnTo>
                    <a:lnTo>
                      <a:pt x="207" y="50"/>
                    </a:lnTo>
                    <a:lnTo>
                      <a:pt x="230" y="42"/>
                    </a:lnTo>
                    <a:lnTo>
                      <a:pt x="241" y="37"/>
                    </a:lnTo>
                    <a:lnTo>
                      <a:pt x="251" y="31"/>
                    </a:lnTo>
                    <a:lnTo>
                      <a:pt x="251" y="0"/>
                    </a:lnTo>
                    <a:close/>
                    <a:moveTo>
                      <a:pt x="689" y="161"/>
                    </a:moveTo>
                    <a:lnTo>
                      <a:pt x="534" y="161"/>
                    </a:lnTo>
                    <a:lnTo>
                      <a:pt x="534" y="191"/>
                    </a:lnTo>
                    <a:lnTo>
                      <a:pt x="540" y="196"/>
                    </a:lnTo>
                    <a:lnTo>
                      <a:pt x="547" y="199"/>
                    </a:lnTo>
                    <a:lnTo>
                      <a:pt x="561" y="206"/>
                    </a:lnTo>
                    <a:lnTo>
                      <a:pt x="569" y="209"/>
                    </a:lnTo>
                    <a:lnTo>
                      <a:pt x="578" y="211"/>
                    </a:lnTo>
                    <a:lnTo>
                      <a:pt x="510" y="416"/>
                    </a:lnTo>
                    <a:lnTo>
                      <a:pt x="497" y="471"/>
                    </a:lnTo>
                    <a:lnTo>
                      <a:pt x="495" y="471"/>
                    </a:lnTo>
                    <a:lnTo>
                      <a:pt x="480" y="417"/>
                    </a:lnTo>
                    <a:lnTo>
                      <a:pt x="405" y="211"/>
                    </a:lnTo>
                    <a:lnTo>
                      <a:pt x="414" y="208"/>
                    </a:lnTo>
                    <a:lnTo>
                      <a:pt x="422" y="205"/>
                    </a:lnTo>
                    <a:lnTo>
                      <a:pt x="444" y="194"/>
                    </a:lnTo>
                    <a:lnTo>
                      <a:pt x="451" y="191"/>
                    </a:lnTo>
                    <a:lnTo>
                      <a:pt x="451" y="161"/>
                    </a:lnTo>
                    <a:lnTo>
                      <a:pt x="240" y="161"/>
                    </a:lnTo>
                    <a:lnTo>
                      <a:pt x="240" y="191"/>
                    </a:lnTo>
                    <a:lnTo>
                      <a:pt x="250" y="197"/>
                    </a:lnTo>
                    <a:lnTo>
                      <a:pt x="260" y="202"/>
                    </a:lnTo>
                    <a:lnTo>
                      <a:pt x="271" y="207"/>
                    </a:lnTo>
                    <a:lnTo>
                      <a:pt x="282" y="211"/>
                    </a:lnTo>
                    <a:lnTo>
                      <a:pt x="443" y="572"/>
                    </a:lnTo>
                    <a:lnTo>
                      <a:pt x="502" y="563"/>
                    </a:lnTo>
                    <a:lnTo>
                      <a:pt x="643" y="211"/>
                    </a:lnTo>
                    <a:lnTo>
                      <a:pt x="653" y="208"/>
                    </a:lnTo>
                    <a:lnTo>
                      <a:pt x="661" y="205"/>
                    </a:lnTo>
                    <a:lnTo>
                      <a:pt x="677" y="199"/>
                    </a:lnTo>
                    <a:lnTo>
                      <a:pt x="683" y="195"/>
                    </a:lnTo>
                    <a:lnTo>
                      <a:pt x="689" y="191"/>
                    </a:lnTo>
                    <a:lnTo>
                      <a:pt x="689" y="161"/>
                    </a:lnTo>
                    <a:close/>
                    <a:moveTo>
                      <a:pt x="1059" y="313"/>
                    </a:moveTo>
                    <a:lnTo>
                      <a:pt x="1058" y="289"/>
                    </a:lnTo>
                    <a:lnTo>
                      <a:pt x="1054" y="267"/>
                    </a:lnTo>
                    <a:lnTo>
                      <a:pt x="1049" y="247"/>
                    </a:lnTo>
                    <a:lnTo>
                      <a:pt x="1042" y="229"/>
                    </a:lnTo>
                    <a:lnTo>
                      <a:pt x="1032" y="213"/>
                    </a:lnTo>
                    <a:lnTo>
                      <a:pt x="1022" y="199"/>
                    </a:lnTo>
                    <a:lnTo>
                      <a:pt x="1019" y="197"/>
                    </a:lnTo>
                    <a:lnTo>
                      <a:pt x="1009" y="187"/>
                    </a:lnTo>
                    <a:lnTo>
                      <a:pt x="995" y="177"/>
                    </a:lnTo>
                    <a:lnTo>
                      <a:pt x="979" y="169"/>
                    </a:lnTo>
                    <a:lnTo>
                      <a:pt x="962" y="162"/>
                    </a:lnTo>
                    <a:lnTo>
                      <a:pt x="944" y="158"/>
                    </a:lnTo>
                    <a:lnTo>
                      <a:pt x="939" y="157"/>
                    </a:lnTo>
                    <a:lnTo>
                      <a:pt x="939" y="298"/>
                    </a:lnTo>
                    <a:lnTo>
                      <a:pt x="938" y="327"/>
                    </a:lnTo>
                    <a:lnTo>
                      <a:pt x="809" y="327"/>
                    </a:lnTo>
                    <a:lnTo>
                      <a:pt x="810" y="309"/>
                    </a:lnTo>
                    <a:lnTo>
                      <a:pt x="812" y="292"/>
                    </a:lnTo>
                    <a:lnTo>
                      <a:pt x="814" y="277"/>
                    </a:lnTo>
                    <a:lnTo>
                      <a:pt x="817" y="263"/>
                    </a:lnTo>
                    <a:lnTo>
                      <a:pt x="820" y="251"/>
                    </a:lnTo>
                    <a:lnTo>
                      <a:pt x="824" y="241"/>
                    </a:lnTo>
                    <a:lnTo>
                      <a:pt x="827" y="231"/>
                    </a:lnTo>
                    <a:lnTo>
                      <a:pt x="832" y="223"/>
                    </a:lnTo>
                    <a:lnTo>
                      <a:pt x="838" y="213"/>
                    </a:lnTo>
                    <a:lnTo>
                      <a:pt x="845" y="206"/>
                    </a:lnTo>
                    <a:lnTo>
                      <a:pt x="862" y="199"/>
                    </a:lnTo>
                    <a:lnTo>
                      <a:pt x="871" y="197"/>
                    </a:lnTo>
                    <a:lnTo>
                      <a:pt x="882" y="197"/>
                    </a:lnTo>
                    <a:lnTo>
                      <a:pt x="898" y="199"/>
                    </a:lnTo>
                    <a:lnTo>
                      <a:pt x="912" y="205"/>
                    </a:lnTo>
                    <a:lnTo>
                      <a:pt x="923" y="216"/>
                    </a:lnTo>
                    <a:lnTo>
                      <a:pt x="930" y="231"/>
                    </a:lnTo>
                    <a:lnTo>
                      <a:pt x="936" y="249"/>
                    </a:lnTo>
                    <a:lnTo>
                      <a:pt x="939" y="272"/>
                    </a:lnTo>
                    <a:lnTo>
                      <a:pt x="939" y="298"/>
                    </a:lnTo>
                    <a:lnTo>
                      <a:pt x="939" y="157"/>
                    </a:lnTo>
                    <a:lnTo>
                      <a:pt x="925" y="154"/>
                    </a:lnTo>
                    <a:lnTo>
                      <a:pt x="906" y="152"/>
                    </a:lnTo>
                    <a:lnTo>
                      <a:pt x="885" y="151"/>
                    </a:lnTo>
                    <a:lnTo>
                      <a:pt x="840" y="155"/>
                    </a:lnTo>
                    <a:lnTo>
                      <a:pt x="800" y="165"/>
                    </a:lnTo>
                    <a:lnTo>
                      <a:pt x="765" y="182"/>
                    </a:lnTo>
                    <a:lnTo>
                      <a:pt x="736" y="205"/>
                    </a:lnTo>
                    <a:lnTo>
                      <a:pt x="712" y="235"/>
                    </a:lnTo>
                    <a:lnTo>
                      <a:pt x="696" y="271"/>
                    </a:lnTo>
                    <a:lnTo>
                      <a:pt x="685" y="313"/>
                    </a:lnTo>
                    <a:lnTo>
                      <a:pt x="682" y="362"/>
                    </a:lnTo>
                    <a:lnTo>
                      <a:pt x="683" y="385"/>
                    </a:lnTo>
                    <a:lnTo>
                      <a:pt x="685" y="408"/>
                    </a:lnTo>
                    <a:lnTo>
                      <a:pt x="690" y="429"/>
                    </a:lnTo>
                    <a:lnTo>
                      <a:pt x="695" y="449"/>
                    </a:lnTo>
                    <a:lnTo>
                      <a:pt x="703" y="467"/>
                    </a:lnTo>
                    <a:lnTo>
                      <a:pt x="712" y="484"/>
                    </a:lnTo>
                    <a:lnTo>
                      <a:pt x="722" y="500"/>
                    </a:lnTo>
                    <a:lnTo>
                      <a:pt x="734" y="515"/>
                    </a:lnTo>
                    <a:lnTo>
                      <a:pt x="748" y="528"/>
                    </a:lnTo>
                    <a:lnTo>
                      <a:pt x="763" y="539"/>
                    </a:lnTo>
                    <a:lnTo>
                      <a:pt x="780" y="549"/>
                    </a:lnTo>
                    <a:lnTo>
                      <a:pt x="799" y="557"/>
                    </a:lnTo>
                    <a:lnTo>
                      <a:pt x="819" y="564"/>
                    </a:lnTo>
                    <a:lnTo>
                      <a:pt x="840" y="569"/>
                    </a:lnTo>
                    <a:lnTo>
                      <a:pt x="863" y="571"/>
                    </a:lnTo>
                    <a:lnTo>
                      <a:pt x="887" y="572"/>
                    </a:lnTo>
                    <a:lnTo>
                      <a:pt x="902" y="572"/>
                    </a:lnTo>
                    <a:lnTo>
                      <a:pt x="917" y="571"/>
                    </a:lnTo>
                    <a:lnTo>
                      <a:pt x="932" y="568"/>
                    </a:lnTo>
                    <a:lnTo>
                      <a:pt x="945" y="565"/>
                    </a:lnTo>
                    <a:lnTo>
                      <a:pt x="958" y="562"/>
                    </a:lnTo>
                    <a:lnTo>
                      <a:pt x="971" y="558"/>
                    </a:lnTo>
                    <a:lnTo>
                      <a:pt x="982" y="553"/>
                    </a:lnTo>
                    <a:lnTo>
                      <a:pt x="993" y="548"/>
                    </a:lnTo>
                    <a:lnTo>
                      <a:pt x="1002" y="542"/>
                    </a:lnTo>
                    <a:lnTo>
                      <a:pt x="1011" y="536"/>
                    </a:lnTo>
                    <a:lnTo>
                      <a:pt x="1020" y="530"/>
                    </a:lnTo>
                    <a:lnTo>
                      <a:pt x="1027" y="523"/>
                    </a:lnTo>
                    <a:lnTo>
                      <a:pt x="1037" y="513"/>
                    </a:lnTo>
                    <a:lnTo>
                      <a:pt x="1041" y="508"/>
                    </a:lnTo>
                    <a:lnTo>
                      <a:pt x="1043" y="504"/>
                    </a:lnTo>
                    <a:lnTo>
                      <a:pt x="1048" y="495"/>
                    </a:lnTo>
                    <a:lnTo>
                      <a:pt x="1032" y="479"/>
                    </a:lnTo>
                    <a:lnTo>
                      <a:pt x="1024" y="485"/>
                    </a:lnTo>
                    <a:lnTo>
                      <a:pt x="1013" y="491"/>
                    </a:lnTo>
                    <a:lnTo>
                      <a:pt x="1001" y="496"/>
                    </a:lnTo>
                    <a:lnTo>
                      <a:pt x="988" y="500"/>
                    </a:lnTo>
                    <a:lnTo>
                      <a:pt x="974" y="503"/>
                    </a:lnTo>
                    <a:lnTo>
                      <a:pt x="960" y="506"/>
                    </a:lnTo>
                    <a:lnTo>
                      <a:pt x="946" y="507"/>
                    </a:lnTo>
                    <a:lnTo>
                      <a:pt x="933" y="508"/>
                    </a:lnTo>
                    <a:lnTo>
                      <a:pt x="904" y="506"/>
                    </a:lnTo>
                    <a:lnTo>
                      <a:pt x="878" y="499"/>
                    </a:lnTo>
                    <a:lnTo>
                      <a:pt x="857" y="487"/>
                    </a:lnTo>
                    <a:lnTo>
                      <a:pt x="839" y="470"/>
                    </a:lnTo>
                    <a:lnTo>
                      <a:pt x="825" y="450"/>
                    </a:lnTo>
                    <a:lnTo>
                      <a:pt x="815" y="426"/>
                    </a:lnTo>
                    <a:lnTo>
                      <a:pt x="809" y="399"/>
                    </a:lnTo>
                    <a:lnTo>
                      <a:pt x="807" y="369"/>
                    </a:lnTo>
                    <a:lnTo>
                      <a:pt x="1053" y="369"/>
                    </a:lnTo>
                    <a:lnTo>
                      <a:pt x="1057" y="340"/>
                    </a:lnTo>
                    <a:lnTo>
                      <a:pt x="1058" y="327"/>
                    </a:lnTo>
                    <a:lnTo>
                      <a:pt x="1059" y="313"/>
                    </a:lnTo>
                    <a:close/>
                    <a:moveTo>
                      <a:pt x="1409" y="222"/>
                    </a:moveTo>
                    <a:lnTo>
                      <a:pt x="1404" y="203"/>
                    </a:lnTo>
                    <a:lnTo>
                      <a:pt x="1399" y="183"/>
                    </a:lnTo>
                    <a:lnTo>
                      <a:pt x="1394" y="169"/>
                    </a:lnTo>
                    <a:lnTo>
                      <a:pt x="1389" y="159"/>
                    </a:lnTo>
                    <a:lnTo>
                      <a:pt x="1383" y="151"/>
                    </a:lnTo>
                    <a:lnTo>
                      <a:pt x="1373" y="152"/>
                    </a:lnTo>
                    <a:lnTo>
                      <a:pt x="1362" y="153"/>
                    </a:lnTo>
                    <a:lnTo>
                      <a:pt x="1352" y="156"/>
                    </a:lnTo>
                    <a:lnTo>
                      <a:pt x="1342" y="160"/>
                    </a:lnTo>
                    <a:lnTo>
                      <a:pt x="1332" y="165"/>
                    </a:lnTo>
                    <a:lnTo>
                      <a:pt x="1322" y="171"/>
                    </a:lnTo>
                    <a:lnTo>
                      <a:pt x="1313" y="178"/>
                    </a:lnTo>
                    <a:lnTo>
                      <a:pt x="1305" y="186"/>
                    </a:lnTo>
                    <a:lnTo>
                      <a:pt x="1297" y="194"/>
                    </a:lnTo>
                    <a:lnTo>
                      <a:pt x="1289" y="203"/>
                    </a:lnTo>
                    <a:lnTo>
                      <a:pt x="1282" y="212"/>
                    </a:lnTo>
                    <a:lnTo>
                      <a:pt x="1275" y="221"/>
                    </a:lnTo>
                    <a:lnTo>
                      <a:pt x="1270" y="231"/>
                    </a:lnTo>
                    <a:lnTo>
                      <a:pt x="1264" y="240"/>
                    </a:lnTo>
                    <a:lnTo>
                      <a:pt x="1260" y="249"/>
                    </a:lnTo>
                    <a:lnTo>
                      <a:pt x="1256" y="258"/>
                    </a:lnTo>
                    <a:lnTo>
                      <a:pt x="1253" y="258"/>
                    </a:lnTo>
                    <a:lnTo>
                      <a:pt x="1253" y="151"/>
                    </a:lnTo>
                    <a:lnTo>
                      <a:pt x="1226" y="151"/>
                    </a:lnTo>
                    <a:lnTo>
                      <a:pt x="1182" y="157"/>
                    </a:lnTo>
                    <a:lnTo>
                      <a:pt x="1142" y="164"/>
                    </a:lnTo>
                    <a:lnTo>
                      <a:pt x="1129" y="167"/>
                    </a:lnTo>
                    <a:lnTo>
                      <a:pt x="1104" y="173"/>
                    </a:lnTo>
                    <a:lnTo>
                      <a:pt x="1093" y="176"/>
                    </a:lnTo>
                    <a:lnTo>
                      <a:pt x="1085" y="180"/>
                    </a:lnTo>
                    <a:lnTo>
                      <a:pt x="1085" y="211"/>
                    </a:lnTo>
                    <a:lnTo>
                      <a:pt x="1138" y="217"/>
                    </a:lnTo>
                    <a:lnTo>
                      <a:pt x="1138" y="513"/>
                    </a:lnTo>
                    <a:lnTo>
                      <a:pt x="1120" y="517"/>
                    </a:lnTo>
                    <a:lnTo>
                      <a:pt x="1103" y="523"/>
                    </a:lnTo>
                    <a:lnTo>
                      <a:pt x="1094" y="527"/>
                    </a:lnTo>
                    <a:lnTo>
                      <a:pt x="1085" y="532"/>
                    </a:lnTo>
                    <a:lnTo>
                      <a:pt x="1085" y="563"/>
                    </a:lnTo>
                    <a:lnTo>
                      <a:pt x="1318" y="563"/>
                    </a:lnTo>
                    <a:lnTo>
                      <a:pt x="1318" y="532"/>
                    </a:lnTo>
                    <a:lnTo>
                      <a:pt x="1307" y="526"/>
                    </a:lnTo>
                    <a:lnTo>
                      <a:pt x="1296" y="522"/>
                    </a:lnTo>
                    <a:lnTo>
                      <a:pt x="1275" y="516"/>
                    </a:lnTo>
                    <a:lnTo>
                      <a:pt x="1264" y="514"/>
                    </a:lnTo>
                    <a:lnTo>
                      <a:pt x="1253" y="513"/>
                    </a:lnTo>
                    <a:lnTo>
                      <a:pt x="1253" y="306"/>
                    </a:lnTo>
                    <a:lnTo>
                      <a:pt x="1259" y="295"/>
                    </a:lnTo>
                    <a:lnTo>
                      <a:pt x="1264" y="284"/>
                    </a:lnTo>
                    <a:lnTo>
                      <a:pt x="1270" y="276"/>
                    </a:lnTo>
                    <a:lnTo>
                      <a:pt x="1277" y="269"/>
                    </a:lnTo>
                    <a:lnTo>
                      <a:pt x="1285" y="262"/>
                    </a:lnTo>
                    <a:lnTo>
                      <a:pt x="1293" y="257"/>
                    </a:lnTo>
                    <a:lnTo>
                      <a:pt x="1299" y="253"/>
                    </a:lnTo>
                    <a:lnTo>
                      <a:pt x="1409" y="253"/>
                    </a:lnTo>
                    <a:lnTo>
                      <a:pt x="1409" y="222"/>
                    </a:lnTo>
                    <a:close/>
                    <a:moveTo>
                      <a:pt x="1923" y="532"/>
                    </a:moveTo>
                    <a:lnTo>
                      <a:pt x="1912" y="526"/>
                    </a:lnTo>
                    <a:lnTo>
                      <a:pt x="1899" y="520"/>
                    </a:lnTo>
                    <a:lnTo>
                      <a:pt x="1885" y="516"/>
                    </a:lnTo>
                    <a:lnTo>
                      <a:pt x="1870" y="513"/>
                    </a:lnTo>
                    <a:lnTo>
                      <a:pt x="1870" y="320"/>
                    </a:lnTo>
                    <a:lnTo>
                      <a:pt x="1869" y="296"/>
                    </a:lnTo>
                    <a:lnTo>
                      <a:pt x="1868" y="275"/>
                    </a:lnTo>
                    <a:lnTo>
                      <a:pt x="1865" y="255"/>
                    </a:lnTo>
                    <a:lnTo>
                      <a:pt x="1861" y="238"/>
                    </a:lnTo>
                    <a:lnTo>
                      <a:pt x="1856" y="222"/>
                    </a:lnTo>
                    <a:lnTo>
                      <a:pt x="1850" y="209"/>
                    </a:lnTo>
                    <a:lnTo>
                      <a:pt x="1842" y="196"/>
                    </a:lnTo>
                    <a:lnTo>
                      <a:pt x="1834" y="186"/>
                    </a:lnTo>
                    <a:lnTo>
                      <a:pt x="1825" y="177"/>
                    </a:lnTo>
                    <a:lnTo>
                      <a:pt x="1815" y="169"/>
                    </a:lnTo>
                    <a:lnTo>
                      <a:pt x="1804" y="163"/>
                    </a:lnTo>
                    <a:lnTo>
                      <a:pt x="1792" y="159"/>
                    </a:lnTo>
                    <a:lnTo>
                      <a:pt x="1779" y="156"/>
                    </a:lnTo>
                    <a:lnTo>
                      <a:pt x="1766" y="153"/>
                    </a:lnTo>
                    <a:lnTo>
                      <a:pt x="1751" y="152"/>
                    </a:lnTo>
                    <a:lnTo>
                      <a:pt x="1736" y="151"/>
                    </a:lnTo>
                    <a:lnTo>
                      <a:pt x="1713" y="153"/>
                    </a:lnTo>
                    <a:lnTo>
                      <a:pt x="1691" y="157"/>
                    </a:lnTo>
                    <a:lnTo>
                      <a:pt x="1672" y="165"/>
                    </a:lnTo>
                    <a:lnTo>
                      <a:pt x="1654" y="176"/>
                    </a:lnTo>
                    <a:lnTo>
                      <a:pt x="1638" y="189"/>
                    </a:lnTo>
                    <a:lnTo>
                      <a:pt x="1624" y="203"/>
                    </a:lnTo>
                    <a:lnTo>
                      <a:pt x="1613" y="218"/>
                    </a:lnTo>
                    <a:lnTo>
                      <a:pt x="1603" y="234"/>
                    </a:lnTo>
                    <a:lnTo>
                      <a:pt x="1602" y="234"/>
                    </a:lnTo>
                    <a:lnTo>
                      <a:pt x="1602" y="151"/>
                    </a:lnTo>
                    <a:lnTo>
                      <a:pt x="1575" y="151"/>
                    </a:lnTo>
                    <a:lnTo>
                      <a:pt x="1551" y="154"/>
                    </a:lnTo>
                    <a:lnTo>
                      <a:pt x="1518" y="159"/>
                    </a:lnTo>
                    <a:lnTo>
                      <a:pt x="1485" y="165"/>
                    </a:lnTo>
                    <a:lnTo>
                      <a:pt x="1450" y="174"/>
                    </a:lnTo>
                    <a:lnTo>
                      <a:pt x="1441" y="177"/>
                    </a:lnTo>
                    <a:lnTo>
                      <a:pt x="1434" y="180"/>
                    </a:lnTo>
                    <a:lnTo>
                      <a:pt x="1434" y="211"/>
                    </a:lnTo>
                    <a:lnTo>
                      <a:pt x="1487" y="217"/>
                    </a:lnTo>
                    <a:lnTo>
                      <a:pt x="1487" y="513"/>
                    </a:lnTo>
                    <a:lnTo>
                      <a:pt x="1471" y="517"/>
                    </a:lnTo>
                    <a:lnTo>
                      <a:pt x="1457" y="522"/>
                    </a:lnTo>
                    <a:lnTo>
                      <a:pt x="1445" y="527"/>
                    </a:lnTo>
                    <a:lnTo>
                      <a:pt x="1434" y="532"/>
                    </a:lnTo>
                    <a:lnTo>
                      <a:pt x="1434" y="563"/>
                    </a:lnTo>
                    <a:lnTo>
                      <a:pt x="1647" y="563"/>
                    </a:lnTo>
                    <a:lnTo>
                      <a:pt x="1647" y="532"/>
                    </a:lnTo>
                    <a:lnTo>
                      <a:pt x="1639" y="527"/>
                    </a:lnTo>
                    <a:lnTo>
                      <a:pt x="1632" y="523"/>
                    </a:lnTo>
                    <a:lnTo>
                      <a:pt x="1619" y="517"/>
                    </a:lnTo>
                    <a:lnTo>
                      <a:pt x="1611" y="515"/>
                    </a:lnTo>
                    <a:lnTo>
                      <a:pt x="1602" y="513"/>
                    </a:lnTo>
                    <a:lnTo>
                      <a:pt x="1602" y="289"/>
                    </a:lnTo>
                    <a:lnTo>
                      <a:pt x="1609" y="273"/>
                    </a:lnTo>
                    <a:lnTo>
                      <a:pt x="1616" y="259"/>
                    </a:lnTo>
                    <a:lnTo>
                      <a:pt x="1625" y="246"/>
                    </a:lnTo>
                    <a:lnTo>
                      <a:pt x="1636" y="235"/>
                    </a:lnTo>
                    <a:lnTo>
                      <a:pt x="1647" y="227"/>
                    </a:lnTo>
                    <a:lnTo>
                      <a:pt x="1660" y="220"/>
                    </a:lnTo>
                    <a:lnTo>
                      <a:pt x="1674" y="217"/>
                    </a:lnTo>
                    <a:lnTo>
                      <a:pt x="1688" y="216"/>
                    </a:lnTo>
                    <a:lnTo>
                      <a:pt x="1706" y="217"/>
                    </a:lnTo>
                    <a:lnTo>
                      <a:pt x="1720" y="223"/>
                    </a:lnTo>
                    <a:lnTo>
                      <a:pt x="1731" y="232"/>
                    </a:lnTo>
                    <a:lnTo>
                      <a:pt x="1740" y="244"/>
                    </a:lnTo>
                    <a:lnTo>
                      <a:pt x="1746" y="260"/>
                    </a:lnTo>
                    <a:lnTo>
                      <a:pt x="1751" y="278"/>
                    </a:lnTo>
                    <a:lnTo>
                      <a:pt x="1753" y="299"/>
                    </a:lnTo>
                    <a:lnTo>
                      <a:pt x="1754" y="323"/>
                    </a:lnTo>
                    <a:lnTo>
                      <a:pt x="1754" y="513"/>
                    </a:lnTo>
                    <a:lnTo>
                      <a:pt x="1737" y="519"/>
                    </a:lnTo>
                    <a:lnTo>
                      <a:pt x="1724" y="525"/>
                    </a:lnTo>
                    <a:lnTo>
                      <a:pt x="1710" y="532"/>
                    </a:lnTo>
                    <a:lnTo>
                      <a:pt x="1710" y="563"/>
                    </a:lnTo>
                    <a:lnTo>
                      <a:pt x="1923" y="563"/>
                    </a:lnTo>
                    <a:lnTo>
                      <a:pt x="1923" y="532"/>
                    </a:lnTo>
                    <a:close/>
                    <a:moveTo>
                      <a:pt x="2175" y="532"/>
                    </a:moveTo>
                    <a:lnTo>
                      <a:pt x="2167" y="528"/>
                    </a:lnTo>
                    <a:lnTo>
                      <a:pt x="2159" y="524"/>
                    </a:lnTo>
                    <a:lnTo>
                      <a:pt x="2142" y="518"/>
                    </a:lnTo>
                    <a:lnTo>
                      <a:pt x="2133" y="515"/>
                    </a:lnTo>
                    <a:lnTo>
                      <a:pt x="2122" y="513"/>
                    </a:lnTo>
                    <a:lnTo>
                      <a:pt x="2122" y="151"/>
                    </a:lnTo>
                    <a:lnTo>
                      <a:pt x="2094" y="151"/>
                    </a:lnTo>
                    <a:lnTo>
                      <a:pt x="2048" y="158"/>
                    </a:lnTo>
                    <a:lnTo>
                      <a:pt x="2008" y="164"/>
                    </a:lnTo>
                    <a:lnTo>
                      <a:pt x="1995" y="167"/>
                    </a:lnTo>
                    <a:lnTo>
                      <a:pt x="1971" y="174"/>
                    </a:lnTo>
                    <a:lnTo>
                      <a:pt x="1961" y="177"/>
                    </a:lnTo>
                    <a:lnTo>
                      <a:pt x="1953" y="180"/>
                    </a:lnTo>
                    <a:lnTo>
                      <a:pt x="1953" y="211"/>
                    </a:lnTo>
                    <a:lnTo>
                      <a:pt x="2006" y="217"/>
                    </a:lnTo>
                    <a:lnTo>
                      <a:pt x="2006" y="513"/>
                    </a:lnTo>
                    <a:lnTo>
                      <a:pt x="1987" y="518"/>
                    </a:lnTo>
                    <a:lnTo>
                      <a:pt x="1969" y="524"/>
                    </a:lnTo>
                    <a:lnTo>
                      <a:pt x="1961" y="528"/>
                    </a:lnTo>
                    <a:lnTo>
                      <a:pt x="1953" y="532"/>
                    </a:lnTo>
                    <a:lnTo>
                      <a:pt x="1953" y="563"/>
                    </a:lnTo>
                    <a:lnTo>
                      <a:pt x="2175" y="563"/>
                    </a:lnTo>
                    <a:lnTo>
                      <a:pt x="2175" y="532"/>
                    </a:lnTo>
                    <a:close/>
                    <a:moveTo>
                      <a:pt x="2614" y="512"/>
                    </a:moveTo>
                    <a:lnTo>
                      <a:pt x="2558" y="504"/>
                    </a:lnTo>
                    <a:lnTo>
                      <a:pt x="2557" y="494"/>
                    </a:lnTo>
                    <a:lnTo>
                      <a:pt x="2557" y="489"/>
                    </a:lnTo>
                    <a:lnTo>
                      <a:pt x="2556" y="485"/>
                    </a:lnTo>
                    <a:lnTo>
                      <a:pt x="2556" y="477"/>
                    </a:lnTo>
                    <a:lnTo>
                      <a:pt x="2556" y="471"/>
                    </a:lnTo>
                    <a:lnTo>
                      <a:pt x="2556" y="460"/>
                    </a:lnTo>
                    <a:lnTo>
                      <a:pt x="2556" y="426"/>
                    </a:lnTo>
                    <a:lnTo>
                      <a:pt x="2556" y="406"/>
                    </a:lnTo>
                    <a:lnTo>
                      <a:pt x="2557" y="386"/>
                    </a:lnTo>
                    <a:lnTo>
                      <a:pt x="2558" y="368"/>
                    </a:lnTo>
                    <a:lnTo>
                      <a:pt x="2559" y="346"/>
                    </a:lnTo>
                    <a:lnTo>
                      <a:pt x="2559" y="325"/>
                    </a:lnTo>
                    <a:lnTo>
                      <a:pt x="2560" y="303"/>
                    </a:lnTo>
                    <a:lnTo>
                      <a:pt x="2560" y="279"/>
                    </a:lnTo>
                    <a:lnTo>
                      <a:pt x="2559" y="266"/>
                    </a:lnTo>
                    <a:lnTo>
                      <a:pt x="2558" y="253"/>
                    </a:lnTo>
                    <a:lnTo>
                      <a:pt x="2556" y="241"/>
                    </a:lnTo>
                    <a:lnTo>
                      <a:pt x="2553" y="229"/>
                    </a:lnTo>
                    <a:lnTo>
                      <a:pt x="2549" y="218"/>
                    </a:lnTo>
                    <a:lnTo>
                      <a:pt x="2544" y="207"/>
                    </a:lnTo>
                    <a:lnTo>
                      <a:pt x="2538" y="198"/>
                    </a:lnTo>
                    <a:lnTo>
                      <a:pt x="2538" y="197"/>
                    </a:lnTo>
                    <a:lnTo>
                      <a:pt x="2530" y="189"/>
                    </a:lnTo>
                    <a:lnTo>
                      <a:pt x="2521" y="180"/>
                    </a:lnTo>
                    <a:lnTo>
                      <a:pt x="2511" y="173"/>
                    </a:lnTo>
                    <a:lnTo>
                      <a:pt x="2499" y="167"/>
                    </a:lnTo>
                    <a:lnTo>
                      <a:pt x="2485" y="161"/>
                    </a:lnTo>
                    <a:lnTo>
                      <a:pt x="2470" y="157"/>
                    </a:lnTo>
                    <a:lnTo>
                      <a:pt x="2452" y="154"/>
                    </a:lnTo>
                    <a:lnTo>
                      <a:pt x="2432" y="152"/>
                    </a:lnTo>
                    <a:lnTo>
                      <a:pt x="2410" y="151"/>
                    </a:lnTo>
                    <a:lnTo>
                      <a:pt x="2384" y="152"/>
                    </a:lnTo>
                    <a:lnTo>
                      <a:pt x="2358" y="154"/>
                    </a:lnTo>
                    <a:lnTo>
                      <a:pt x="2333" y="158"/>
                    </a:lnTo>
                    <a:lnTo>
                      <a:pt x="2308" y="163"/>
                    </a:lnTo>
                    <a:lnTo>
                      <a:pt x="2285" y="170"/>
                    </a:lnTo>
                    <a:lnTo>
                      <a:pt x="2264" y="178"/>
                    </a:lnTo>
                    <a:lnTo>
                      <a:pt x="2246" y="186"/>
                    </a:lnTo>
                    <a:lnTo>
                      <a:pt x="2230" y="196"/>
                    </a:lnTo>
                    <a:lnTo>
                      <a:pt x="2231" y="205"/>
                    </a:lnTo>
                    <a:lnTo>
                      <a:pt x="2232" y="215"/>
                    </a:lnTo>
                    <a:lnTo>
                      <a:pt x="2237" y="234"/>
                    </a:lnTo>
                    <a:lnTo>
                      <a:pt x="2240" y="244"/>
                    </a:lnTo>
                    <a:lnTo>
                      <a:pt x="2247" y="262"/>
                    </a:lnTo>
                    <a:lnTo>
                      <a:pt x="2251" y="271"/>
                    </a:lnTo>
                    <a:lnTo>
                      <a:pt x="2259" y="288"/>
                    </a:lnTo>
                    <a:lnTo>
                      <a:pt x="2263" y="295"/>
                    </a:lnTo>
                    <a:lnTo>
                      <a:pt x="2267" y="301"/>
                    </a:lnTo>
                    <a:lnTo>
                      <a:pt x="2303" y="301"/>
                    </a:lnTo>
                    <a:lnTo>
                      <a:pt x="2340" y="205"/>
                    </a:lnTo>
                    <a:lnTo>
                      <a:pt x="2351" y="202"/>
                    </a:lnTo>
                    <a:lnTo>
                      <a:pt x="2362" y="199"/>
                    </a:lnTo>
                    <a:lnTo>
                      <a:pt x="2374" y="198"/>
                    </a:lnTo>
                    <a:lnTo>
                      <a:pt x="2386" y="197"/>
                    </a:lnTo>
                    <a:lnTo>
                      <a:pt x="2405" y="199"/>
                    </a:lnTo>
                    <a:lnTo>
                      <a:pt x="2419" y="205"/>
                    </a:lnTo>
                    <a:lnTo>
                      <a:pt x="2431" y="215"/>
                    </a:lnTo>
                    <a:lnTo>
                      <a:pt x="2438" y="229"/>
                    </a:lnTo>
                    <a:lnTo>
                      <a:pt x="2443" y="248"/>
                    </a:lnTo>
                    <a:lnTo>
                      <a:pt x="2446" y="271"/>
                    </a:lnTo>
                    <a:lnTo>
                      <a:pt x="2446" y="298"/>
                    </a:lnTo>
                    <a:lnTo>
                      <a:pt x="2444" y="330"/>
                    </a:lnTo>
                    <a:lnTo>
                      <a:pt x="2444" y="368"/>
                    </a:lnTo>
                    <a:lnTo>
                      <a:pt x="2444" y="448"/>
                    </a:lnTo>
                    <a:lnTo>
                      <a:pt x="2442" y="454"/>
                    </a:lnTo>
                    <a:lnTo>
                      <a:pt x="2440" y="460"/>
                    </a:lnTo>
                    <a:lnTo>
                      <a:pt x="2437" y="467"/>
                    </a:lnTo>
                    <a:lnTo>
                      <a:pt x="2434" y="474"/>
                    </a:lnTo>
                    <a:lnTo>
                      <a:pt x="2430" y="480"/>
                    </a:lnTo>
                    <a:lnTo>
                      <a:pt x="2419" y="492"/>
                    </a:lnTo>
                    <a:lnTo>
                      <a:pt x="2412" y="497"/>
                    </a:lnTo>
                    <a:lnTo>
                      <a:pt x="2396" y="506"/>
                    </a:lnTo>
                    <a:lnTo>
                      <a:pt x="2386" y="508"/>
                    </a:lnTo>
                    <a:lnTo>
                      <a:pt x="2375" y="508"/>
                    </a:lnTo>
                    <a:lnTo>
                      <a:pt x="2363" y="507"/>
                    </a:lnTo>
                    <a:lnTo>
                      <a:pt x="2352" y="504"/>
                    </a:lnTo>
                    <a:lnTo>
                      <a:pt x="2343" y="498"/>
                    </a:lnTo>
                    <a:lnTo>
                      <a:pt x="2335" y="491"/>
                    </a:lnTo>
                    <a:lnTo>
                      <a:pt x="2328" y="482"/>
                    </a:lnTo>
                    <a:lnTo>
                      <a:pt x="2324" y="471"/>
                    </a:lnTo>
                    <a:lnTo>
                      <a:pt x="2321" y="458"/>
                    </a:lnTo>
                    <a:lnTo>
                      <a:pt x="2320" y="446"/>
                    </a:lnTo>
                    <a:lnTo>
                      <a:pt x="2320" y="430"/>
                    </a:lnTo>
                    <a:lnTo>
                      <a:pt x="2322" y="419"/>
                    </a:lnTo>
                    <a:lnTo>
                      <a:pt x="2329" y="400"/>
                    </a:lnTo>
                    <a:lnTo>
                      <a:pt x="2335" y="392"/>
                    </a:lnTo>
                    <a:lnTo>
                      <a:pt x="2344" y="386"/>
                    </a:lnTo>
                    <a:lnTo>
                      <a:pt x="2352" y="382"/>
                    </a:lnTo>
                    <a:lnTo>
                      <a:pt x="2361" y="378"/>
                    </a:lnTo>
                    <a:lnTo>
                      <a:pt x="2371" y="375"/>
                    </a:lnTo>
                    <a:lnTo>
                      <a:pt x="2382" y="373"/>
                    </a:lnTo>
                    <a:lnTo>
                      <a:pt x="2395" y="371"/>
                    </a:lnTo>
                    <a:lnTo>
                      <a:pt x="2410" y="370"/>
                    </a:lnTo>
                    <a:lnTo>
                      <a:pt x="2426" y="369"/>
                    </a:lnTo>
                    <a:lnTo>
                      <a:pt x="2444" y="368"/>
                    </a:lnTo>
                    <a:lnTo>
                      <a:pt x="2444" y="330"/>
                    </a:lnTo>
                    <a:lnTo>
                      <a:pt x="2412" y="332"/>
                    </a:lnTo>
                    <a:lnTo>
                      <a:pt x="2383" y="335"/>
                    </a:lnTo>
                    <a:lnTo>
                      <a:pt x="2356" y="337"/>
                    </a:lnTo>
                    <a:lnTo>
                      <a:pt x="2332" y="341"/>
                    </a:lnTo>
                    <a:lnTo>
                      <a:pt x="2310" y="345"/>
                    </a:lnTo>
                    <a:lnTo>
                      <a:pt x="2290" y="350"/>
                    </a:lnTo>
                    <a:lnTo>
                      <a:pt x="2272" y="356"/>
                    </a:lnTo>
                    <a:lnTo>
                      <a:pt x="2256" y="363"/>
                    </a:lnTo>
                    <a:lnTo>
                      <a:pt x="2243" y="371"/>
                    </a:lnTo>
                    <a:lnTo>
                      <a:pt x="2231" y="380"/>
                    </a:lnTo>
                    <a:lnTo>
                      <a:pt x="2221" y="390"/>
                    </a:lnTo>
                    <a:lnTo>
                      <a:pt x="2213" y="401"/>
                    </a:lnTo>
                    <a:lnTo>
                      <a:pt x="2207" y="414"/>
                    </a:lnTo>
                    <a:lnTo>
                      <a:pt x="2203" y="428"/>
                    </a:lnTo>
                    <a:lnTo>
                      <a:pt x="2201" y="443"/>
                    </a:lnTo>
                    <a:lnTo>
                      <a:pt x="2200" y="461"/>
                    </a:lnTo>
                    <a:lnTo>
                      <a:pt x="2200" y="473"/>
                    </a:lnTo>
                    <a:lnTo>
                      <a:pt x="2202" y="485"/>
                    </a:lnTo>
                    <a:lnTo>
                      <a:pt x="2205" y="496"/>
                    </a:lnTo>
                    <a:lnTo>
                      <a:pt x="2209" y="507"/>
                    </a:lnTo>
                    <a:lnTo>
                      <a:pt x="2215" y="517"/>
                    </a:lnTo>
                    <a:lnTo>
                      <a:pt x="2221" y="526"/>
                    </a:lnTo>
                    <a:lnTo>
                      <a:pt x="2228" y="534"/>
                    </a:lnTo>
                    <a:lnTo>
                      <a:pt x="2236" y="542"/>
                    </a:lnTo>
                    <a:lnTo>
                      <a:pt x="2245" y="549"/>
                    </a:lnTo>
                    <a:lnTo>
                      <a:pt x="2254" y="555"/>
                    </a:lnTo>
                    <a:lnTo>
                      <a:pt x="2264" y="560"/>
                    </a:lnTo>
                    <a:lnTo>
                      <a:pt x="2275" y="564"/>
                    </a:lnTo>
                    <a:lnTo>
                      <a:pt x="2287" y="568"/>
                    </a:lnTo>
                    <a:lnTo>
                      <a:pt x="2299" y="570"/>
                    </a:lnTo>
                    <a:lnTo>
                      <a:pt x="2311" y="572"/>
                    </a:lnTo>
                    <a:lnTo>
                      <a:pt x="2324" y="572"/>
                    </a:lnTo>
                    <a:lnTo>
                      <a:pt x="2337" y="572"/>
                    </a:lnTo>
                    <a:lnTo>
                      <a:pt x="2348" y="570"/>
                    </a:lnTo>
                    <a:lnTo>
                      <a:pt x="2359" y="568"/>
                    </a:lnTo>
                    <a:lnTo>
                      <a:pt x="2369" y="565"/>
                    </a:lnTo>
                    <a:lnTo>
                      <a:pt x="2383" y="560"/>
                    </a:lnTo>
                    <a:lnTo>
                      <a:pt x="2394" y="554"/>
                    </a:lnTo>
                    <a:lnTo>
                      <a:pt x="2414" y="538"/>
                    </a:lnTo>
                    <a:lnTo>
                      <a:pt x="2422" y="530"/>
                    </a:lnTo>
                    <a:lnTo>
                      <a:pt x="2435" y="510"/>
                    </a:lnTo>
                    <a:lnTo>
                      <a:pt x="2436" y="508"/>
                    </a:lnTo>
                    <a:lnTo>
                      <a:pt x="2440" y="499"/>
                    </a:lnTo>
                    <a:lnTo>
                      <a:pt x="2442" y="489"/>
                    </a:lnTo>
                    <a:lnTo>
                      <a:pt x="2446" y="489"/>
                    </a:lnTo>
                    <a:lnTo>
                      <a:pt x="2447" y="499"/>
                    </a:lnTo>
                    <a:lnTo>
                      <a:pt x="2447" y="513"/>
                    </a:lnTo>
                    <a:lnTo>
                      <a:pt x="2448" y="524"/>
                    </a:lnTo>
                    <a:lnTo>
                      <a:pt x="2449" y="534"/>
                    </a:lnTo>
                    <a:lnTo>
                      <a:pt x="2450" y="546"/>
                    </a:lnTo>
                    <a:lnTo>
                      <a:pt x="2453" y="558"/>
                    </a:lnTo>
                    <a:lnTo>
                      <a:pt x="2458" y="571"/>
                    </a:lnTo>
                    <a:lnTo>
                      <a:pt x="2486" y="571"/>
                    </a:lnTo>
                    <a:lnTo>
                      <a:pt x="2495" y="570"/>
                    </a:lnTo>
                    <a:lnTo>
                      <a:pt x="2505" y="568"/>
                    </a:lnTo>
                    <a:lnTo>
                      <a:pt x="2529" y="564"/>
                    </a:lnTo>
                    <a:lnTo>
                      <a:pt x="2541" y="562"/>
                    </a:lnTo>
                    <a:lnTo>
                      <a:pt x="2565" y="556"/>
                    </a:lnTo>
                    <a:lnTo>
                      <a:pt x="2576" y="553"/>
                    </a:lnTo>
                    <a:lnTo>
                      <a:pt x="2598" y="547"/>
                    </a:lnTo>
                    <a:lnTo>
                      <a:pt x="2607" y="543"/>
                    </a:lnTo>
                    <a:lnTo>
                      <a:pt x="2614" y="540"/>
                    </a:lnTo>
                    <a:lnTo>
                      <a:pt x="2614" y="512"/>
                    </a:lnTo>
                    <a:close/>
                  </a:path>
                </a:pathLst>
              </a:custGeom>
              <a:solidFill>
                <a:srgbClr val="006C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pic>
            <p:nvPicPr>
              <p:cNvPr id="25" name="docshape3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56" y="630"/>
                <a:ext cx="137" cy="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docshapegroup4"/>
            <p:cNvGrpSpPr>
              <a:grpSpLocks/>
            </p:cNvGrpSpPr>
            <p:nvPr userDrawn="1"/>
          </p:nvGrpSpPr>
          <p:grpSpPr bwMode="auto">
            <a:xfrm>
              <a:off x="4743450" y="765175"/>
              <a:ext cx="619125" cy="619125"/>
              <a:chOff x="7470" y="484"/>
              <a:chExt cx="975" cy="975"/>
            </a:xfrm>
          </p:grpSpPr>
          <p:pic>
            <p:nvPicPr>
              <p:cNvPr id="19" name="docshape5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5" y="764"/>
                <a:ext cx="324" cy="1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docshape6"/>
              <p:cNvSpPr>
                <a:spLocks/>
              </p:cNvSpPr>
              <p:nvPr userDrawn="1"/>
            </p:nvSpPr>
            <p:spPr bwMode="auto">
              <a:xfrm>
                <a:off x="7684" y="483"/>
                <a:ext cx="546" cy="295"/>
              </a:xfrm>
              <a:custGeom>
                <a:avLst/>
                <a:gdLst>
                  <a:gd name="T0" fmla="+- 0 8017 7684"/>
                  <a:gd name="T1" fmla="*/ T0 w 546"/>
                  <a:gd name="T2" fmla="+- 0 533 484"/>
                  <a:gd name="T3" fmla="*/ 533 h 295"/>
                  <a:gd name="T4" fmla="+- 0 7969 7684"/>
                  <a:gd name="T5" fmla="*/ T4 w 546"/>
                  <a:gd name="T6" fmla="+- 0 486 484"/>
                  <a:gd name="T7" fmla="*/ 486 h 295"/>
                  <a:gd name="T8" fmla="+- 0 7963 7684"/>
                  <a:gd name="T9" fmla="*/ T8 w 546"/>
                  <a:gd name="T10" fmla="+- 0 484 484"/>
                  <a:gd name="T11" fmla="*/ 484 h 295"/>
                  <a:gd name="T12" fmla="+- 0 7951 7684"/>
                  <a:gd name="T13" fmla="*/ T12 w 546"/>
                  <a:gd name="T14" fmla="+- 0 484 484"/>
                  <a:gd name="T15" fmla="*/ 484 h 295"/>
                  <a:gd name="T16" fmla="+- 0 7945 7684"/>
                  <a:gd name="T17" fmla="*/ T16 w 546"/>
                  <a:gd name="T18" fmla="+- 0 486 484"/>
                  <a:gd name="T19" fmla="*/ 486 h 295"/>
                  <a:gd name="T20" fmla="+- 0 7898 7684"/>
                  <a:gd name="T21" fmla="*/ T20 w 546"/>
                  <a:gd name="T22" fmla="+- 0 533 484"/>
                  <a:gd name="T23" fmla="*/ 533 h 295"/>
                  <a:gd name="T24" fmla="+- 0 7912 7684"/>
                  <a:gd name="T25" fmla="*/ T24 w 546"/>
                  <a:gd name="T26" fmla="+- 0 532 484"/>
                  <a:gd name="T27" fmla="*/ 532 h 295"/>
                  <a:gd name="T28" fmla="+- 0 7927 7684"/>
                  <a:gd name="T29" fmla="*/ T28 w 546"/>
                  <a:gd name="T30" fmla="+- 0 531 484"/>
                  <a:gd name="T31" fmla="*/ 531 h 295"/>
                  <a:gd name="T32" fmla="+- 0 7942 7684"/>
                  <a:gd name="T33" fmla="*/ T32 w 546"/>
                  <a:gd name="T34" fmla="+- 0 531 484"/>
                  <a:gd name="T35" fmla="*/ 531 h 295"/>
                  <a:gd name="T36" fmla="+- 0 7957 7684"/>
                  <a:gd name="T37" fmla="*/ T36 w 546"/>
                  <a:gd name="T38" fmla="+- 0 530 484"/>
                  <a:gd name="T39" fmla="*/ 530 h 295"/>
                  <a:gd name="T40" fmla="+- 0 7972 7684"/>
                  <a:gd name="T41" fmla="*/ T40 w 546"/>
                  <a:gd name="T42" fmla="+- 0 531 484"/>
                  <a:gd name="T43" fmla="*/ 531 h 295"/>
                  <a:gd name="T44" fmla="+- 0 7987 7684"/>
                  <a:gd name="T45" fmla="*/ T44 w 546"/>
                  <a:gd name="T46" fmla="+- 0 531 484"/>
                  <a:gd name="T47" fmla="*/ 531 h 295"/>
                  <a:gd name="T48" fmla="+- 0 8002 7684"/>
                  <a:gd name="T49" fmla="*/ T48 w 546"/>
                  <a:gd name="T50" fmla="+- 0 532 484"/>
                  <a:gd name="T51" fmla="*/ 532 h 295"/>
                  <a:gd name="T52" fmla="+- 0 8017 7684"/>
                  <a:gd name="T53" fmla="*/ T52 w 546"/>
                  <a:gd name="T54" fmla="+- 0 533 484"/>
                  <a:gd name="T55" fmla="*/ 533 h 295"/>
                  <a:gd name="T56" fmla="+- 0 8142 7684"/>
                  <a:gd name="T57" fmla="*/ T56 w 546"/>
                  <a:gd name="T58" fmla="+- 0 658 484"/>
                  <a:gd name="T59" fmla="*/ 658 h 295"/>
                  <a:gd name="T60" fmla="+- 0 8072 7684"/>
                  <a:gd name="T61" fmla="*/ T60 w 546"/>
                  <a:gd name="T62" fmla="+- 0 589 484"/>
                  <a:gd name="T63" fmla="*/ 589 h 295"/>
                  <a:gd name="T64" fmla="+- 0 8044 7684"/>
                  <a:gd name="T65" fmla="*/ T64 w 546"/>
                  <a:gd name="T66" fmla="+- 0 584 484"/>
                  <a:gd name="T67" fmla="*/ 584 h 295"/>
                  <a:gd name="T68" fmla="+- 0 8016 7684"/>
                  <a:gd name="T69" fmla="*/ T68 w 546"/>
                  <a:gd name="T70" fmla="+- 0 580 484"/>
                  <a:gd name="T71" fmla="*/ 580 h 295"/>
                  <a:gd name="T72" fmla="+- 0 7987 7684"/>
                  <a:gd name="T73" fmla="*/ T72 w 546"/>
                  <a:gd name="T74" fmla="+- 0 578 484"/>
                  <a:gd name="T75" fmla="*/ 578 h 295"/>
                  <a:gd name="T76" fmla="+- 0 7957 7684"/>
                  <a:gd name="T77" fmla="*/ T76 w 546"/>
                  <a:gd name="T78" fmla="+- 0 577 484"/>
                  <a:gd name="T79" fmla="*/ 577 h 295"/>
                  <a:gd name="T80" fmla="+- 0 7928 7684"/>
                  <a:gd name="T81" fmla="*/ T80 w 546"/>
                  <a:gd name="T82" fmla="+- 0 578 484"/>
                  <a:gd name="T83" fmla="*/ 578 h 295"/>
                  <a:gd name="T84" fmla="+- 0 7899 7684"/>
                  <a:gd name="T85" fmla="*/ T84 w 546"/>
                  <a:gd name="T86" fmla="+- 0 580 484"/>
                  <a:gd name="T87" fmla="*/ 580 h 295"/>
                  <a:gd name="T88" fmla="+- 0 7870 7684"/>
                  <a:gd name="T89" fmla="*/ T88 w 546"/>
                  <a:gd name="T90" fmla="+- 0 584 484"/>
                  <a:gd name="T91" fmla="*/ 584 h 295"/>
                  <a:gd name="T92" fmla="+- 0 7842 7684"/>
                  <a:gd name="T93" fmla="*/ T92 w 546"/>
                  <a:gd name="T94" fmla="+- 0 589 484"/>
                  <a:gd name="T95" fmla="*/ 589 h 295"/>
                  <a:gd name="T96" fmla="+- 0 7773 7684"/>
                  <a:gd name="T97" fmla="*/ T96 w 546"/>
                  <a:gd name="T98" fmla="+- 0 658 484"/>
                  <a:gd name="T99" fmla="*/ 658 h 295"/>
                  <a:gd name="T100" fmla="+- 0 7817 7684"/>
                  <a:gd name="T101" fmla="*/ T100 w 546"/>
                  <a:gd name="T102" fmla="+- 0 644 484"/>
                  <a:gd name="T103" fmla="*/ 644 h 295"/>
                  <a:gd name="T104" fmla="+- 0 7862 7684"/>
                  <a:gd name="T105" fmla="*/ T104 w 546"/>
                  <a:gd name="T106" fmla="+- 0 633 484"/>
                  <a:gd name="T107" fmla="*/ 633 h 295"/>
                  <a:gd name="T108" fmla="+- 0 7909 7684"/>
                  <a:gd name="T109" fmla="*/ T108 w 546"/>
                  <a:gd name="T110" fmla="+- 0 626 484"/>
                  <a:gd name="T111" fmla="*/ 626 h 295"/>
                  <a:gd name="T112" fmla="+- 0 7957 7684"/>
                  <a:gd name="T113" fmla="*/ T112 w 546"/>
                  <a:gd name="T114" fmla="+- 0 624 484"/>
                  <a:gd name="T115" fmla="*/ 624 h 295"/>
                  <a:gd name="T116" fmla="+- 0 8005 7684"/>
                  <a:gd name="T117" fmla="*/ T116 w 546"/>
                  <a:gd name="T118" fmla="+- 0 626 484"/>
                  <a:gd name="T119" fmla="*/ 626 h 295"/>
                  <a:gd name="T120" fmla="+- 0 8052 7684"/>
                  <a:gd name="T121" fmla="*/ T120 w 546"/>
                  <a:gd name="T122" fmla="+- 0 633 484"/>
                  <a:gd name="T123" fmla="*/ 633 h 295"/>
                  <a:gd name="T124" fmla="+- 0 8098 7684"/>
                  <a:gd name="T125" fmla="*/ T124 w 546"/>
                  <a:gd name="T126" fmla="+- 0 644 484"/>
                  <a:gd name="T127" fmla="*/ 644 h 295"/>
                  <a:gd name="T128" fmla="+- 0 8142 7684"/>
                  <a:gd name="T129" fmla="*/ T128 w 546"/>
                  <a:gd name="T130" fmla="+- 0 658 484"/>
                  <a:gd name="T131" fmla="*/ 658 h 295"/>
                  <a:gd name="T132" fmla="+- 0 8230 7684"/>
                  <a:gd name="T133" fmla="*/ T132 w 546"/>
                  <a:gd name="T134" fmla="+- 0 759 484"/>
                  <a:gd name="T135" fmla="*/ 759 h 295"/>
                  <a:gd name="T136" fmla="+- 0 8170 7684"/>
                  <a:gd name="T137" fmla="*/ T136 w 546"/>
                  <a:gd name="T138" fmla="+- 0 722 484"/>
                  <a:gd name="T139" fmla="*/ 722 h 295"/>
                  <a:gd name="T140" fmla="+- 0 8103 7684"/>
                  <a:gd name="T141" fmla="*/ T140 w 546"/>
                  <a:gd name="T142" fmla="+- 0 694 484"/>
                  <a:gd name="T143" fmla="*/ 694 h 295"/>
                  <a:gd name="T144" fmla="+- 0 8032 7684"/>
                  <a:gd name="T145" fmla="*/ T144 w 546"/>
                  <a:gd name="T146" fmla="+- 0 677 484"/>
                  <a:gd name="T147" fmla="*/ 677 h 295"/>
                  <a:gd name="T148" fmla="+- 0 7957 7684"/>
                  <a:gd name="T149" fmla="*/ T148 w 546"/>
                  <a:gd name="T150" fmla="+- 0 671 484"/>
                  <a:gd name="T151" fmla="*/ 671 h 295"/>
                  <a:gd name="T152" fmla="+- 0 7882 7684"/>
                  <a:gd name="T153" fmla="*/ T152 w 546"/>
                  <a:gd name="T154" fmla="+- 0 677 484"/>
                  <a:gd name="T155" fmla="*/ 677 h 295"/>
                  <a:gd name="T156" fmla="+- 0 7811 7684"/>
                  <a:gd name="T157" fmla="*/ T156 w 546"/>
                  <a:gd name="T158" fmla="+- 0 694 484"/>
                  <a:gd name="T159" fmla="*/ 694 h 295"/>
                  <a:gd name="T160" fmla="+- 0 7745 7684"/>
                  <a:gd name="T161" fmla="*/ T160 w 546"/>
                  <a:gd name="T162" fmla="+- 0 722 484"/>
                  <a:gd name="T163" fmla="*/ 722 h 295"/>
                  <a:gd name="T164" fmla="+- 0 7684 7684"/>
                  <a:gd name="T165" fmla="*/ T164 w 546"/>
                  <a:gd name="T166" fmla="+- 0 759 484"/>
                  <a:gd name="T167" fmla="*/ 759 h 295"/>
                  <a:gd name="T168" fmla="+- 0 7700 7684"/>
                  <a:gd name="T169" fmla="*/ T168 w 546"/>
                  <a:gd name="T170" fmla="+- 0 763 484"/>
                  <a:gd name="T171" fmla="*/ 763 h 295"/>
                  <a:gd name="T172" fmla="+- 0 7730 7684"/>
                  <a:gd name="T173" fmla="*/ T172 w 546"/>
                  <a:gd name="T174" fmla="+- 0 773 484"/>
                  <a:gd name="T175" fmla="*/ 773 h 295"/>
                  <a:gd name="T176" fmla="+- 0 7741 7684"/>
                  <a:gd name="T177" fmla="*/ T176 w 546"/>
                  <a:gd name="T178" fmla="+- 0 778 484"/>
                  <a:gd name="T179" fmla="*/ 778 h 295"/>
                  <a:gd name="T180" fmla="+- 0 7790 7684"/>
                  <a:gd name="T181" fmla="*/ T180 w 546"/>
                  <a:gd name="T182" fmla="+- 0 752 484"/>
                  <a:gd name="T183" fmla="*/ 752 h 295"/>
                  <a:gd name="T184" fmla="+- 0 7843 7684"/>
                  <a:gd name="T185" fmla="*/ T184 w 546"/>
                  <a:gd name="T186" fmla="+- 0 733 484"/>
                  <a:gd name="T187" fmla="*/ 733 h 295"/>
                  <a:gd name="T188" fmla="+- 0 7899 7684"/>
                  <a:gd name="T189" fmla="*/ T188 w 546"/>
                  <a:gd name="T190" fmla="+- 0 722 484"/>
                  <a:gd name="T191" fmla="*/ 722 h 295"/>
                  <a:gd name="T192" fmla="+- 0 7957 7684"/>
                  <a:gd name="T193" fmla="*/ T192 w 546"/>
                  <a:gd name="T194" fmla="+- 0 718 484"/>
                  <a:gd name="T195" fmla="*/ 718 h 295"/>
                  <a:gd name="T196" fmla="+- 0 8016 7684"/>
                  <a:gd name="T197" fmla="*/ T196 w 546"/>
                  <a:gd name="T198" fmla="+- 0 722 484"/>
                  <a:gd name="T199" fmla="*/ 722 h 295"/>
                  <a:gd name="T200" fmla="+- 0 8072 7684"/>
                  <a:gd name="T201" fmla="*/ T200 w 546"/>
                  <a:gd name="T202" fmla="+- 0 734 484"/>
                  <a:gd name="T203" fmla="*/ 734 h 295"/>
                  <a:gd name="T204" fmla="+- 0 8125 7684"/>
                  <a:gd name="T205" fmla="*/ T204 w 546"/>
                  <a:gd name="T206" fmla="+- 0 753 484"/>
                  <a:gd name="T207" fmla="*/ 753 h 295"/>
                  <a:gd name="T208" fmla="+- 0 8174 7684"/>
                  <a:gd name="T209" fmla="*/ T208 w 546"/>
                  <a:gd name="T210" fmla="+- 0 778 484"/>
                  <a:gd name="T211" fmla="*/ 778 h 295"/>
                  <a:gd name="T212" fmla="+- 0 8196 7684"/>
                  <a:gd name="T213" fmla="*/ T212 w 546"/>
                  <a:gd name="T214" fmla="+- 0 770 484"/>
                  <a:gd name="T215" fmla="*/ 770 h 295"/>
                  <a:gd name="T216" fmla="+- 0 8222 7684"/>
                  <a:gd name="T217" fmla="*/ T216 w 546"/>
                  <a:gd name="T218" fmla="+- 0 761 484"/>
                  <a:gd name="T219" fmla="*/ 761 h 295"/>
                  <a:gd name="T220" fmla="+- 0 8230 7684"/>
                  <a:gd name="T221" fmla="*/ T220 w 546"/>
                  <a:gd name="T222" fmla="+- 0 759 484"/>
                  <a:gd name="T223" fmla="*/ 759 h 29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</a:cxnLst>
                <a:rect l="0" t="0" r="r" b="b"/>
                <a:pathLst>
                  <a:path w="546" h="295">
                    <a:moveTo>
                      <a:pt x="333" y="49"/>
                    </a:moveTo>
                    <a:lnTo>
                      <a:pt x="285" y="2"/>
                    </a:lnTo>
                    <a:lnTo>
                      <a:pt x="279" y="0"/>
                    </a:lnTo>
                    <a:lnTo>
                      <a:pt x="267" y="0"/>
                    </a:lnTo>
                    <a:lnTo>
                      <a:pt x="261" y="2"/>
                    </a:lnTo>
                    <a:lnTo>
                      <a:pt x="214" y="49"/>
                    </a:lnTo>
                    <a:lnTo>
                      <a:pt x="228" y="48"/>
                    </a:lnTo>
                    <a:lnTo>
                      <a:pt x="243" y="47"/>
                    </a:lnTo>
                    <a:lnTo>
                      <a:pt x="258" y="47"/>
                    </a:lnTo>
                    <a:lnTo>
                      <a:pt x="273" y="46"/>
                    </a:lnTo>
                    <a:lnTo>
                      <a:pt x="288" y="47"/>
                    </a:lnTo>
                    <a:lnTo>
                      <a:pt x="303" y="47"/>
                    </a:lnTo>
                    <a:lnTo>
                      <a:pt x="318" y="48"/>
                    </a:lnTo>
                    <a:lnTo>
                      <a:pt x="333" y="49"/>
                    </a:lnTo>
                    <a:close/>
                    <a:moveTo>
                      <a:pt x="458" y="174"/>
                    </a:moveTo>
                    <a:lnTo>
                      <a:pt x="388" y="105"/>
                    </a:lnTo>
                    <a:lnTo>
                      <a:pt x="360" y="100"/>
                    </a:lnTo>
                    <a:lnTo>
                      <a:pt x="332" y="96"/>
                    </a:lnTo>
                    <a:lnTo>
                      <a:pt x="303" y="94"/>
                    </a:lnTo>
                    <a:lnTo>
                      <a:pt x="273" y="93"/>
                    </a:lnTo>
                    <a:lnTo>
                      <a:pt x="244" y="94"/>
                    </a:lnTo>
                    <a:lnTo>
                      <a:pt x="215" y="96"/>
                    </a:lnTo>
                    <a:lnTo>
                      <a:pt x="186" y="100"/>
                    </a:lnTo>
                    <a:lnTo>
                      <a:pt x="158" y="105"/>
                    </a:lnTo>
                    <a:lnTo>
                      <a:pt x="89" y="174"/>
                    </a:lnTo>
                    <a:lnTo>
                      <a:pt x="133" y="160"/>
                    </a:lnTo>
                    <a:lnTo>
                      <a:pt x="178" y="149"/>
                    </a:lnTo>
                    <a:lnTo>
                      <a:pt x="225" y="142"/>
                    </a:lnTo>
                    <a:lnTo>
                      <a:pt x="273" y="140"/>
                    </a:lnTo>
                    <a:lnTo>
                      <a:pt x="321" y="142"/>
                    </a:lnTo>
                    <a:lnTo>
                      <a:pt x="368" y="149"/>
                    </a:lnTo>
                    <a:lnTo>
                      <a:pt x="414" y="160"/>
                    </a:lnTo>
                    <a:lnTo>
                      <a:pt x="458" y="174"/>
                    </a:lnTo>
                    <a:close/>
                    <a:moveTo>
                      <a:pt x="546" y="275"/>
                    </a:moveTo>
                    <a:lnTo>
                      <a:pt x="486" y="238"/>
                    </a:lnTo>
                    <a:lnTo>
                      <a:pt x="419" y="210"/>
                    </a:lnTo>
                    <a:lnTo>
                      <a:pt x="348" y="193"/>
                    </a:lnTo>
                    <a:lnTo>
                      <a:pt x="273" y="187"/>
                    </a:lnTo>
                    <a:lnTo>
                      <a:pt x="198" y="193"/>
                    </a:lnTo>
                    <a:lnTo>
                      <a:pt x="127" y="210"/>
                    </a:lnTo>
                    <a:lnTo>
                      <a:pt x="61" y="238"/>
                    </a:lnTo>
                    <a:lnTo>
                      <a:pt x="0" y="275"/>
                    </a:lnTo>
                    <a:lnTo>
                      <a:pt x="16" y="279"/>
                    </a:lnTo>
                    <a:lnTo>
                      <a:pt x="46" y="289"/>
                    </a:lnTo>
                    <a:lnTo>
                      <a:pt x="57" y="294"/>
                    </a:lnTo>
                    <a:lnTo>
                      <a:pt x="106" y="268"/>
                    </a:lnTo>
                    <a:lnTo>
                      <a:pt x="159" y="249"/>
                    </a:lnTo>
                    <a:lnTo>
                      <a:pt x="215" y="238"/>
                    </a:lnTo>
                    <a:lnTo>
                      <a:pt x="273" y="234"/>
                    </a:lnTo>
                    <a:lnTo>
                      <a:pt x="332" y="238"/>
                    </a:lnTo>
                    <a:lnTo>
                      <a:pt x="388" y="250"/>
                    </a:lnTo>
                    <a:lnTo>
                      <a:pt x="441" y="269"/>
                    </a:lnTo>
                    <a:lnTo>
                      <a:pt x="490" y="294"/>
                    </a:lnTo>
                    <a:lnTo>
                      <a:pt x="512" y="286"/>
                    </a:lnTo>
                    <a:lnTo>
                      <a:pt x="538" y="277"/>
                    </a:lnTo>
                    <a:lnTo>
                      <a:pt x="546" y="275"/>
                    </a:lnTo>
                    <a:close/>
                  </a:path>
                </a:pathLst>
              </a:custGeom>
              <a:solidFill>
                <a:srgbClr val="006C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pic>
            <p:nvPicPr>
              <p:cNvPr id="21" name="docshape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2" y="795"/>
                <a:ext cx="452" cy="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docshape8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4" y="1065"/>
                <a:ext cx="306" cy="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docshape9"/>
              <p:cNvSpPr>
                <a:spLocks/>
              </p:cNvSpPr>
              <p:nvPr userDrawn="1"/>
            </p:nvSpPr>
            <p:spPr bwMode="auto">
              <a:xfrm>
                <a:off x="7470" y="794"/>
                <a:ext cx="662" cy="664"/>
              </a:xfrm>
              <a:custGeom>
                <a:avLst/>
                <a:gdLst>
                  <a:gd name="T0" fmla="+- 0 7953 7470"/>
                  <a:gd name="T1" fmla="*/ T0 w 662"/>
                  <a:gd name="T2" fmla="+- 0 1358 795"/>
                  <a:gd name="T3" fmla="*/ 1358 h 664"/>
                  <a:gd name="T4" fmla="+- 0 7907 7470"/>
                  <a:gd name="T5" fmla="*/ T4 w 662"/>
                  <a:gd name="T6" fmla="+- 0 1219 795"/>
                  <a:gd name="T7" fmla="*/ 1219 h 664"/>
                  <a:gd name="T8" fmla="+- 0 7822 7470"/>
                  <a:gd name="T9" fmla="*/ T8 w 662"/>
                  <a:gd name="T10" fmla="+- 0 1103 795"/>
                  <a:gd name="T11" fmla="*/ 1103 h 664"/>
                  <a:gd name="T12" fmla="+- 0 7706 7470"/>
                  <a:gd name="T13" fmla="*/ T12 w 662"/>
                  <a:gd name="T14" fmla="+- 0 1018 795"/>
                  <a:gd name="T15" fmla="*/ 1018 h 664"/>
                  <a:gd name="T16" fmla="+- 0 7567 7470"/>
                  <a:gd name="T17" fmla="*/ T16 w 662"/>
                  <a:gd name="T18" fmla="+- 0 972 795"/>
                  <a:gd name="T19" fmla="*/ 972 h 664"/>
                  <a:gd name="T20" fmla="+- 0 7470 7470"/>
                  <a:gd name="T21" fmla="*/ T20 w 662"/>
                  <a:gd name="T22" fmla="+- 0 967 795"/>
                  <a:gd name="T23" fmla="*/ 967 h 664"/>
                  <a:gd name="T24" fmla="+- 0 7470 7470"/>
                  <a:gd name="T25" fmla="*/ T24 w 662"/>
                  <a:gd name="T26" fmla="+- 0 978 795"/>
                  <a:gd name="T27" fmla="*/ 978 h 664"/>
                  <a:gd name="T28" fmla="+- 0 7503 7470"/>
                  <a:gd name="T29" fmla="*/ T28 w 662"/>
                  <a:gd name="T30" fmla="+- 0 1013 795"/>
                  <a:gd name="T31" fmla="*/ 1013 h 664"/>
                  <a:gd name="T32" fmla="+- 0 7644 7470"/>
                  <a:gd name="T33" fmla="*/ T32 w 662"/>
                  <a:gd name="T34" fmla="+- 0 1041 795"/>
                  <a:gd name="T35" fmla="*/ 1041 h 664"/>
                  <a:gd name="T36" fmla="+- 0 7764 7470"/>
                  <a:gd name="T37" fmla="*/ T36 w 662"/>
                  <a:gd name="T38" fmla="+- 0 1113 795"/>
                  <a:gd name="T39" fmla="*/ 1113 h 664"/>
                  <a:gd name="T40" fmla="+- 0 7853 7470"/>
                  <a:gd name="T41" fmla="*/ T40 w 662"/>
                  <a:gd name="T42" fmla="+- 0 1219 795"/>
                  <a:gd name="T43" fmla="*/ 1219 h 664"/>
                  <a:gd name="T44" fmla="+- 0 7904 7470"/>
                  <a:gd name="T45" fmla="*/ T44 w 662"/>
                  <a:gd name="T46" fmla="+- 0 1350 795"/>
                  <a:gd name="T47" fmla="*/ 1350 h 664"/>
                  <a:gd name="T48" fmla="+- 0 7945 7470"/>
                  <a:gd name="T49" fmla="*/ T48 w 662"/>
                  <a:gd name="T50" fmla="+- 0 1456 795"/>
                  <a:gd name="T51" fmla="*/ 1456 h 664"/>
                  <a:gd name="T52" fmla="+- 0 7959 7470"/>
                  <a:gd name="T53" fmla="*/ T52 w 662"/>
                  <a:gd name="T54" fmla="+- 0 1458 795"/>
                  <a:gd name="T55" fmla="*/ 1458 h 664"/>
                  <a:gd name="T56" fmla="+- 0 8050 7470"/>
                  <a:gd name="T57" fmla="*/ T56 w 662"/>
                  <a:gd name="T58" fmla="+- 0 1374 795"/>
                  <a:gd name="T59" fmla="*/ 1374 h 664"/>
                  <a:gd name="T60" fmla="+- 0 8013 7470"/>
                  <a:gd name="T61" fmla="*/ T60 w 662"/>
                  <a:gd name="T62" fmla="+- 0 1225 795"/>
                  <a:gd name="T63" fmla="*/ 1225 h 664"/>
                  <a:gd name="T64" fmla="+- 0 7939 7470"/>
                  <a:gd name="T65" fmla="*/ T64 w 662"/>
                  <a:gd name="T66" fmla="+- 0 1095 795"/>
                  <a:gd name="T67" fmla="*/ 1095 h 664"/>
                  <a:gd name="T68" fmla="+- 0 7834 7470"/>
                  <a:gd name="T69" fmla="*/ T68 w 662"/>
                  <a:gd name="T70" fmla="+- 0 989 795"/>
                  <a:gd name="T71" fmla="*/ 989 h 664"/>
                  <a:gd name="T72" fmla="+- 0 7704 7470"/>
                  <a:gd name="T73" fmla="*/ T72 w 662"/>
                  <a:gd name="T74" fmla="+- 0 914 795"/>
                  <a:gd name="T75" fmla="*/ 914 h 664"/>
                  <a:gd name="T76" fmla="+- 0 7555 7470"/>
                  <a:gd name="T77" fmla="*/ T76 w 662"/>
                  <a:gd name="T78" fmla="+- 0 876 795"/>
                  <a:gd name="T79" fmla="*/ 876 h 664"/>
                  <a:gd name="T80" fmla="+- 0 7584 7470"/>
                  <a:gd name="T81" fmla="*/ T80 w 662"/>
                  <a:gd name="T82" fmla="+- 0 927 795"/>
                  <a:gd name="T83" fmla="*/ 927 h 664"/>
                  <a:gd name="T84" fmla="+- 0 7717 7470"/>
                  <a:gd name="T85" fmla="*/ T84 w 662"/>
                  <a:gd name="T86" fmla="+- 0 971 795"/>
                  <a:gd name="T87" fmla="*/ 971 h 664"/>
                  <a:gd name="T88" fmla="+- 0 7832 7470"/>
                  <a:gd name="T89" fmla="*/ T88 w 662"/>
                  <a:gd name="T90" fmla="+- 0 1048 795"/>
                  <a:gd name="T91" fmla="*/ 1048 h 664"/>
                  <a:gd name="T92" fmla="+- 0 7922 7470"/>
                  <a:gd name="T93" fmla="*/ T92 w 662"/>
                  <a:gd name="T94" fmla="+- 0 1152 795"/>
                  <a:gd name="T95" fmla="*/ 1152 h 664"/>
                  <a:gd name="T96" fmla="+- 0 7982 7470"/>
                  <a:gd name="T97" fmla="*/ T96 w 662"/>
                  <a:gd name="T98" fmla="+- 0 1277 795"/>
                  <a:gd name="T99" fmla="*/ 1277 h 664"/>
                  <a:gd name="T100" fmla="+- 0 8006 7470"/>
                  <a:gd name="T101" fmla="*/ T100 w 662"/>
                  <a:gd name="T102" fmla="+- 0 1418 795"/>
                  <a:gd name="T103" fmla="*/ 1418 h 664"/>
                  <a:gd name="T104" fmla="+- 0 8132 7470"/>
                  <a:gd name="T105" fmla="*/ T104 w 662"/>
                  <a:gd name="T106" fmla="+- 0 1293 795"/>
                  <a:gd name="T107" fmla="*/ 1293 h 664"/>
                  <a:gd name="T108" fmla="+- 0 8123 7470"/>
                  <a:gd name="T109" fmla="*/ T108 w 662"/>
                  <a:gd name="T110" fmla="+- 0 1258 795"/>
                  <a:gd name="T111" fmla="*/ 1258 h 664"/>
                  <a:gd name="T112" fmla="+- 0 8114 7470"/>
                  <a:gd name="T113" fmla="*/ T112 w 662"/>
                  <a:gd name="T114" fmla="+- 0 1227 795"/>
                  <a:gd name="T115" fmla="*/ 1227 h 664"/>
                  <a:gd name="T116" fmla="+- 0 8094 7470"/>
                  <a:gd name="T117" fmla="*/ T116 w 662"/>
                  <a:gd name="T118" fmla="+- 0 1175 795"/>
                  <a:gd name="T119" fmla="*/ 1175 h 664"/>
                  <a:gd name="T120" fmla="+- 0 8071 7470"/>
                  <a:gd name="T121" fmla="*/ T120 w 662"/>
                  <a:gd name="T122" fmla="+- 0 1128 795"/>
                  <a:gd name="T123" fmla="*/ 1128 h 664"/>
                  <a:gd name="T124" fmla="+- 0 8047 7470"/>
                  <a:gd name="T125" fmla="*/ T124 w 662"/>
                  <a:gd name="T126" fmla="+- 0 1085 795"/>
                  <a:gd name="T127" fmla="*/ 1085 h 664"/>
                  <a:gd name="T128" fmla="+- 0 8020 7470"/>
                  <a:gd name="T129" fmla="*/ T128 w 662"/>
                  <a:gd name="T130" fmla="+- 0 1046 795"/>
                  <a:gd name="T131" fmla="*/ 1046 h 664"/>
                  <a:gd name="T132" fmla="+- 0 7982 7470"/>
                  <a:gd name="T133" fmla="*/ T132 w 662"/>
                  <a:gd name="T134" fmla="+- 0 1000 795"/>
                  <a:gd name="T135" fmla="*/ 1000 h 664"/>
                  <a:gd name="T136" fmla="+- 0 7942 7470"/>
                  <a:gd name="T137" fmla="*/ T136 w 662"/>
                  <a:gd name="T138" fmla="+- 0 958 795"/>
                  <a:gd name="T139" fmla="*/ 958 h 664"/>
                  <a:gd name="T140" fmla="+- 0 7909 7470"/>
                  <a:gd name="T141" fmla="*/ T140 w 662"/>
                  <a:gd name="T142" fmla="+- 0 929 795"/>
                  <a:gd name="T143" fmla="*/ 929 h 664"/>
                  <a:gd name="T144" fmla="+- 0 7868 7470"/>
                  <a:gd name="T145" fmla="*/ T144 w 662"/>
                  <a:gd name="T146" fmla="+- 0 898 795"/>
                  <a:gd name="T147" fmla="*/ 898 h 664"/>
                  <a:gd name="T148" fmla="+- 0 7821 7470"/>
                  <a:gd name="T149" fmla="*/ T148 w 662"/>
                  <a:gd name="T150" fmla="+- 0 867 795"/>
                  <a:gd name="T151" fmla="*/ 867 h 664"/>
                  <a:gd name="T152" fmla="+- 0 7771 7470"/>
                  <a:gd name="T153" fmla="*/ T152 w 662"/>
                  <a:gd name="T154" fmla="+- 0 841 795"/>
                  <a:gd name="T155" fmla="*/ 841 h 664"/>
                  <a:gd name="T156" fmla="+- 0 7720 7470"/>
                  <a:gd name="T157" fmla="*/ T156 w 662"/>
                  <a:gd name="T158" fmla="+- 0 820 795"/>
                  <a:gd name="T159" fmla="*/ 820 h 664"/>
                  <a:gd name="T160" fmla="+- 0 7667 7470"/>
                  <a:gd name="T161" fmla="*/ T160 w 662"/>
                  <a:gd name="T162" fmla="+- 0 802 795"/>
                  <a:gd name="T163" fmla="*/ 802 h 664"/>
                  <a:gd name="T164" fmla="+- 0 7596 7470"/>
                  <a:gd name="T165" fmla="*/ T164 w 662"/>
                  <a:gd name="T166" fmla="+- 0 835 795"/>
                  <a:gd name="T167" fmla="*/ 835 h 664"/>
                  <a:gd name="T168" fmla="+- 0 7653 7470"/>
                  <a:gd name="T169" fmla="*/ T168 w 662"/>
                  <a:gd name="T170" fmla="+- 0 847 795"/>
                  <a:gd name="T171" fmla="*/ 847 h 664"/>
                  <a:gd name="T172" fmla="+- 0 7704 7470"/>
                  <a:gd name="T173" fmla="*/ T172 w 662"/>
                  <a:gd name="T174" fmla="+- 0 864 795"/>
                  <a:gd name="T175" fmla="*/ 864 h 664"/>
                  <a:gd name="T176" fmla="+- 0 7752 7470"/>
                  <a:gd name="T177" fmla="*/ T176 w 662"/>
                  <a:gd name="T178" fmla="+- 0 884 795"/>
                  <a:gd name="T179" fmla="*/ 884 h 664"/>
                  <a:gd name="T180" fmla="+- 0 7797 7470"/>
                  <a:gd name="T181" fmla="*/ T180 w 662"/>
                  <a:gd name="T182" fmla="+- 0 908 795"/>
                  <a:gd name="T183" fmla="*/ 908 h 664"/>
                  <a:gd name="T184" fmla="+- 0 7841 7470"/>
                  <a:gd name="T185" fmla="*/ T184 w 662"/>
                  <a:gd name="T186" fmla="+- 0 936 795"/>
                  <a:gd name="T187" fmla="*/ 936 h 664"/>
                  <a:gd name="T188" fmla="+- 0 7885 7470"/>
                  <a:gd name="T189" fmla="*/ T188 w 662"/>
                  <a:gd name="T190" fmla="+- 0 970 795"/>
                  <a:gd name="T191" fmla="*/ 970 h 664"/>
                  <a:gd name="T192" fmla="+- 0 7926 7470"/>
                  <a:gd name="T193" fmla="*/ T192 w 662"/>
                  <a:gd name="T194" fmla="+- 0 1009 795"/>
                  <a:gd name="T195" fmla="*/ 1009 h 664"/>
                  <a:gd name="T196" fmla="+- 0 7958 7470"/>
                  <a:gd name="T197" fmla="*/ T196 w 662"/>
                  <a:gd name="T198" fmla="+- 0 1044 795"/>
                  <a:gd name="T199" fmla="*/ 1044 h 664"/>
                  <a:gd name="T200" fmla="+- 0 7988 7470"/>
                  <a:gd name="T201" fmla="*/ T200 w 662"/>
                  <a:gd name="T202" fmla="+- 0 1082 795"/>
                  <a:gd name="T203" fmla="*/ 1082 h 664"/>
                  <a:gd name="T204" fmla="+- 0 8015 7470"/>
                  <a:gd name="T205" fmla="*/ T204 w 662"/>
                  <a:gd name="T206" fmla="+- 0 1124 795"/>
                  <a:gd name="T207" fmla="*/ 1124 h 664"/>
                  <a:gd name="T208" fmla="+- 0 8039 7470"/>
                  <a:gd name="T209" fmla="*/ T208 w 662"/>
                  <a:gd name="T210" fmla="+- 0 1169 795"/>
                  <a:gd name="T211" fmla="*/ 1169 h 664"/>
                  <a:gd name="T212" fmla="+- 0 8062 7470"/>
                  <a:gd name="T213" fmla="*/ T212 w 662"/>
                  <a:gd name="T214" fmla="+- 0 1221 795"/>
                  <a:gd name="T215" fmla="*/ 1221 h 664"/>
                  <a:gd name="T216" fmla="+- 0 8072 7470"/>
                  <a:gd name="T217" fmla="*/ T216 w 662"/>
                  <a:gd name="T218" fmla="+- 0 1253 795"/>
                  <a:gd name="T219" fmla="*/ 1253 h 664"/>
                  <a:gd name="T220" fmla="+- 0 8084 7470"/>
                  <a:gd name="T221" fmla="*/ T220 w 662"/>
                  <a:gd name="T222" fmla="+- 0 1297 795"/>
                  <a:gd name="T223" fmla="*/ 1297 h 664"/>
                  <a:gd name="T224" fmla="+- 0 8092 7470"/>
                  <a:gd name="T225" fmla="*/ T224 w 662"/>
                  <a:gd name="T226" fmla="+- 0 1333 795"/>
                  <a:gd name="T227" fmla="*/ 1333 h 66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  <a:cxn ang="0">
                    <a:pos x="T225" y="T227"/>
                  </a:cxn>
                </a:cxnLst>
                <a:rect l="0" t="0" r="r" b="b"/>
                <a:pathLst>
                  <a:path w="662" h="664">
                    <a:moveTo>
                      <a:pt x="490" y="639"/>
                    </a:moveTo>
                    <a:lnTo>
                      <a:pt x="483" y="563"/>
                    </a:lnTo>
                    <a:lnTo>
                      <a:pt x="466" y="491"/>
                    </a:lnTo>
                    <a:lnTo>
                      <a:pt x="437" y="424"/>
                    </a:lnTo>
                    <a:lnTo>
                      <a:pt x="399" y="363"/>
                    </a:lnTo>
                    <a:lnTo>
                      <a:pt x="352" y="308"/>
                    </a:lnTo>
                    <a:lnTo>
                      <a:pt x="298" y="261"/>
                    </a:lnTo>
                    <a:lnTo>
                      <a:pt x="236" y="223"/>
                    </a:lnTo>
                    <a:lnTo>
                      <a:pt x="169" y="195"/>
                    </a:lnTo>
                    <a:lnTo>
                      <a:pt x="97" y="177"/>
                    </a:lnTo>
                    <a:lnTo>
                      <a:pt x="22" y="171"/>
                    </a:lnTo>
                    <a:lnTo>
                      <a:pt x="0" y="172"/>
                    </a:lnTo>
                    <a:lnTo>
                      <a:pt x="0" y="177"/>
                    </a:lnTo>
                    <a:lnTo>
                      <a:pt x="0" y="183"/>
                    </a:lnTo>
                    <a:lnTo>
                      <a:pt x="3" y="188"/>
                    </a:lnTo>
                    <a:lnTo>
                      <a:pt x="33" y="218"/>
                    </a:lnTo>
                    <a:lnTo>
                      <a:pt x="105" y="226"/>
                    </a:lnTo>
                    <a:lnTo>
                      <a:pt x="174" y="246"/>
                    </a:lnTo>
                    <a:lnTo>
                      <a:pt x="237" y="277"/>
                    </a:lnTo>
                    <a:lnTo>
                      <a:pt x="294" y="318"/>
                    </a:lnTo>
                    <a:lnTo>
                      <a:pt x="343" y="367"/>
                    </a:lnTo>
                    <a:lnTo>
                      <a:pt x="383" y="424"/>
                    </a:lnTo>
                    <a:lnTo>
                      <a:pt x="414" y="487"/>
                    </a:lnTo>
                    <a:lnTo>
                      <a:pt x="434" y="555"/>
                    </a:lnTo>
                    <a:lnTo>
                      <a:pt x="443" y="628"/>
                    </a:lnTo>
                    <a:lnTo>
                      <a:pt x="475" y="661"/>
                    </a:lnTo>
                    <a:lnTo>
                      <a:pt x="481" y="663"/>
                    </a:lnTo>
                    <a:lnTo>
                      <a:pt x="489" y="663"/>
                    </a:lnTo>
                    <a:lnTo>
                      <a:pt x="490" y="639"/>
                    </a:lnTo>
                    <a:close/>
                    <a:moveTo>
                      <a:pt x="580" y="579"/>
                    </a:moveTo>
                    <a:lnTo>
                      <a:pt x="567" y="503"/>
                    </a:lnTo>
                    <a:lnTo>
                      <a:pt x="543" y="430"/>
                    </a:lnTo>
                    <a:lnTo>
                      <a:pt x="510" y="362"/>
                    </a:lnTo>
                    <a:lnTo>
                      <a:pt x="469" y="300"/>
                    </a:lnTo>
                    <a:lnTo>
                      <a:pt x="420" y="243"/>
                    </a:lnTo>
                    <a:lnTo>
                      <a:pt x="364" y="194"/>
                    </a:lnTo>
                    <a:lnTo>
                      <a:pt x="302" y="152"/>
                    </a:lnTo>
                    <a:lnTo>
                      <a:pt x="234" y="119"/>
                    </a:lnTo>
                    <a:lnTo>
                      <a:pt x="161" y="95"/>
                    </a:lnTo>
                    <a:lnTo>
                      <a:pt x="85" y="81"/>
                    </a:lnTo>
                    <a:lnTo>
                      <a:pt x="41" y="125"/>
                    </a:lnTo>
                    <a:lnTo>
                      <a:pt x="114" y="132"/>
                    </a:lnTo>
                    <a:lnTo>
                      <a:pt x="182" y="150"/>
                    </a:lnTo>
                    <a:lnTo>
                      <a:pt x="247" y="176"/>
                    </a:lnTo>
                    <a:lnTo>
                      <a:pt x="307" y="211"/>
                    </a:lnTo>
                    <a:lnTo>
                      <a:pt x="362" y="253"/>
                    </a:lnTo>
                    <a:lnTo>
                      <a:pt x="410" y="302"/>
                    </a:lnTo>
                    <a:lnTo>
                      <a:pt x="452" y="357"/>
                    </a:lnTo>
                    <a:lnTo>
                      <a:pt x="486" y="417"/>
                    </a:lnTo>
                    <a:lnTo>
                      <a:pt x="512" y="482"/>
                    </a:lnTo>
                    <a:lnTo>
                      <a:pt x="529" y="551"/>
                    </a:lnTo>
                    <a:lnTo>
                      <a:pt x="536" y="623"/>
                    </a:lnTo>
                    <a:lnTo>
                      <a:pt x="580" y="579"/>
                    </a:lnTo>
                    <a:close/>
                    <a:moveTo>
                      <a:pt x="662" y="498"/>
                    </a:moveTo>
                    <a:lnTo>
                      <a:pt x="657" y="479"/>
                    </a:lnTo>
                    <a:lnTo>
                      <a:pt x="653" y="463"/>
                    </a:lnTo>
                    <a:lnTo>
                      <a:pt x="648" y="447"/>
                    </a:lnTo>
                    <a:lnTo>
                      <a:pt x="644" y="432"/>
                    </a:lnTo>
                    <a:lnTo>
                      <a:pt x="634" y="405"/>
                    </a:lnTo>
                    <a:lnTo>
                      <a:pt x="624" y="380"/>
                    </a:lnTo>
                    <a:lnTo>
                      <a:pt x="613" y="356"/>
                    </a:lnTo>
                    <a:lnTo>
                      <a:pt x="601" y="333"/>
                    </a:lnTo>
                    <a:lnTo>
                      <a:pt x="589" y="311"/>
                    </a:lnTo>
                    <a:lnTo>
                      <a:pt x="577" y="290"/>
                    </a:lnTo>
                    <a:lnTo>
                      <a:pt x="563" y="270"/>
                    </a:lnTo>
                    <a:lnTo>
                      <a:pt x="550" y="251"/>
                    </a:lnTo>
                    <a:lnTo>
                      <a:pt x="535" y="232"/>
                    </a:lnTo>
                    <a:lnTo>
                      <a:pt x="512" y="205"/>
                    </a:lnTo>
                    <a:lnTo>
                      <a:pt x="496" y="187"/>
                    </a:lnTo>
                    <a:lnTo>
                      <a:pt x="472" y="163"/>
                    </a:lnTo>
                    <a:lnTo>
                      <a:pt x="456" y="148"/>
                    </a:lnTo>
                    <a:lnTo>
                      <a:pt x="439" y="134"/>
                    </a:lnTo>
                    <a:lnTo>
                      <a:pt x="421" y="120"/>
                    </a:lnTo>
                    <a:lnTo>
                      <a:pt x="398" y="103"/>
                    </a:lnTo>
                    <a:lnTo>
                      <a:pt x="375" y="87"/>
                    </a:lnTo>
                    <a:lnTo>
                      <a:pt x="351" y="72"/>
                    </a:lnTo>
                    <a:lnTo>
                      <a:pt x="326" y="59"/>
                    </a:lnTo>
                    <a:lnTo>
                      <a:pt x="301" y="46"/>
                    </a:lnTo>
                    <a:lnTo>
                      <a:pt x="276" y="35"/>
                    </a:lnTo>
                    <a:lnTo>
                      <a:pt x="250" y="25"/>
                    </a:lnTo>
                    <a:lnTo>
                      <a:pt x="224" y="15"/>
                    </a:lnTo>
                    <a:lnTo>
                      <a:pt x="197" y="7"/>
                    </a:lnTo>
                    <a:lnTo>
                      <a:pt x="166" y="0"/>
                    </a:lnTo>
                    <a:lnTo>
                      <a:pt x="126" y="40"/>
                    </a:lnTo>
                    <a:lnTo>
                      <a:pt x="157" y="46"/>
                    </a:lnTo>
                    <a:lnTo>
                      <a:pt x="183" y="52"/>
                    </a:lnTo>
                    <a:lnTo>
                      <a:pt x="209" y="60"/>
                    </a:lnTo>
                    <a:lnTo>
                      <a:pt x="234" y="69"/>
                    </a:lnTo>
                    <a:lnTo>
                      <a:pt x="258" y="78"/>
                    </a:lnTo>
                    <a:lnTo>
                      <a:pt x="282" y="89"/>
                    </a:lnTo>
                    <a:lnTo>
                      <a:pt x="305" y="101"/>
                    </a:lnTo>
                    <a:lnTo>
                      <a:pt x="327" y="113"/>
                    </a:lnTo>
                    <a:lnTo>
                      <a:pt x="350" y="127"/>
                    </a:lnTo>
                    <a:lnTo>
                      <a:pt x="371" y="141"/>
                    </a:lnTo>
                    <a:lnTo>
                      <a:pt x="394" y="158"/>
                    </a:lnTo>
                    <a:lnTo>
                      <a:pt x="415" y="175"/>
                    </a:lnTo>
                    <a:lnTo>
                      <a:pt x="436" y="194"/>
                    </a:lnTo>
                    <a:lnTo>
                      <a:pt x="456" y="214"/>
                    </a:lnTo>
                    <a:lnTo>
                      <a:pt x="473" y="231"/>
                    </a:lnTo>
                    <a:lnTo>
                      <a:pt x="488" y="249"/>
                    </a:lnTo>
                    <a:lnTo>
                      <a:pt x="503" y="268"/>
                    </a:lnTo>
                    <a:lnTo>
                      <a:pt x="518" y="287"/>
                    </a:lnTo>
                    <a:lnTo>
                      <a:pt x="532" y="308"/>
                    </a:lnTo>
                    <a:lnTo>
                      <a:pt x="545" y="329"/>
                    </a:lnTo>
                    <a:lnTo>
                      <a:pt x="557" y="351"/>
                    </a:lnTo>
                    <a:lnTo>
                      <a:pt x="569" y="374"/>
                    </a:lnTo>
                    <a:lnTo>
                      <a:pt x="581" y="400"/>
                    </a:lnTo>
                    <a:lnTo>
                      <a:pt x="592" y="426"/>
                    </a:lnTo>
                    <a:lnTo>
                      <a:pt x="597" y="442"/>
                    </a:lnTo>
                    <a:lnTo>
                      <a:pt x="602" y="458"/>
                    </a:lnTo>
                    <a:lnTo>
                      <a:pt x="607" y="474"/>
                    </a:lnTo>
                    <a:lnTo>
                      <a:pt x="614" y="502"/>
                    </a:lnTo>
                    <a:lnTo>
                      <a:pt x="620" y="526"/>
                    </a:lnTo>
                    <a:lnTo>
                      <a:pt x="622" y="538"/>
                    </a:lnTo>
                    <a:lnTo>
                      <a:pt x="662" y="498"/>
                    </a:lnTo>
                    <a:close/>
                  </a:path>
                </a:pathLst>
              </a:custGeom>
              <a:solidFill>
                <a:srgbClr val="006C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7" name="docshape10"/>
            <p:cNvSpPr>
              <a:spLocks/>
            </p:cNvSpPr>
            <p:nvPr userDrawn="1"/>
          </p:nvSpPr>
          <p:spPr bwMode="auto">
            <a:xfrm>
              <a:off x="5434013" y="1333500"/>
              <a:ext cx="331787" cy="95250"/>
            </a:xfrm>
            <a:custGeom>
              <a:avLst/>
              <a:gdLst>
                <a:gd name="T0" fmla="+- 0 9006 8558"/>
                <a:gd name="T1" fmla="*/ T0 w 523"/>
                <a:gd name="T2" fmla="+- 0 1450 1379"/>
                <a:gd name="T3" fmla="*/ 1450 h 149"/>
                <a:gd name="T4" fmla="+- 0 9004 8558"/>
                <a:gd name="T5" fmla="*/ T4 w 523"/>
                <a:gd name="T6" fmla="+- 0 1448 1379"/>
                <a:gd name="T7" fmla="*/ 1448 h 149"/>
                <a:gd name="T8" fmla="+- 0 8560 8558"/>
                <a:gd name="T9" fmla="*/ T8 w 523"/>
                <a:gd name="T10" fmla="+- 0 1448 1379"/>
                <a:gd name="T11" fmla="*/ 1448 h 149"/>
                <a:gd name="T12" fmla="+- 0 8558 8558"/>
                <a:gd name="T13" fmla="*/ T12 w 523"/>
                <a:gd name="T14" fmla="+- 0 1450 1379"/>
                <a:gd name="T15" fmla="*/ 1450 h 149"/>
                <a:gd name="T16" fmla="+- 0 8558 8558"/>
                <a:gd name="T17" fmla="*/ T16 w 523"/>
                <a:gd name="T18" fmla="+- 0 1455 1379"/>
                <a:gd name="T19" fmla="*/ 1455 h 149"/>
                <a:gd name="T20" fmla="+- 0 8560 8558"/>
                <a:gd name="T21" fmla="*/ T20 w 523"/>
                <a:gd name="T22" fmla="+- 0 1457 1379"/>
                <a:gd name="T23" fmla="*/ 1457 h 149"/>
                <a:gd name="T24" fmla="+- 0 9001 8558"/>
                <a:gd name="T25" fmla="*/ T24 w 523"/>
                <a:gd name="T26" fmla="+- 0 1457 1379"/>
                <a:gd name="T27" fmla="*/ 1457 h 149"/>
                <a:gd name="T28" fmla="+- 0 9004 8558"/>
                <a:gd name="T29" fmla="*/ T28 w 523"/>
                <a:gd name="T30" fmla="+- 0 1457 1379"/>
                <a:gd name="T31" fmla="*/ 1457 h 149"/>
                <a:gd name="T32" fmla="+- 0 9006 8558"/>
                <a:gd name="T33" fmla="*/ T32 w 523"/>
                <a:gd name="T34" fmla="+- 0 1455 1379"/>
                <a:gd name="T35" fmla="*/ 1455 h 149"/>
                <a:gd name="T36" fmla="+- 0 9006 8558"/>
                <a:gd name="T37" fmla="*/ T36 w 523"/>
                <a:gd name="T38" fmla="+- 0 1450 1379"/>
                <a:gd name="T39" fmla="*/ 1450 h 149"/>
                <a:gd name="T40" fmla="+- 0 9080 8558"/>
                <a:gd name="T41" fmla="*/ T40 w 523"/>
                <a:gd name="T42" fmla="+- 0 1379 1379"/>
                <a:gd name="T43" fmla="*/ 1379 h 149"/>
                <a:gd name="T44" fmla="+- 0 9054 8558"/>
                <a:gd name="T45" fmla="*/ T44 w 523"/>
                <a:gd name="T46" fmla="+- 0 1379 1379"/>
                <a:gd name="T47" fmla="*/ 1379 h 149"/>
                <a:gd name="T48" fmla="+- 0 9054 8558"/>
                <a:gd name="T49" fmla="*/ T48 w 523"/>
                <a:gd name="T50" fmla="+- 0 1527 1379"/>
                <a:gd name="T51" fmla="*/ 1527 h 149"/>
                <a:gd name="T52" fmla="+- 0 9080 8558"/>
                <a:gd name="T53" fmla="*/ T52 w 523"/>
                <a:gd name="T54" fmla="+- 0 1527 1379"/>
                <a:gd name="T55" fmla="*/ 1527 h 149"/>
                <a:gd name="T56" fmla="+- 0 9080 8558"/>
                <a:gd name="T57" fmla="*/ T56 w 523"/>
                <a:gd name="T58" fmla="+- 0 1379 1379"/>
                <a:gd name="T59" fmla="*/ 1379 h 14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</a:cxnLst>
              <a:rect l="0" t="0" r="r" b="b"/>
              <a:pathLst>
                <a:path w="523" h="149">
                  <a:moveTo>
                    <a:pt x="448" y="71"/>
                  </a:moveTo>
                  <a:lnTo>
                    <a:pt x="446" y="69"/>
                  </a:lnTo>
                  <a:lnTo>
                    <a:pt x="2" y="69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2" y="78"/>
                  </a:lnTo>
                  <a:lnTo>
                    <a:pt x="443" y="78"/>
                  </a:lnTo>
                  <a:lnTo>
                    <a:pt x="446" y="78"/>
                  </a:lnTo>
                  <a:lnTo>
                    <a:pt x="448" y="76"/>
                  </a:lnTo>
                  <a:lnTo>
                    <a:pt x="448" y="71"/>
                  </a:lnTo>
                  <a:close/>
                  <a:moveTo>
                    <a:pt x="522" y="0"/>
                  </a:moveTo>
                  <a:lnTo>
                    <a:pt x="496" y="0"/>
                  </a:lnTo>
                  <a:lnTo>
                    <a:pt x="496" y="148"/>
                  </a:lnTo>
                  <a:lnTo>
                    <a:pt x="522" y="148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006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8" name="image5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188" y="1333500"/>
              <a:ext cx="82550" cy="95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6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5188" y="1330325"/>
              <a:ext cx="73025" cy="9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7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250" y="1333500"/>
              <a:ext cx="79375" cy="95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docshapegroup11"/>
            <p:cNvGrpSpPr>
              <a:grpSpLocks/>
            </p:cNvGrpSpPr>
            <p:nvPr userDrawn="1"/>
          </p:nvGrpSpPr>
          <p:grpSpPr bwMode="auto">
            <a:xfrm>
              <a:off x="6194425" y="1331913"/>
              <a:ext cx="341313" cy="95250"/>
              <a:chOff x="9756" y="1377"/>
              <a:chExt cx="537" cy="150"/>
            </a:xfrm>
          </p:grpSpPr>
          <p:pic>
            <p:nvPicPr>
              <p:cNvPr id="16" name="docshape12"/>
              <p:cNvPicPr>
                <a:picLocks noChangeAspect="1" noChangeArrowheads="1"/>
              </p:cNvPicPr>
              <p:nvPr userDrawn="1"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5" y="1378"/>
                <a:ext cx="127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ocshape13"/>
              <p:cNvPicPr>
                <a:picLocks noChangeAspect="1" noChangeArrowheads="1"/>
              </p:cNvPicPr>
              <p:nvPr userDrawn="1"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9" y="1377"/>
                <a:ext cx="156" cy="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docshape14"/>
              <p:cNvPicPr>
                <a:picLocks noChangeAspect="1" noChangeArrowheads="1"/>
              </p:cNvPicPr>
              <p:nvPr userDrawn="1"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62" y="1378"/>
                <a:ext cx="130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docshapegroup15"/>
            <p:cNvGrpSpPr>
              <a:grpSpLocks/>
            </p:cNvGrpSpPr>
            <p:nvPr userDrawn="1"/>
          </p:nvGrpSpPr>
          <p:grpSpPr bwMode="auto">
            <a:xfrm>
              <a:off x="6713538" y="1333500"/>
              <a:ext cx="385762" cy="95250"/>
              <a:chOff x="10573" y="1379"/>
              <a:chExt cx="608" cy="149"/>
            </a:xfrm>
          </p:grpSpPr>
          <p:pic>
            <p:nvPicPr>
              <p:cNvPr id="14" name="docshape16"/>
              <p:cNvPicPr>
                <a:picLocks noChangeAspect="1" noChangeArrowheads="1"/>
              </p:cNvPicPr>
              <p:nvPr userDrawn="1"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72" y="1378"/>
                <a:ext cx="112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docshape17"/>
              <p:cNvSpPr>
                <a:spLocks/>
              </p:cNvSpPr>
              <p:nvPr userDrawn="1"/>
            </p:nvSpPr>
            <p:spPr bwMode="auto">
              <a:xfrm>
                <a:off x="10732" y="1447"/>
                <a:ext cx="449" cy="10"/>
              </a:xfrm>
              <a:custGeom>
                <a:avLst/>
                <a:gdLst>
                  <a:gd name="T0" fmla="+- 0 11179 10733"/>
                  <a:gd name="T1" fmla="*/ T0 w 449"/>
                  <a:gd name="T2" fmla="+- 0 1448 1448"/>
                  <a:gd name="T3" fmla="*/ 1448 h 10"/>
                  <a:gd name="T4" fmla="+- 0 10735 10733"/>
                  <a:gd name="T5" fmla="*/ T4 w 449"/>
                  <a:gd name="T6" fmla="+- 0 1448 1448"/>
                  <a:gd name="T7" fmla="*/ 1448 h 10"/>
                  <a:gd name="T8" fmla="+- 0 10733 10733"/>
                  <a:gd name="T9" fmla="*/ T8 w 449"/>
                  <a:gd name="T10" fmla="+- 0 1450 1448"/>
                  <a:gd name="T11" fmla="*/ 1450 h 10"/>
                  <a:gd name="T12" fmla="+- 0 10733 10733"/>
                  <a:gd name="T13" fmla="*/ T12 w 449"/>
                  <a:gd name="T14" fmla="+- 0 1455 1448"/>
                  <a:gd name="T15" fmla="*/ 1455 h 10"/>
                  <a:gd name="T16" fmla="+- 0 10735 10733"/>
                  <a:gd name="T17" fmla="*/ T16 w 449"/>
                  <a:gd name="T18" fmla="+- 0 1457 1448"/>
                  <a:gd name="T19" fmla="*/ 1457 h 10"/>
                  <a:gd name="T20" fmla="+- 0 11176 10733"/>
                  <a:gd name="T21" fmla="*/ T20 w 449"/>
                  <a:gd name="T22" fmla="+- 0 1457 1448"/>
                  <a:gd name="T23" fmla="*/ 1457 h 10"/>
                  <a:gd name="T24" fmla="+- 0 11179 10733"/>
                  <a:gd name="T25" fmla="*/ T24 w 449"/>
                  <a:gd name="T26" fmla="+- 0 1457 1448"/>
                  <a:gd name="T27" fmla="*/ 1457 h 10"/>
                  <a:gd name="T28" fmla="+- 0 11181 10733"/>
                  <a:gd name="T29" fmla="*/ T28 w 449"/>
                  <a:gd name="T30" fmla="+- 0 1455 1448"/>
                  <a:gd name="T31" fmla="*/ 1455 h 10"/>
                  <a:gd name="T32" fmla="+- 0 11181 10733"/>
                  <a:gd name="T33" fmla="*/ T32 w 449"/>
                  <a:gd name="T34" fmla="+- 0 1450 1448"/>
                  <a:gd name="T35" fmla="*/ 1450 h 10"/>
                  <a:gd name="T36" fmla="+- 0 11179 10733"/>
                  <a:gd name="T37" fmla="*/ T36 w 449"/>
                  <a:gd name="T38" fmla="+- 0 1448 1448"/>
                  <a:gd name="T39" fmla="*/ 1448 h 1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449" h="10">
                    <a:moveTo>
                      <a:pt x="446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443" y="9"/>
                    </a:lnTo>
                    <a:lnTo>
                      <a:pt x="446" y="9"/>
                    </a:lnTo>
                    <a:lnTo>
                      <a:pt x="448" y="7"/>
                    </a:lnTo>
                    <a:lnTo>
                      <a:pt x="448" y="2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006C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pic>
          <p:nvPicPr>
            <p:cNvPr id="13" name="image12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3363" y="1330325"/>
              <a:ext cx="85725" cy="9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308049" y="134120"/>
            <a:ext cx="11563940" cy="6359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4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7" name="Text Placeholder 2"/>
          <p:cNvSpPr>
            <a:spLocks noGrp="1"/>
          </p:cNvSpPr>
          <p:nvPr>
            <p:ph idx="1" hasCustomPrompt="1"/>
          </p:nvPr>
        </p:nvSpPr>
        <p:spPr>
          <a:xfrm>
            <a:off x="308049" y="983877"/>
            <a:ext cx="11563940" cy="503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68406" indent="-285750" algn="l">
              <a:buFont typeface="Arial" panose="020B0604020202020204" pitchFamily="34" charset="0"/>
              <a:buChar char="•"/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051060" indent="-285750" algn="l">
              <a:buFont typeface="Arial" panose="020B0604020202020204" pitchFamily="34" charset="0"/>
              <a:buChar char="•"/>
              <a:defRPr sz="12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433716" indent="-285750" algn="l">
              <a:buFont typeface="Arial" panose="020B0604020202020204" pitchFamily="34" charset="0"/>
              <a:buChar char="•"/>
              <a:defRPr sz="12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816370" indent="-285750" algn="l">
              <a:buFont typeface="Arial" panose="020B0604020202020204" pitchFamily="34" charset="0"/>
              <a:buChar char="•"/>
              <a:defRPr sz="12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8049" y="770022"/>
            <a:ext cx="11563940" cy="0"/>
          </a:xfrm>
          <a:prstGeom prst="line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786347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Align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0346192" y="6176963"/>
            <a:ext cx="1527238" cy="430179"/>
            <a:chOff x="4743450" y="765175"/>
            <a:chExt cx="2355850" cy="663575"/>
          </a:xfrm>
        </p:grpSpPr>
        <p:grpSp>
          <p:nvGrpSpPr>
            <p:cNvPr id="5" name="docshapegroup1"/>
            <p:cNvGrpSpPr>
              <a:grpSpLocks/>
            </p:cNvGrpSpPr>
            <p:nvPr userDrawn="1"/>
          </p:nvGrpSpPr>
          <p:grpSpPr bwMode="auto">
            <a:xfrm>
              <a:off x="5437188" y="857250"/>
              <a:ext cx="1660525" cy="384175"/>
              <a:chOff x="8562" y="631"/>
              <a:chExt cx="2614" cy="605"/>
            </a:xfrm>
          </p:grpSpPr>
          <p:sp>
            <p:nvSpPr>
              <p:cNvPr id="24" name="docshape2"/>
              <p:cNvSpPr>
                <a:spLocks/>
              </p:cNvSpPr>
              <p:nvPr userDrawn="1"/>
            </p:nvSpPr>
            <p:spPr bwMode="auto">
              <a:xfrm>
                <a:off x="8561" y="663"/>
                <a:ext cx="2614" cy="573"/>
              </a:xfrm>
              <a:custGeom>
                <a:avLst/>
                <a:gdLst>
                  <a:gd name="T0" fmla="+- 0 8627 8562"/>
                  <a:gd name="T1" fmla="*/ T0 w 2614"/>
                  <a:gd name="T2" fmla="+- 0 717 663"/>
                  <a:gd name="T3" fmla="*/ 717 h 573"/>
                  <a:gd name="T4" fmla="+- 0 8813 8562"/>
                  <a:gd name="T5" fmla="*/ T4 w 2614"/>
                  <a:gd name="T6" fmla="+- 0 1195 663"/>
                  <a:gd name="T7" fmla="*/ 1195 h 573"/>
                  <a:gd name="T8" fmla="+- 0 8769 8562"/>
                  <a:gd name="T9" fmla="*/ T8 w 2614"/>
                  <a:gd name="T10" fmla="+- 0 713 663"/>
                  <a:gd name="T11" fmla="*/ 713 h 573"/>
                  <a:gd name="T12" fmla="+- 0 9102 8562"/>
                  <a:gd name="T13" fmla="*/ T12 w 2614"/>
                  <a:gd name="T14" fmla="+- 0 859 663"/>
                  <a:gd name="T15" fmla="*/ 859 h 573"/>
                  <a:gd name="T16" fmla="+- 0 9042 8562"/>
                  <a:gd name="T17" fmla="*/ T16 w 2614"/>
                  <a:gd name="T18" fmla="+- 0 1080 663"/>
                  <a:gd name="T19" fmla="*/ 1080 h 573"/>
                  <a:gd name="T20" fmla="+- 0 8802 8562"/>
                  <a:gd name="T21" fmla="*/ T20 w 2614"/>
                  <a:gd name="T22" fmla="+- 0 854 663"/>
                  <a:gd name="T23" fmla="*/ 854 h 573"/>
                  <a:gd name="T24" fmla="+- 0 9215 8562"/>
                  <a:gd name="T25" fmla="*/ T24 w 2614"/>
                  <a:gd name="T26" fmla="+- 0 871 663"/>
                  <a:gd name="T27" fmla="*/ 871 h 573"/>
                  <a:gd name="T28" fmla="+- 0 9616 8562"/>
                  <a:gd name="T29" fmla="*/ T28 w 2614"/>
                  <a:gd name="T30" fmla="+- 0 930 663"/>
                  <a:gd name="T31" fmla="*/ 930 h 573"/>
                  <a:gd name="T32" fmla="+- 0 9541 8562"/>
                  <a:gd name="T33" fmla="*/ T32 w 2614"/>
                  <a:gd name="T34" fmla="+- 0 832 663"/>
                  <a:gd name="T35" fmla="*/ 832 h 573"/>
                  <a:gd name="T36" fmla="+- 0 9374 8562"/>
                  <a:gd name="T37" fmla="*/ T36 w 2614"/>
                  <a:gd name="T38" fmla="+- 0 955 663"/>
                  <a:gd name="T39" fmla="*/ 955 h 573"/>
                  <a:gd name="T40" fmla="+- 0 9407 8562"/>
                  <a:gd name="T41" fmla="*/ T40 w 2614"/>
                  <a:gd name="T42" fmla="+- 0 869 663"/>
                  <a:gd name="T43" fmla="*/ 869 h 573"/>
                  <a:gd name="T44" fmla="+- 0 9498 8562"/>
                  <a:gd name="T45" fmla="*/ T44 w 2614"/>
                  <a:gd name="T46" fmla="+- 0 912 663"/>
                  <a:gd name="T47" fmla="*/ 912 h 573"/>
                  <a:gd name="T48" fmla="+- 0 9362 8562"/>
                  <a:gd name="T49" fmla="*/ T48 w 2614"/>
                  <a:gd name="T50" fmla="+- 0 828 663"/>
                  <a:gd name="T51" fmla="*/ 828 h 573"/>
                  <a:gd name="T52" fmla="+- 0 9247 8562"/>
                  <a:gd name="T53" fmla="*/ T52 w 2614"/>
                  <a:gd name="T54" fmla="+- 0 1071 663"/>
                  <a:gd name="T55" fmla="*/ 1071 h 573"/>
                  <a:gd name="T56" fmla="+- 0 9325 8562"/>
                  <a:gd name="T57" fmla="*/ T56 w 2614"/>
                  <a:gd name="T58" fmla="+- 0 1202 663"/>
                  <a:gd name="T59" fmla="*/ 1202 h 573"/>
                  <a:gd name="T60" fmla="+- 0 9479 8562"/>
                  <a:gd name="T61" fmla="*/ T60 w 2614"/>
                  <a:gd name="T62" fmla="+- 0 1234 663"/>
                  <a:gd name="T63" fmla="*/ 1234 h 573"/>
                  <a:gd name="T64" fmla="+- 0 9573 8562"/>
                  <a:gd name="T65" fmla="*/ T64 w 2614"/>
                  <a:gd name="T66" fmla="+- 0 1199 663"/>
                  <a:gd name="T67" fmla="*/ 1199 h 573"/>
                  <a:gd name="T68" fmla="+- 0 9586 8562"/>
                  <a:gd name="T69" fmla="*/ T68 w 2614"/>
                  <a:gd name="T70" fmla="+- 0 1148 663"/>
                  <a:gd name="T71" fmla="*/ 1148 h 573"/>
                  <a:gd name="T72" fmla="+- 0 9466 8562"/>
                  <a:gd name="T73" fmla="*/ T72 w 2614"/>
                  <a:gd name="T74" fmla="+- 0 1169 663"/>
                  <a:gd name="T75" fmla="*/ 1169 h 573"/>
                  <a:gd name="T76" fmla="+- 0 9615 8562"/>
                  <a:gd name="T77" fmla="*/ T76 w 2614"/>
                  <a:gd name="T78" fmla="+- 0 1032 663"/>
                  <a:gd name="T79" fmla="*/ 1032 h 573"/>
                  <a:gd name="T80" fmla="+- 0 9951 8562"/>
                  <a:gd name="T81" fmla="*/ T80 w 2614"/>
                  <a:gd name="T82" fmla="+- 0 822 663"/>
                  <a:gd name="T83" fmla="*/ 822 h 573"/>
                  <a:gd name="T84" fmla="+- 0 9875 8562"/>
                  <a:gd name="T85" fmla="*/ T84 w 2614"/>
                  <a:gd name="T86" fmla="+- 0 841 663"/>
                  <a:gd name="T87" fmla="*/ 841 h 573"/>
                  <a:gd name="T88" fmla="+- 0 9822 8562"/>
                  <a:gd name="T89" fmla="*/ T88 w 2614"/>
                  <a:gd name="T90" fmla="+- 0 912 663"/>
                  <a:gd name="T91" fmla="*/ 912 h 573"/>
                  <a:gd name="T92" fmla="+- 0 9666 8562"/>
                  <a:gd name="T93" fmla="*/ T92 w 2614"/>
                  <a:gd name="T94" fmla="+- 0 836 663"/>
                  <a:gd name="T95" fmla="*/ 836 h 573"/>
                  <a:gd name="T96" fmla="+- 0 9656 8562"/>
                  <a:gd name="T97" fmla="*/ T96 w 2614"/>
                  <a:gd name="T98" fmla="+- 0 1190 663"/>
                  <a:gd name="T99" fmla="*/ 1190 h 573"/>
                  <a:gd name="T100" fmla="+- 0 9826 8562"/>
                  <a:gd name="T101" fmla="*/ T100 w 2614"/>
                  <a:gd name="T102" fmla="+- 0 1177 663"/>
                  <a:gd name="T103" fmla="*/ 1177 h 573"/>
                  <a:gd name="T104" fmla="+- 0 9855 8562"/>
                  <a:gd name="T105" fmla="*/ T104 w 2614"/>
                  <a:gd name="T106" fmla="+- 0 920 663"/>
                  <a:gd name="T107" fmla="*/ 920 h 573"/>
                  <a:gd name="T108" fmla="+- 0 10432 8562"/>
                  <a:gd name="T109" fmla="*/ T108 w 2614"/>
                  <a:gd name="T110" fmla="+- 0 1176 663"/>
                  <a:gd name="T111" fmla="*/ 1176 h 573"/>
                  <a:gd name="T112" fmla="+- 0 10404 8562"/>
                  <a:gd name="T113" fmla="*/ T112 w 2614"/>
                  <a:gd name="T114" fmla="+- 0 859 663"/>
                  <a:gd name="T115" fmla="*/ 859 h 573"/>
                  <a:gd name="T116" fmla="+- 0 10313 8562"/>
                  <a:gd name="T117" fmla="*/ T116 w 2614"/>
                  <a:gd name="T118" fmla="+- 0 815 663"/>
                  <a:gd name="T119" fmla="*/ 815 h 573"/>
                  <a:gd name="T120" fmla="+- 0 10175 8562"/>
                  <a:gd name="T121" fmla="*/ T120 w 2614"/>
                  <a:gd name="T122" fmla="+- 0 881 663"/>
                  <a:gd name="T123" fmla="*/ 881 h 573"/>
                  <a:gd name="T124" fmla="+- 0 10012 8562"/>
                  <a:gd name="T125" fmla="*/ T124 w 2614"/>
                  <a:gd name="T126" fmla="+- 0 837 663"/>
                  <a:gd name="T127" fmla="*/ 837 h 573"/>
                  <a:gd name="T128" fmla="+- 0 10007 8562"/>
                  <a:gd name="T129" fmla="*/ T128 w 2614"/>
                  <a:gd name="T130" fmla="+- 0 1190 663"/>
                  <a:gd name="T131" fmla="*/ 1190 h 573"/>
                  <a:gd name="T132" fmla="+- 0 10173 8562"/>
                  <a:gd name="T133" fmla="*/ T132 w 2614"/>
                  <a:gd name="T134" fmla="+- 0 1178 663"/>
                  <a:gd name="T135" fmla="*/ 1178 h 573"/>
                  <a:gd name="T136" fmla="+- 0 10222 8562"/>
                  <a:gd name="T137" fmla="*/ T136 w 2614"/>
                  <a:gd name="T138" fmla="+- 0 883 663"/>
                  <a:gd name="T139" fmla="*/ 883 h 573"/>
                  <a:gd name="T140" fmla="+- 0 10313 8562"/>
                  <a:gd name="T141" fmla="*/ T140 w 2614"/>
                  <a:gd name="T142" fmla="+- 0 941 663"/>
                  <a:gd name="T143" fmla="*/ 941 h 573"/>
                  <a:gd name="T144" fmla="+- 0 10485 8562"/>
                  <a:gd name="T145" fmla="*/ T144 w 2614"/>
                  <a:gd name="T146" fmla="+- 0 1226 663"/>
                  <a:gd name="T147" fmla="*/ 1226 h 573"/>
                  <a:gd name="T148" fmla="+- 0 10684 8562"/>
                  <a:gd name="T149" fmla="*/ T148 w 2614"/>
                  <a:gd name="T150" fmla="+- 0 814 663"/>
                  <a:gd name="T151" fmla="*/ 814 h 573"/>
                  <a:gd name="T152" fmla="+- 0 10515 8562"/>
                  <a:gd name="T153" fmla="*/ T152 w 2614"/>
                  <a:gd name="T154" fmla="+- 0 874 663"/>
                  <a:gd name="T155" fmla="*/ 874 h 573"/>
                  <a:gd name="T156" fmla="+- 0 10737 8562"/>
                  <a:gd name="T157" fmla="*/ T156 w 2614"/>
                  <a:gd name="T158" fmla="+- 0 1226 663"/>
                  <a:gd name="T159" fmla="*/ 1226 h 573"/>
                  <a:gd name="T160" fmla="+- 0 11118 8562"/>
                  <a:gd name="T161" fmla="*/ T160 w 2614"/>
                  <a:gd name="T162" fmla="+- 0 1134 663"/>
                  <a:gd name="T163" fmla="*/ 1134 h 573"/>
                  <a:gd name="T164" fmla="+- 0 11122 8562"/>
                  <a:gd name="T165" fmla="*/ T164 w 2614"/>
                  <a:gd name="T166" fmla="+- 0 966 663"/>
                  <a:gd name="T167" fmla="*/ 966 h 573"/>
                  <a:gd name="T168" fmla="+- 0 11100 8562"/>
                  <a:gd name="T169" fmla="*/ T168 w 2614"/>
                  <a:gd name="T170" fmla="+- 0 861 663"/>
                  <a:gd name="T171" fmla="*/ 861 h 573"/>
                  <a:gd name="T172" fmla="+- 0 11014 8562"/>
                  <a:gd name="T173" fmla="*/ T172 w 2614"/>
                  <a:gd name="T174" fmla="+- 0 817 663"/>
                  <a:gd name="T175" fmla="*/ 817 h 573"/>
                  <a:gd name="T176" fmla="+- 0 10826 8562"/>
                  <a:gd name="T177" fmla="*/ T176 w 2614"/>
                  <a:gd name="T178" fmla="+- 0 841 663"/>
                  <a:gd name="T179" fmla="*/ 841 h 573"/>
                  <a:gd name="T180" fmla="+- 0 10813 8562"/>
                  <a:gd name="T181" fmla="*/ T180 w 2614"/>
                  <a:gd name="T182" fmla="+- 0 934 663"/>
                  <a:gd name="T183" fmla="*/ 934 h 573"/>
                  <a:gd name="T184" fmla="+- 0 10924 8562"/>
                  <a:gd name="T185" fmla="*/ T184 w 2614"/>
                  <a:gd name="T186" fmla="+- 0 862 663"/>
                  <a:gd name="T187" fmla="*/ 862 h 573"/>
                  <a:gd name="T188" fmla="+- 0 11008 8562"/>
                  <a:gd name="T189" fmla="*/ T188 w 2614"/>
                  <a:gd name="T190" fmla="+- 0 934 663"/>
                  <a:gd name="T191" fmla="*/ 934 h 573"/>
                  <a:gd name="T192" fmla="+- 0 10996 8562"/>
                  <a:gd name="T193" fmla="*/ T192 w 2614"/>
                  <a:gd name="T194" fmla="+- 0 1137 663"/>
                  <a:gd name="T195" fmla="*/ 1137 h 573"/>
                  <a:gd name="T196" fmla="+- 0 10914 8562"/>
                  <a:gd name="T197" fmla="*/ T196 w 2614"/>
                  <a:gd name="T198" fmla="+- 0 1167 663"/>
                  <a:gd name="T199" fmla="*/ 1167 h 573"/>
                  <a:gd name="T200" fmla="+- 0 10884 8562"/>
                  <a:gd name="T201" fmla="*/ T200 w 2614"/>
                  <a:gd name="T202" fmla="+- 0 1082 663"/>
                  <a:gd name="T203" fmla="*/ 1082 h 573"/>
                  <a:gd name="T204" fmla="+- 0 10957 8562"/>
                  <a:gd name="T205" fmla="*/ T204 w 2614"/>
                  <a:gd name="T206" fmla="+- 0 1034 663"/>
                  <a:gd name="T207" fmla="*/ 1034 h 573"/>
                  <a:gd name="T208" fmla="+- 0 10894 8562"/>
                  <a:gd name="T209" fmla="*/ T208 w 2614"/>
                  <a:gd name="T210" fmla="+- 0 1004 663"/>
                  <a:gd name="T211" fmla="*/ 1004 h 573"/>
                  <a:gd name="T212" fmla="+- 0 10775 8562"/>
                  <a:gd name="T213" fmla="*/ T212 w 2614"/>
                  <a:gd name="T214" fmla="+- 0 1064 663"/>
                  <a:gd name="T215" fmla="*/ 1064 h 573"/>
                  <a:gd name="T216" fmla="+- 0 10771 8562"/>
                  <a:gd name="T217" fmla="*/ T216 w 2614"/>
                  <a:gd name="T218" fmla="+- 0 1170 663"/>
                  <a:gd name="T219" fmla="*/ 1170 h 573"/>
                  <a:gd name="T220" fmla="+- 0 10837 8562"/>
                  <a:gd name="T221" fmla="*/ T220 w 2614"/>
                  <a:gd name="T222" fmla="+- 0 1227 663"/>
                  <a:gd name="T223" fmla="*/ 1227 h 573"/>
                  <a:gd name="T224" fmla="+- 0 10931 8562"/>
                  <a:gd name="T225" fmla="*/ T224 w 2614"/>
                  <a:gd name="T226" fmla="+- 0 1228 663"/>
                  <a:gd name="T227" fmla="*/ 1228 h 573"/>
                  <a:gd name="T228" fmla="+- 0 11004 8562"/>
                  <a:gd name="T229" fmla="*/ T228 w 2614"/>
                  <a:gd name="T230" fmla="+- 0 1152 663"/>
                  <a:gd name="T231" fmla="*/ 1152 h 573"/>
                  <a:gd name="T232" fmla="+- 0 11020 8562"/>
                  <a:gd name="T233" fmla="*/ T232 w 2614"/>
                  <a:gd name="T234" fmla="+- 0 1234 663"/>
                  <a:gd name="T235" fmla="*/ 1234 h 573"/>
                  <a:gd name="T236" fmla="+- 0 11160 8562"/>
                  <a:gd name="T237" fmla="*/ T236 w 2614"/>
                  <a:gd name="T238" fmla="+- 0 1210 663"/>
                  <a:gd name="T239" fmla="*/ 1210 h 57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  <a:cxn ang="0">
                    <a:pos x="T225" y="T227"/>
                  </a:cxn>
                  <a:cxn ang="0">
                    <a:pos x="T229" y="T231"/>
                  </a:cxn>
                  <a:cxn ang="0">
                    <a:pos x="T233" y="T235"/>
                  </a:cxn>
                  <a:cxn ang="0">
                    <a:pos x="T237" y="T239"/>
                  </a:cxn>
                </a:cxnLst>
                <a:rect l="0" t="0" r="r" b="b"/>
                <a:pathLst>
                  <a:path w="2614" h="573">
                    <a:moveTo>
                      <a:pt x="251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9" y="36"/>
                    </a:lnTo>
                    <a:lnTo>
                      <a:pt x="20" y="41"/>
                    </a:lnTo>
                    <a:lnTo>
                      <a:pt x="43" y="49"/>
                    </a:lnTo>
                    <a:lnTo>
                      <a:pt x="54" y="52"/>
                    </a:lnTo>
                    <a:lnTo>
                      <a:pt x="65" y="54"/>
                    </a:lnTo>
                    <a:lnTo>
                      <a:pt x="65" y="509"/>
                    </a:lnTo>
                    <a:lnTo>
                      <a:pt x="49" y="512"/>
                    </a:lnTo>
                    <a:lnTo>
                      <a:pt x="32" y="517"/>
                    </a:lnTo>
                    <a:lnTo>
                      <a:pt x="16" y="524"/>
                    </a:lnTo>
                    <a:lnTo>
                      <a:pt x="0" y="532"/>
                    </a:lnTo>
                    <a:lnTo>
                      <a:pt x="0" y="563"/>
                    </a:lnTo>
                    <a:lnTo>
                      <a:pt x="251" y="563"/>
                    </a:lnTo>
                    <a:lnTo>
                      <a:pt x="251" y="532"/>
                    </a:lnTo>
                    <a:lnTo>
                      <a:pt x="241" y="526"/>
                    </a:lnTo>
                    <a:lnTo>
                      <a:pt x="230" y="521"/>
                    </a:lnTo>
                    <a:lnTo>
                      <a:pt x="207" y="514"/>
                    </a:lnTo>
                    <a:lnTo>
                      <a:pt x="196" y="511"/>
                    </a:lnTo>
                    <a:lnTo>
                      <a:pt x="186" y="509"/>
                    </a:lnTo>
                    <a:lnTo>
                      <a:pt x="186" y="54"/>
                    </a:lnTo>
                    <a:lnTo>
                      <a:pt x="196" y="52"/>
                    </a:lnTo>
                    <a:lnTo>
                      <a:pt x="207" y="50"/>
                    </a:lnTo>
                    <a:lnTo>
                      <a:pt x="230" y="42"/>
                    </a:lnTo>
                    <a:lnTo>
                      <a:pt x="241" y="37"/>
                    </a:lnTo>
                    <a:lnTo>
                      <a:pt x="251" y="31"/>
                    </a:lnTo>
                    <a:lnTo>
                      <a:pt x="251" y="0"/>
                    </a:lnTo>
                    <a:close/>
                    <a:moveTo>
                      <a:pt x="689" y="161"/>
                    </a:moveTo>
                    <a:lnTo>
                      <a:pt x="534" y="161"/>
                    </a:lnTo>
                    <a:lnTo>
                      <a:pt x="534" y="191"/>
                    </a:lnTo>
                    <a:lnTo>
                      <a:pt x="540" y="196"/>
                    </a:lnTo>
                    <a:lnTo>
                      <a:pt x="547" y="199"/>
                    </a:lnTo>
                    <a:lnTo>
                      <a:pt x="561" y="206"/>
                    </a:lnTo>
                    <a:lnTo>
                      <a:pt x="569" y="209"/>
                    </a:lnTo>
                    <a:lnTo>
                      <a:pt x="578" y="211"/>
                    </a:lnTo>
                    <a:lnTo>
                      <a:pt x="510" y="416"/>
                    </a:lnTo>
                    <a:lnTo>
                      <a:pt x="497" y="471"/>
                    </a:lnTo>
                    <a:lnTo>
                      <a:pt x="495" y="471"/>
                    </a:lnTo>
                    <a:lnTo>
                      <a:pt x="480" y="417"/>
                    </a:lnTo>
                    <a:lnTo>
                      <a:pt x="405" y="211"/>
                    </a:lnTo>
                    <a:lnTo>
                      <a:pt x="414" y="208"/>
                    </a:lnTo>
                    <a:lnTo>
                      <a:pt x="422" y="205"/>
                    </a:lnTo>
                    <a:lnTo>
                      <a:pt x="444" y="194"/>
                    </a:lnTo>
                    <a:lnTo>
                      <a:pt x="451" y="191"/>
                    </a:lnTo>
                    <a:lnTo>
                      <a:pt x="451" y="161"/>
                    </a:lnTo>
                    <a:lnTo>
                      <a:pt x="240" y="161"/>
                    </a:lnTo>
                    <a:lnTo>
                      <a:pt x="240" y="191"/>
                    </a:lnTo>
                    <a:lnTo>
                      <a:pt x="250" y="197"/>
                    </a:lnTo>
                    <a:lnTo>
                      <a:pt x="260" y="202"/>
                    </a:lnTo>
                    <a:lnTo>
                      <a:pt x="271" y="207"/>
                    </a:lnTo>
                    <a:lnTo>
                      <a:pt x="282" y="211"/>
                    </a:lnTo>
                    <a:lnTo>
                      <a:pt x="443" y="572"/>
                    </a:lnTo>
                    <a:lnTo>
                      <a:pt x="502" y="563"/>
                    </a:lnTo>
                    <a:lnTo>
                      <a:pt x="643" y="211"/>
                    </a:lnTo>
                    <a:lnTo>
                      <a:pt x="653" y="208"/>
                    </a:lnTo>
                    <a:lnTo>
                      <a:pt x="661" y="205"/>
                    </a:lnTo>
                    <a:lnTo>
                      <a:pt x="677" y="199"/>
                    </a:lnTo>
                    <a:lnTo>
                      <a:pt x="683" y="195"/>
                    </a:lnTo>
                    <a:lnTo>
                      <a:pt x="689" y="191"/>
                    </a:lnTo>
                    <a:lnTo>
                      <a:pt x="689" y="161"/>
                    </a:lnTo>
                    <a:close/>
                    <a:moveTo>
                      <a:pt x="1059" y="313"/>
                    </a:moveTo>
                    <a:lnTo>
                      <a:pt x="1058" y="289"/>
                    </a:lnTo>
                    <a:lnTo>
                      <a:pt x="1054" y="267"/>
                    </a:lnTo>
                    <a:lnTo>
                      <a:pt x="1049" y="247"/>
                    </a:lnTo>
                    <a:lnTo>
                      <a:pt x="1042" y="229"/>
                    </a:lnTo>
                    <a:lnTo>
                      <a:pt x="1032" y="213"/>
                    </a:lnTo>
                    <a:lnTo>
                      <a:pt x="1022" y="199"/>
                    </a:lnTo>
                    <a:lnTo>
                      <a:pt x="1019" y="197"/>
                    </a:lnTo>
                    <a:lnTo>
                      <a:pt x="1009" y="187"/>
                    </a:lnTo>
                    <a:lnTo>
                      <a:pt x="995" y="177"/>
                    </a:lnTo>
                    <a:lnTo>
                      <a:pt x="979" y="169"/>
                    </a:lnTo>
                    <a:lnTo>
                      <a:pt x="962" y="162"/>
                    </a:lnTo>
                    <a:lnTo>
                      <a:pt x="944" y="158"/>
                    </a:lnTo>
                    <a:lnTo>
                      <a:pt x="939" y="157"/>
                    </a:lnTo>
                    <a:lnTo>
                      <a:pt x="939" y="298"/>
                    </a:lnTo>
                    <a:lnTo>
                      <a:pt x="938" y="327"/>
                    </a:lnTo>
                    <a:lnTo>
                      <a:pt x="809" y="327"/>
                    </a:lnTo>
                    <a:lnTo>
                      <a:pt x="810" y="309"/>
                    </a:lnTo>
                    <a:lnTo>
                      <a:pt x="812" y="292"/>
                    </a:lnTo>
                    <a:lnTo>
                      <a:pt x="814" y="277"/>
                    </a:lnTo>
                    <a:lnTo>
                      <a:pt x="817" y="263"/>
                    </a:lnTo>
                    <a:lnTo>
                      <a:pt x="820" y="251"/>
                    </a:lnTo>
                    <a:lnTo>
                      <a:pt x="824" y="241"/>
                    </a:lnTo>
                    <a:lnTo>
                      <a:pt x="827" y="231"/>
                    </a:lnTo>
                    <a:lnTo>
                      <a:pt x="832" y="223"/>
                    </a:lnTo>
                    <a:lnTo>
                      <a:pt x="838" y="213"/>
                    </a:lnTo>
                    <a:lnTo>
                      <a:pt x="845" y="206"/>
                    </a:lnTo>
                    <a:lnTo>
                      <a:pt x="862" y="199"/>
                    </a:lnTo>
                    <a:lnTo>
                      <a:pt x="871" y="197"/>
                    </a:lnTo>
                    <a:lnTo>
                      <a:pt x="882" y="197"/>
                    </a:lnTo>
                    <a:lnTo>
                      <a:pt x="898" y="199"/>
                    </a:lnTo>
                    <a:lnTo>
                      <a:pt x="912" y="205"/>
                    </a:lnTo>
                    <a:lnTo>
                      <a:pt x="923" y="216"/>
                    </a:lnTo>
                    <a:lnTo>
                      <a:pt x="930" y="231"/>
                    </a:lnTo>
                    <a:lnTo>
                      <a:pt x="936" y="249"/>
                    </a:lnTo>
                    <a:lnTo>
                      <a:pt x="939" y="272"/>
                    </a:lnTo>
                    <a:lnTo>
                      <a:pt x="939" y="298"/>
                    </a:lnTo>
                    <a:lnTo>
                      <a:pt x="939" y="157"/>
                    </a:lnTo>
                    <a:lnTo>
                      <a:pt x="925" y="154"/>
                    </a:lnTo>
                    <a:lnTo>
                      <a:pt x="906" y="152"/>
                    </a:lnTo>
                    <a:lnTo>
                      <a:pt x="885" y="151"/>
                    </a:lnTo>
                    <a:lnTo>
                      <a:pt x="840" y="155"/>
                    </a:lnTo>
                    <a:lnTo>
                      <a:pt x="800" y="165"/>
                    </a:lnTo>
                    <a:lnTo>
                      <a:pt x="765" y="182"/>
                    </a:lnTo>
                    <a:lnTo>
                      <a:pt x="736" y="205"/>
                    </a:lnTo>
                    <a:lnTo>
                      <a:pt x="712" y="235"/>
                    </a:lnTo>
                    <a:lnTo>
                      <a:pt x="696" y="271"/>
                    </a:lnTo>
                    <a:lnTo>
                      <a:pt x="685" y="313"/>
                    </a:lnTo>
                    <a:lnTo>
                      <a:pt x="682" y="362"/>
                    </a:lnTo>
                    <a:lnTo>
                      <a:pt x="683" y="385"/>
                    </a:lnTo>
                    <a:lnTo>
                      <a:pt x="685" y="408"/>
                    </a:lnTo>
                    <a:lnTo>
                      <a:pt x="690" y="429"/>
                    </a:lnTo>
                    <a:lnTo>
                      <a:pt x="695" y="449"/>
                    </a:lnTo>
                    <a:lnTo>
                      <a:pt x="703" y="467"/>
                    </a:lnTo>
                    <a:lnTo>
                      <a:pt x="712" y="484"/>
                    </a:lnTo>
                    <a:lnTo>
                      <a:pt x="722" y="500"/>
                    </a:lnTo>
                    <a:lnTo>
                      <a:pt x="734" y="515"/>
                    </a:lnTo>
                    <a:lnTo>
                      <a:pt x="748" y="528"/>
                    </a:lnTo>
                    <a:lnTo>
                      <a:pt x="763" y="539"/>
                    </a:lnTo>
                    <a:lnTo>
                      <a:pt x="780" y="549"/>
                    </a:lnTo>
                    <a:lnTo>
                      <a:pt x="799" y="557"/>
                    </a:lnTo>
                    <a:lnTo>
                      <a:pt x="819" y="564"/>
                    </a:lnTo>
                    <a:lnTo>
                      <a:pt x="840" y="569"/>
                    </a:lnTo>
                    <a:lnTo>
                      <a:pt x="863" y="571"/>
                    </a:lnTo>
                    <a:lnTo>
                      <a:pt x="887" y="572"/>
                    </a:lnTo>
                    <a:lnTo>
                      <a:pt x="902" y="572"/>
                    </a:lnTo>
                    <a:lnTo>
                      <a:pt x="917" y="571"/>
                    </a:lnTo>
                    <a:lnTo>
                      <a:pt x="932" y="568"/>
                    </a:lnTo>
                    <a:lnTo>
                      <a:pt x="945" y="565"/>
                    </a:lnTo>
                    <a:lnTo>
                      <a:pt x="958" y="562"/>
                    </a:lnTo>
                    <a:lnTo>
                      <a:pt x="971" y="558"/>
                    </a:lnTo>
                    <a:lnTo>
                      <a:pt x="982" y="553"/>
                    </a:lnTo>
                    <a:lnTo>
                      <a:pt x="993" y="548"/>
                    </a:lnTo>
                    <a:lnTo>
                      <a:pt x="1002" y="542"/>
                    </a:lnTo>
                    <a:lnTo>
                      <a:pt x="1011" y="536"/>
                    </a:lnTo>
                    <a:lnTo>
                      <a:pt x="1020" y="530"/>
                    </a:lnTo>
                    <a:lnTo>
                      <a:pt x="1027" y="523"/>
                    </a:lnTo>
                    <a:lnTo>
                      <a:pt x="1037" y="513"/>
                    </a:lnTo>
                    <a:lnTo>
                      <a:pt x="1041" y="508"/>
                    </a:lnTo>
                    <a:lnTo>
                      <a:pt x="1043" y="504"/>
                    </a:lnTo>
                    <a:lnTo>
                      <a:pt x="1048" y="495"/>
                    </a:lnTo>
                    <a:lnTo>
                      <a:pt x="1032" y="479"/>
                    </a:lnTo>
                    <a:lnTo>
                      <a:pt x="1024" y="485"/>
                    </a:lnTo>
                    <a:lnTo>
                      <a:pt x="1013" y="491"/>
                    </a:lnTo>
                    <a:lnTo>
                      <a:pt x="1001" y="496"/>
                    </a:lnTo>
                    <a:lnTo>
                      <a:pt x="988" y="500"/>
                    </a:lnTo>
                    <a:lnTo>
                      <a:pt x="974" y="503"/>
                    </a:lnTo>
                    <a:lnTo>
                      <a:pt x="960" y="506"/>
                    </a:lnTo>
                    <a:lnTo>
                      <a:pt x="946" y="507"/>
                    </a:lnTo>
                    <a:lnTo>
                      <a:pt x="933" y="508"/>
                    </a:lnTo>
                    <a:lnTo>
                      <a:pt x="904" y="506"/>
                    </a:lnTo>
                    <a:lnTo>
                      <a:pt x="878" y="499"/>
                    </a:lnTo>
                    <a:lnTo>
                      <a:pt x="857" y="487"/>
                    </a:lnTo>
                    <a:lnTo>
                      <a:pt x="839" y="470"/>
                    </a:lnTo>
                    <a:lnTo>
                      <a:pt x="825" y="450"/>
                    </a:lnTo>
                    <a:lnTo>
                      <a:pt x="815" y="426"/>
                    </a:lnTo>
                    <a:lnTo>
                      <a:pt x="809" y="399"/>
                    </a:lnTo>
                    <a:lnTo>
                      <a:pt x="807" y="369"/>
                    </a:lnTo>
                    <a:lnTo>
                      <a:pt x="1053" y="369"/>
                    </a:lnTo>
                    <a:lnTo>
                      <a:pt x="1057" y="340"/>
                    </a:lnTo>
                    <a:lnTo>
                      <a:pt x="1058" y="327"/>
                    </a:lnTo>
                    <a:lnTo>
                      <a:pt x="1059" y="313"/>
                    </a:lnTo>
                    <a:close/>
                    <a:moveTo>
                      <a:pt x="1409" y="222"/>
                    </a:moveTo>
                    <a:lnTo>
                      <a:pt x="1404" y="203"/>
                    </a:lnTo>
                    <a:lnTo>
                      <a:pt x="1399" y="183"/>
                    </a:lnTo>
                    <a:lnTo>
                      <a:pt x="1394" y="169"/>
                    </a:lnTo>
                    <a:lnTo>
                      <a:pt x="1389" y="159"/>
                    </a:lnTo>
                    <a:lnTo>
                      <a:pt x="1383" y="151"/>
                    </a:lnTo>
                    <a:lnTo>
                      <a:pt x="1373" y="152"/>
                    </a:lnTo>
                    <a:lnTo>
                      <a:pt x="1362" y="153"/>
                    </a:lnTo>
                    <a:lnTo>
                      <a:pt x="1352" y="156"/>
                    </a:lnTo>
                    <a:lnTo>
                      <a:pt x="1342" y="160"/>
                    </a:lnTo>
                    <a:lnTo>
                      <a:pt x="1332" y="165"/>
                    </a:lnTo>
                    <a:lnTo>
                      <a:pt x="1322" y="171"/>
                    </a:lnTo>
                    <a:lnTo>
                      <a:pt x="1313" y="178"/>
                    </a:lnTo>
                    <a:lnTo>
                      <a:pt x="1305" y="186"/>
                    </a:lnTo>
                    <a:lnTo>
                      <a:pt x="1297" y="194"/>
                    </a:lnTo>
                    <a:lnTo>
                      <a:pt x="1289" y="203"/>
                    </a:lnTo>
                    <a:lnTo>
                      <a:pt x="1282" y="212"/>
                    </a:lnTo>
                    <a:lnTo>
                      <a:pt x="1275" y="221"/>
                    </a:lnTo>
                    <a:lnTo>
                      <a:pt x="1270" y="231"/>
                    </a:lnTo>
                    <a:lnTo>
                      <a:pt x="1264" y="240"/>
                    </a:lnTo>
                    <a:lnTo>
                      <a:pt x="1260" y="249"/>
                    </a:lnTo>
                    <a:lnTo>
                      <a:pt x="1256" y="258"/>
                    </a:lnTo>
                    <a:lnTo>
                      <a:pt x="1253" y="258"/>
                    </a:lnTo>
                    <a:lnTo>
                      <a:pt x="1253" y="151"/>
                    </a:lnTo>
                    <a:lnTo>
                      <a:pt x="1226" y="151"/>
                    </a:lnTo>
                    <a:lnTo>
                      <a:pt x="1182" y="157"/>
                    </a:lnTo>
                    <a:lnTo>
                      <a:pt x="1142" y="164"/>
                    </a:lnTo>
                    <a:lnTo>
                      <a:pt x="1129" y="167"/>
                    </a:lnTo>
                    <a:lnTo>
                      <a:pt x="1104" y="173"/>
                    </a:lnTo>
                    <a:lnTo>
                      <a:pt x="1093" y="176"/>
                    </a:lnTo>
                    <a:lnTo>
                      <a:pt x="1085" y="180"/>
                    </a:lnTo>
                    <a:lnTo>
                      <a:pt x="1085" y="211"/>
                    </a:lnTo>
                    <a:lnTo>
                      <a:pt x="1138" y="217"/>
                    </a:lnTo>
                    <a:lnTo>
                      <a:pt x="1138" y="513"/>
                    </a:lnTo>
                    <a:lnTo>
                      <a:pt x="1120" y="517"/>
                    </a:lnTo>
                    <a:lnTo>
                      <a:pt x="1103" y="523"/>
                    </a:lnTo>
                    <a:lnTo>
                      <a:pt x="1094" y="527"/>
                    </a:lnTo>
                    <a:lnTo>
                      <a:pt x="1085" y="532"/>
                    </a:lnTo>
                    <a:lnTo>
                      <a:pt x="1085" y="563"/>
                    </a:lnTo>
                    <a:lnTo>
                      <a:pt x="1318" y="563"/>
                    </a:lnTo>
                    <a:lnTo>
                      <a:pt x="1318" y="532"/>
                    </a:lnTo>
                    <a:lnTo>
                      <a:pt x="1307" y="526"/>
                    </a:lnTo>
                    <a:lnTo>
                      <a:pt x="1296" y="522"/>
                    </a:lnTo>
                    <a:lnTo>
                      <a:pt x="1275" y="516"/>
                    </a:lnTo>
                    <a:lnTo>
                      <a:pt x="1264" y="514"/>
                    </a:lnTo>
                    <a:lnTo>
                      <a:pt x="1253" y="513"/>
                    </a:lnTo>
                    <a:lnTo>
                      <a:pt x="1253" y="306"/>
                    </a:lnTo>
                    <a:lnTo>
                      <a:pt x="1259" y="295"/>
                    </a:lnTo>
                    <a:lnTo>
                      <a:pt x="1264" y="284"/>
                    </a:lnTo>
                    <a:lnTo>
                      <a:pt x="1270" y="276"/>
                    </a:lnTo>
                    <a:lnTo>
                      <a:pt x="1277" y="269"/>
                    </a:lnTo>
                    <a:lnTo>
                      <a:pt x="1285" y="262"/>
                    </a:lnTo>
                    <a:lnTo>
                      <a:pt x="1293" y="257"/>
                    </a:lnTo>
                    <a:lnTo>
                      <a:pt x="1299" y="253"/>
                    </a:lnTo>
                    <a:lnTo>
                      <a:pt x="1409" y="253"/>
                    </a:lnTo>
                    <a:lnTo>
                      <a:pt x="1409" y="222"/>
                    </a:lnTo>
                    <a:close/>
                    <a:moveTo>
                      <a:pt x="1923" y="532"/>
                    </a:moveTo>
                    <a:lnTo>
                      <a:pt x="1912" y="526"/>
                    </a:lnTo>
                    <a:lnTo>
                      <a:pt x="1899" y="520"/>
                    </a:lnTo>
                    <a:lnTo>
                      <a:pt x="1885" y="516"/>
                    </a:lnTo>
                    <a:lnTo>
                      <a:pt x="1870" y="513"/>
                    </a:lnTo>
                    <a:lnTo>
                      <a:pt x="1870" y="320"/>
                    </a:lnTo>
                    <a:lnTo>
                      <a:pt x="1869" y="296"/>
                    </a:lnTo>
                    <a:lnTo>
                      <a:pt x="1868" y="275"/>
                    </a:lnTo>
                    <a:lnTo>
                      <a:pt x="1865" y="255"/>
                    </a:lnTo>
                    <a:lnTo>
                      <a:pt x="1861" y="238"/>
                    </a:lnTo>
                    <a:lnTo>
                      <a:pt x="1856" y="222"/>
                    </a:lnTo>
                    <a:lnTo>
                      <a:pt x="1850" y="209"/>
                    </a:lnTo>
                    <a:lnTo>
                      <a:pt x="1842" y="196"/>
                    </a:lnTo>
                    <a:lnTo>
                      <a:pt x="1834" y="186"/>
                    </a:lnTo>
                    <a:lnTo>
                      <a:pt x="1825" y="177"/>
                    </a:lnTo>
                    <a:lnTo>
                      <a:pt x="1815" y="169"/>
                    </a:lnTo>
                    <a:lnTo>
                      <a:pt x="1804" y="163"/>
                    </a:lnTo>
                    <a:lnTo>
                      <a:pt x="1792" y="159"/>
                    </a:lnTo>
                    <a:lnTo>
                      <a:pt x="1779" y="156"/>
                    </a:lnTo>
                    <a:lnTo>
                      <a:pt x="1766" y="153"/>
                    </a:lnTo>
                    <a:lnTo>
                      <a:pt x="1751" y="152"/>
                    </a:lnTo>
                    <a:lnTo>
                      <a:pt x="1736" y="151"/>
                    </a:lnTo>
                    <a:lnTo>
                      <a:pt x="1713" y="153"/>
                    </a:lnTo>
                    <a:lnTo>
                      <a:pt x="1691" y="157"/>
                    </a:lnTo>
                    <a:lnTo>
                      <a:pt x="1672" y="165"/>
                    </a:lnTo>
                    <a:lnTo>
                      <a:pt x="1654" y="176"/>
                    </a:lnTo>
                    <a:lnTo>
                      <a:pt x="1638" y="189"/>
                    </a:lnTo>
                    <a:lnTo>
                      <a:pt x="1624" y="203"/>
                    </a:lnTo>
                    <a:lnTo>
                      <a:pt x="1613" y="218"/>
                    </a:lnTo>
                    <a:lnTo>
                      <a:pt x="1603" y="234"/>
                    </a:lnTo>
                    <a:lnTo>
                      <a:pt x="1602" y="234"/>
                    </a:lnTo>
                    <a:lnTo>
                      <a:pt x="1602" y="151"/>
                    </a:lnTo>
                    <a:lnTo>
                      <a:pt x="1575" y="151"/>
                    </a:lnTo>
                    <a:lnTo>
                      <a:pt x="1551" y="154"/>
                    </a:lnTo>
                    <a:lnTo>
                      <a:pt x="1518" y="159"/>
                    </a:lnTo>
                    <a:lnTo>
                      <a:pt x="1485" y="165"/>
                    </a:lnTo>
                    <a:lnTo>
                      <a:pt x="1450" y="174"/>
                    </a:lnTo>
                    <a:lnTo>
                      <a:pt x="1441" y="177"/>
                    </a:lnTo>
                    <a:lnTo>
                      <a:pt x="1434" y="180"/>
                    </a:lnTo>
                    <a:lnTo>
                      <a:pt x="1434" y="211"/>
                    </a:lnTo>
                    <a:lnTo>
                      <a:pt x="1487" y="217"/>
                    </a:lnTo>
                    <a:lnTo>
                      <a:pt x="1487" y="513"/>
                    </a:lnTo>
                    <a:lnTo>
                      <a:pt x="1471" y="517"/>
                    </a:lnTo>
                    <a:lnTo>
                      <a:pt x="1457" y="522"/>
                    </a:lnTo>
                    <a:lnTo>
                      <a:pt x="1445" y="527"/>
                    </a:lnTo>
                    <a:lnTo>
                      <a:pt x="1434" y="532"/>
                    </a:lnTo>
                    <a:lnTo>
                      <a:pt x="1434" y="563"/>
                    </a:lnTo>
                    <a:lnTo>
                      <a:pt x="1647" y="563"/>
                    </a:lnTo>
                    <a:lnTo>
                      <a:pt x="1647" y="532"/>
                    </a:lnTo>
                    <a:lnTo>
                      <a:pt x="1639" y="527"/>
                    </a:lnTo>
                    <a:lnTo>
                      <a:pt x="1632" y="523"/>
                    </a:lnTo>
                    <a:lnTo>
                      <a:pt x="1619" y="517"/>
                    </a:lnTo>
                    <a:lnTo>
                      <a:pt x="1611" y="515"/>
                    </a:lnTo>
                    <a:lnTo>
                      <a:pt x="1602" y="513"/>
                    </a:lnTo>
                    <a:lnTo>
                      <a:pt x="1602" y="289"/>
                    </a:lnTo>
                    <a:lnTo>
                      <a:pt x="1609" y="273"/>
                    </a:lnTo>
                    <a:lnTo>
                      <a:pt x="1616" y="259"/>
                    </a:lnTo>
                    <a:lnTo>
                      <a:pt x="1625" y="246"/>
                    </a:lnTo>
                    <a:lnTo>
                      <a:pt x="1636" y="235"/>
                    </a:lnTo>
                    <a:lnTo>
                      <a:pt x="1647" y="227"/>
                    </a:lnTo>
                    <a:lnTo>
                      <a:pt x="1660" y="220"/>
                    </a:lnTo>
                    <a:lnTo>
                      <a:pt x="1674" y="217"/>
                    </a:lnTo>
                    <a:lnTo>
                      <a:pt x="1688" y="216"/>
                    </a:lnTo>
                    <a:lnTo>
                      <a:pt x="1706" y="217"/>
                    </a:lnTo>
                    <a:lnTo>
                      <a:pt x="1720" y="223"/>
                    </a:lnTo>
                    <a:lnTo>
                      <a:pt x="1731" y="232"/>
                    </a:lnTo>
                    <a:lnTo>
                      <a:pt x="1740" y="244"/>
                    </a:lnTo>
                    <a:lnTo>
                      <a:pt x="1746" y="260"/>
                    </a:lnTo>
                    <a:lnTo>
                      <a:pt x="1751" y="278"/>
                    </a:lnTo>
                    <a:lnTo>
                      <a:pt x="1753" y="299"/>
                    </a:lnTo>
                    <a:lnTo>
                      <a:pt x="1754" y="323"/>
                    </a:lnTo>
                    <a:lnTo>
                      <a:pt x="1754" y="513"/>
                    </a:lnTo>
                    <a:lnTo>
                      <a:pt x="1737" y="519"/>
                    </a:lnTo>
                    <a:lnTo>
                      <a:pt x="1724" y="525"/>
                    </a:lnTo>
                    <a:lnTo>
                      <a:pt x="1710" y="532"/>
                    </a:lnTo>
                    <a:lnTo>
                      <a:pt x="1710" y="563"/>
                    </a:lnTo>
                    <a:lnTo>
                      <a:pt x="1923" y="563"/>
                    </a:lnTo>
                    <a:lnTo>
                      <a:pt x="1923" y="532"/>
                    </a:lnTo>
                    <a:close/>
                    <a:moveTo>
                      <a:pt x="2175" y="532"/>
                    </a:moveTo>
                    <a:lnTo>
                      <a:pt x="2167" y="528"/>
                    </a:lnTo>
                    <a:lnTo>
                      <a:pt x="2159" y="524"/>
                    </a:lnTo>
                    <a:lnTo>
                      <a:pt x="2142" y="518"/>
                    </a:lnTo>
                    <a:lnTo>
                      <a:pt x="2133" y="515"/>
                    </a:lnTo>
                    <a:lnTo>
                      <a:pt x="2122" y="513"/>
                    </a:lnTo>
                    <a:lnTo>
                      <a:pt x="2122" y="151"/>
                    </a:lnTo>
                    <a:lnTo>
                      <a:pt x="2094" y="151"/>
                    </a:lnTo>
                    <a:lnTo>
                      <a:pt x="2048" y="158"/>
                    </a:lnTo>
                    <a:lnTo>
                      <a:pt x="2008" y="164"/>
                    </a:lnTo>
                    <a:lnTo>
                      <a:pt x="1995" y="167"/>
                    </a:lnTo>
                    <a:lnTo>
                      <a:pt x="1971" y="174"/>
                    </a:lnTo>
                    <a:lnTo>
                      <a:pt x="1961" y="177"/>
                    </a:lnTo>
                    <a:lnTo>
                      <a:pt x="1953" y="180"/>
                    </a:lnTo>
                    <a:lnTo>
                      <a:pt x="1953" y="211"/>
                    </a:lnTo>
                    <a:lnTo>
                      <a:pt x="2006" y="217"/>
                    </a:lnTo>
                    <a:lnTo>
                      <a:pt x="2006" y="513"/>
                    </a:lnTo>
                    <a:lnTo>
                      <a:pt x="1987" y="518"/>
                    </a:lnTo>
                    <a:lnTo>
                      <a:pt x="1969" y="524"/>
                    </a:lnTo>
                    <a:lnTo>
                      <a:pt x="1961" y="528"/>
                    </a:lnTo>
                    <a:lnTo>
                      <a:pt x="1953" y="532"/>
                    </a:lnTo>
                    <a:lnTo>
                      <a:pt x="1953" y="563"/>
                    </a:lnTo>
                    <a:lnTo>
                      <a:pt x="2175" y="563"/>
                    </a:lnTo>
                    <a:lnTo>
                      <a:pt x="2175" y="532"/>
                    </a:lnTo>
                    <a:close/>
                    <a:moveTo>
                      <a:pt x="2614" y="512"/>
                    </a:moveTo>
                    <a:lnTo>
                      <a:pt x="2558" y="504"/>
                    </a:lnTo>
                    <a:lnTo>
                      <a:pt x="2557" y="494"/>
                    </a:lnTo>
                    <a:lnTo>
                      <a:pt x="2557" y="489"/>
                    </a:lnTo>
                    <a:lnTo>
                      <a:pt x="2556" y="485"/>
                    </a:lnTo>
                    <a:lnTo>
                      <a:pt x="2556" y="477"/>
                    </a:lnTo>
                    <a:lnTo>
                      <a:pt x="2556" y="471"/>
                    </a:lnTo>
                    <a:lnTo>
                      <a:pt x="2556" y="460"/>
                    </a:lnTo>
                    <a:lnTo>
                      <a:pt x="2556" y="426"/>
                    </a:lnTo>
                    <a:lnTo>
                      <a:pt x="2556" y="406"/>
                    </a:lnTo>
                    <a:lnTo>
                      <a:pt x="2557" y="386"/>
                    </a:lnTo>
                    <a:lnTo>
                      <a:pt x="2558" y="368"/>
                    </a:lnTo>
                    <a:lnTo>
                      <a:pt x="2559" y="346"/>
                    </a:lnTo>
                    <a:lnTo>
                      <a:pt x="2559" y="325"/>
                    </a:lnTo>
                    <a:lnTo>
                      <a:pt x="2560" y="303"/>
                    </a:lnTo>
                    <a:lnTo>
                      <a:pt x="2560" y="279"/>
                    </a:lnTo>
                    <a:lnTo>
                      <a:pt x="2559" y="266"/>
                    </a:lnTo>
                    <a:lnTo>
                      <a:pt x="2558" y="253"/>
                    </a:lnTo>
                    <a:lnTo>
                      <a:pt x="2556" y="241"/>
                    </a:lnTo>
                    <a:lnTo>
                      <a:pt x="2553" y="229"/>
                    </a:lnTo>
                    <a:lnTo>
                      <a:pt x="2549" y="218"/>
                    </a:lnTo>
                    <a:lnTo>
                      <a:pt x="2544" y="207"/>
                    </a:lnTo>
                    <a:lnTo>
                      <a:pt x="2538" y="198"/>
                    </a:lnTo>
                    <a:lnTo>
                      <a:pt x="2538" y="197"/>
                    </a:lnTo>
                    <a:lnTo>
                      <a:pt x="2530" y="189"/>
                    </a:lnTo>
                    <a:lnTo>
                      <a:pt x="2521" y="180"/>
                    </a:lnTo>
                    <a:lnTo>
                      <a:pt x="2511" y="173"/>
                    </a:lnTo>
                    <a:lnTo>
                      <a:pt x="2499" y="167"/>
                    </a:lnTo>
                    <a:lnTo>
                      <a:pt x="2485" y="161"/>
                    </a:lnTo>
                    <a:lnTo>
                      <a:pt x="2470" y="157"/>
                    </a:lnTo>
                    <a:lnTo>
                      <a:pt x="2452" y="154"/>
                    </a:lnTo>
                    <a:lnTo>
                      <a:pt x="2432" y="152"/>
                    </a:lnTo>
                    <a:lnTo>
                      <a:pt x="2410" y="151"/>
                    </a:lnTo>
                    <a:lnTo>
                      <a:pt x="2384" y="152"/>
                    </a:lnTo>
                    <a:lnTo>
                      <a:pt x="2358" y="154"/>
                    </a:lnTo>
                    <a:lnTo>
                      <a:pt x="2333" y="158"/>
                    </a:lnTo>
                    <a:lnTo>
                      <a:pt x="2308" y="163"/>
                    </a:lnTo>
                    <a:lnTo>
                      <a:pt x="2285" y="170"/>
                    </a:lnTo>
                    <a:lnTo>
                      <a:pt x="2264" y="178"/>
                    </a:lnTo>
                    <a:lnTo>
                      <a:pt x="2246" y="186"/>
                    </a:lnTo>
                    <a:lnTo>
                      <a:pt x="2230" y="196"/>
                    </a:lnTo>
                    <a:lnTo>
                      <a:pt x="2231" y="205"/>
                    </a:lnTo>
                    <a:lnTo>
                      <a:pt x="2232" y="215"/>
                    </a:lnTo>
                    <a:lnTo>
                      <a:pt x="2237" y="234"/>
                    </a:lnTo>
                    <a:lnTo>
                      <a:pt x="2240" y="244"/>
                    </a:lnTo>
                    <a:lnTo>
                      <a:pt x="2247" y="262"/>
                    </a:lnTo>
                    <a:lnTo>
                      <a:pt x="2251" y="271"/>
                    </a:lnTo>
                    <a:lnTo>
                      <a:pt x="2259" y="288"/>
                    </a:lnTo>
                    <a:lnTo>
                      <a:pt x="2263" y="295"/>
                    </a:lnTo>
                    <a:lnTo>
                      <a:pt x="2267" y="301"/>
                    </a:lnTo>
                    <a:lnTo>
                      <a:pt x="2303" y="301"/>
                    </a:lnTo>
                    <a:lnTo>
                      <a:pt x="2340" y="205"/>
                    </a:lnTo>
                    <a:lnTo>
                      <a:pt x="2351" y="202"/>
                    </a:lnTo>
                    <a:lnTo>
                      <a:pt x="2362" y="199"/>
                    </a:lnTo>
                    <a:lnTo>
                      <a:pt x="2374" y="198"/>
                    </a:lnTo>
                    <a:lnTo>
                      <a:pt x="2386" y="197"/>
                    </a:lnTo>
                    <a:lnTo>
                      <a:pt x="2405" y="199"/>
                    </a:lnTo>
                    <a:lnTo>
                      <a:pt x="2419" y="205"/>
                    </a:lnTo>
                    <a:lnTo>
                      <a:pt x="2431" y="215"/>
                    </a:lnTo>
                    <a:lnTo>
                      <a:pt x="2438" y="229"/>
                    </a:lnTo>
                    <a:lnTo>
                      <a:pt x="2443" y="248"/>
                    </a:lnTo>
                    <a:lnTo>
                      <a:pt x="2446" y="271"/>
                    </a:lnTo>
                    <a:lnTo>
                      <a:pt x="2446" y="298"/>
                    </a:lnTo>
                    <a:lnTo>
                      <a:pt x="2444" y="330"/>
                    </a:lnTo>
                    <a:lnTo>
                      <a:pt x="2444" y="368"/>
                    </a:lnTo>
                    <a:lnTo>
                      <a:pt x="2444" y="448"/>
                    </a:lnTo>
                    <a:lnTo>
                      <a:pt x="2442" y="454"/>
                    </a:lnTo>
                    <a:lnTo>
                      <a:pt x="2440" y="460"/>
                    </a:lnTo>
                    <a:lnTo>
                      <a:pt x="2437" y="467"/>
                    </a:lnTo>
                    <a:lnTo>
                      <a:pt x="2434" y="474"/>
                    </a:lnTo>
                    <a:lnTo>
                      <a:pt x="2430" y="480"/>
                    </a:lnTo>
                    <a:lnTo>
                      <a:pt x="2419" y="492"/>
                    </a:lnTo>
                    <a:lnTo>
                      <a:pt x="2412" y="497"/>
                    </a:lnTo>
                    <a:lnTo>
                      <a:pt x="2396" y="506"/>
                    </a:lnTo>
                    <a:lnTo>
                      <a:pt x="2386" y="508"/>
                    </a:lnTo>
                    <a:lnTo>
                      <a:pt x="2375" y="508"/>
                    </a:lnTo>
                    <a:lnTo>
                      <a:pt x="2363" y="507"/>
                    </a:lnTo>
                    <a:lnTo>
                      <a:pt x="2352" y="504"/>
                    </a:lnTo>
                    <a:lnTo>
                      <a:pt x="2343" y="498"/>
                    </a:lnTo>
                    <a:lnTo>
                      <a:pt x="2335" y="491"/>
                    </a:lnTo>
                    <a:lnTo>
                      <a:pt x="2328" y="482"/>
                    </a:lnTo>
                    <a:lnTo>
                      <a:pt x="2324" y="471"/>
                    </a:lnTo>
                    <a:lnTo>
                      <a:pt x="2321" y="458"/>
                    </a:lnTo>
                    <a:lnTo>
                      <a:pt x="2320" y="446"/>
                    </a:lnTo>
                    <a:lnTo>
                      <a:pt x="2320" y="430"/>
                    </a:lnTo>
                    <a:lnTo>
                      <a:pt x="2322" y="419"/>
                    </a:lnTo>
                    <a:lnTo>
                      <a:pt x="2329" y="400"/>
                    </a:lnTo>
                    <a:lnTo>
                      <a:pt x="2335" y="392"/>
                    </a:lnTo>
                    <a:lnTo>
                      <a:pt x="2344" y="386"/>
                    </a:lnTo>
                    <a:lnTo>
                      <a:pt x="2352" y="382"/>
                    </a:lnTo>
                    <a:lnTo>
                      <a:pt x="2361" y="378"/>
                    </a:lnTo>
                    <a:lnTo>
                      <a:pt x="2371" y="375"/>
                    </a:lnTo>
                    <a:lnTo>
                      <a:pt x="2382" y="373"/>
                    </a:lnTo>
                    <a:lnTo>
                      <a:pt x="2395" y="371"/>
                    </a:lnTo>
                    <a:lnTo>
                      <a:pt x="2410" y="370"/>
                    </a:lnTo>
                    <a:lnTo>
                      <a:pt x="2426" y="369"/>
                    </a:lnTo>
                    <a:lnTo>
                      <a:pt x="2444" y="368"/>
                    </a:lnTo>
                    <a:lnTo>
                      <a:pt x="2444" y="330"/>
                    </a:lnTo>
                    <a:lnTo>
                      <a:pt x="2412" y="332"/>
                    </a:lnTo>
                    <a:lnTo>
                      <a:pt x="2383" y="335"/>
                    </a:lnTo>
                    <a:lnTo>
                      <a:pt x="2356" y="337"/>
                    </a:lnTo>
                    <a:lnTo>
                      <a:pt x="2332" y="341"/>
                    </a:lnTo>
                    <a:lnTo>
                      <a:pt x="2310" y="345"/>
                    </a:lnTo>
                    <a:lnTo>
                      <a:pt x="2290" y="350"/>
                    </a:lnTo>
                    <a:lnTo>
                      <a:pt x="2272" y="356"/>
                    </a:lnTo>
                    <a:lnTo>
                      <a:pt x="2256" y="363"/>
                    </a:lnTo>
                    <a:lnTo>
                      <a:pt x="2243" y="371"/>
                    </a:lnTo>
                    <a:lnTo>
                      <a:pt x="2231" y="380"/>
                    </a:lnTo>
                    <a:lnTo>
                      <a:pt x="2221" y="390"/>
                    </a:lnTo>
                    <a:lnTo>
                      <a:pt x="2213" y="401"/>
                    </a:lnTo>
                    <a:lnTo>
                      <a:pt x="2207" y="414"/>
                    </a:lnTo>
                    <a:lnTo>
                      <a:pt x="2203" y="428"/>
                    </a:lnTo>
                    <a:lnTo>
                      <a:pt x="2201" y="443"/>
                    </a:lnTo>
                    <a:lnTo>
                      <a:pt x="2200" y="461"/>
                    </a:lnTo>
                    <a:lnTo>
                      <a:pt x="2200" y="473"/>
                    </a:lnTo>
                    <a:lnTo>
                      <a:pt x="2202" y="485"/>
                    </a:lnTo>
                    <a:lnTo>
                      <a:pt x="2205" y="496"/>
                    </a:lnTo>
                    <a:lnTo>
                      <a:pt x="2209" y="507"/>
                    </a:lnTo>
                    <a:lnTo>
                      <a:pt x="2215" y="517"/>
                    </a:lnTo>
                    <a:lnTo>
                      <a:pt x="2221" y="526"/>
                    </a:lnTo>
                    <a:lnTo>
                      <a:pt x="2228" y="534"/>
                    </a:lnTo>
                    <a:lnTo>
                      <a:pt x="2236" y="542"/>
                    </a:lnTo>
                    <a:lnTo>
                      <a:pt x="2245" y="549"/>
                    </a:lnTo>
                    <a:lnTo>
                      <a:pt x="2254" y="555"/>
                    </a:lnTo>
                    <a:lnTo>
                      <a:pt x="2264" y="560"/>
                    </a:lnTo>
                    <a:lnTo>
                      <a:pt x="2275" y="564"/>
                    </a:lnTo>
                    <a:lnTo>
                      <a:pt x="2287" y="568"/>
                    </a:lnTo>
                    <a:lnTo>
                      <a:pt x="2299" y="570"/>
                    </a:lnTo>
                    <a:lnTo>
                      <a:pt x="2311" y="572"/>
                    </a:lnTo>
                    <a:lnTo>
                      <a:pt x="2324" y="572"/>
                    </a:lnTo>
                    <a:lnTo>
                      <a:pt x="2337" y="572"/>
                    </a:lnTo>
                    <a:lnTo>
                      <a:pt x="2348" y="570"/>
                    </a:lnTo>
                    <a:lnTo>
                      <a:pt x="2359" y="568"/>
                    </a:lnTo>
                    <a:lnTo>
                      <a:pt x="2369" y="565"/>
                    </a:lnTo>
                    <a:lnTo>
                      <a:pt x="2383" y="560"/>
                    </a:lnTo>
                    <a:lnTo>
                      <a:pt x="2394" y="554"/>
                    </a:lnTo>
                    <a:lnTo>
                      <a:pt x="2414" y="538"/>
                    </a:lnTo>
                    <a:lnTo>
                      <a:pt x="2422" y="530"/>
                    </a:lnTo>
                    <a:lnTo>
                      <a:pt x="2435" y="510"/>
                    </a:lnTo>
                    <a:lnTo>
                      <a:pt x="2436" y="508"/>
                    </a:lnTo>
                    <a:lnTo>
                      <a:pt x="2440" y="499"/>
                    </a:lnTo>
                    <a:lnTo>
                      <a:pt x="2442" y="489"/>
                    </a:lnTo>
                    <a:lnTo>
                      <a:pt x="2446" y="489"/>
                    </a:lnTo>
                    <a:lnTo>
                      <a:pt x="2447" y="499"/>
                    </a:lnTo>
                    <a:lnTo>
                      <a:pt x="2447" y="513"/>
                    </a:lnTo>
                    <a:lnTo>
                      <a:pt x="2448" y="524"/>
                    </a:lnTo>
                    <a:lnTo>
                      <a:pt x="2449" y="534"/>
                    </a:lnTo>
                    <a:lnTo>
                      <a:pt x="2450" y="546"/>
                    </a:lnTo>
                    <a:lnTo>
                      <a:pt x="2453" y="558"/>
                    </a:lnTo>
                    <a:lnTo>
                      <a:pt x="2458" y="571"/>
                    </a:lnTo>
                    <a:lnTo>
                      <a:pt x="2486" y="571"/>
                    </a:lnTo>
                    <a:lnTo>
                      <a:pt x="2495" y="570"/>
                    </a:lnTo>
                    <a:lnTo>
                      <a:pt x="2505" y="568"/>
                    </a:lnTo>
                    <a:lnTo>
                      <a:pt x="2529" y="564"/>
                    </a:lnTo>
                    <a:lnTo>
                      <a:pt x="2541" y="562"/>
                    </a:lnTo>
                    <a:lnTo>
                      <a:pt x="2565" y="556"/>
                    </a:lnTo>
                    <a:lnTo>
                      <a:pt x="2576" y="553"/>
                    </a:lnTo>
                    <a:lnTo>
                      <a:pt x="2598" y="547"/>
                    </a:lnTo>
                    <a:lnTo>
                      <a:pt x="2607" y="543"/>
                    </a:lnTo>
                    <a:lnTo>
                      <a:pt x="2614" y="540"/>
                    </a:lnTo>
                    <a:lnTo>
                      <a:pt x="2614" y="512"/>
                    </a:lnTo>
                    <a:close/>
                  </a:path>
                </a:pathLst>
              </a:custGeom>
              <a:solidFill>
                <a:srgbClr val="006C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pic>
            <p:nvPicPr>
              <p:cNvPr id="25" name="docshape3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56" y="630"/>
                <a:ext cx="137" cy="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docshapegroup4"/>
            <p:cNvGrpSpPr>
              <a:grpSpLocks/>
            </p:cNvGrpSpPr>
            <p:nvPr userDrawn="1"/>
          </p:nvGrpSpPr>
          <p:grpSpPr bwMode="auto">
            <a:xfrm>
              <a:off x="4743450" y="765175"/>
              <a:ext cx="619125" cy="619125"/>
              <a:chOff x="7470" y="484"/>
              <a:chExt cx="975" cy="975"/>
            </a:xfrm>
          </p:grpSpPr>
          <p:pic>
            <p:nvPicPr>
              <p:cNvPr id="19" name="docshape5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5" y="764"/>
                <a:ext cx="324" cy="1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docshape6"/>
              <p:cNvSpPr>
                <a:spLocks/>
              </p:cNvSpPr>
              <p:nvPr userDrawn="1"/>
            </p:nvSpPr>
            <p:spPr bwMode="auto">
              <a:xfrm>
                <a:off x="7684" y="483"/>
                <a:ext cx="546" cy="295"/>
              </a:xfrm>
              <a:custGeom>
                <a:avLst/>
                <a:gdLst>
                  <a:gd name="T0" fmla="+- 0 8017 7684"/>
                  <a:gd name="T1" fmla="*/ T0 w 546"/>
                  <a:gd name="T2" fmla="+- 0 533 484"/>
                  <a:gd name="T3" fmla="*/ 533 h 295"/>
                  <a:gd name="T4" fmla="+- 0 7969 7684"/>
                  <a:gd name="T5" fmla="*/ T4 w 546"/>
                  <a:gd name="T6" fmla="+- 0 486 484"/>
                  <a:gd name="T7" fmla="*/ 486 h 295"/>
                  <a:gd name="T8" fmla="+- 0 7963 7684"/>
                  <a:gd name="T9" fmla="*/ T8 w 546"/>
                  <a:gd name="T10" fmla="+- 0 484 484"/>
                  <a:gd name="T11" fmla="*/ 484 h 295"/>
                  <a:gd name="T12" fmla="+- 0 7951 7684"/>
                  <a:gd name="T13" fmla="*/ T12 w 546"/>
                  <a:gd name="T14" fmla="+- 0 484 484"/>
                  <a:gd name="T15" fmla="*/ 484 h 295"/>
                  <a:gd name="T16" fmla="+- 0 7945 7684"/>
                  <a:gd name="T17" fmla="*/ T16 w 546"/>
                  <a:gd name="T18" fmla="+- 0 486 484"/>
                  <a:gd name="T19" fmla="*/ 486 h 295"/>
                  <a:gd name="T20" fmla="+- 0 7898 7684"/>
                  <a:gd name="T21" fmla="*/ T20 w 546"/>
                  <a:gd name="T22" fmla="+- 0 533 484"/>
                  <a:gd name="T23" fmla="*/ 533 h 295"/>
                  <a:gd name="T24" fmla="+- 0 7912 7684"/>
                  <a:gd name="T25" fmla="*/ T24 w 546"/>
                  <a:gd name="T26" fmla="+- 0 532 484"/>
                  <a:gd name="T27" fmla="*/ 532 h 295"/>
                  <a:gd name="T28" fmla="+- 0 7927 7684"/>
                  <a:gd name="T29" fmla="*/ T28 w 546"/>
                  <a:gd name="T30" fmla="+- 0 531 484"/>
                  <a:gd name="T31" fmla="*/ 531 h 295"/>
                  <a:gd name="T32" fmla="+- 0 7942 7684"/>
                  <a:gd name="T33" fmla="*/ T32 w 546"/>
                  <a:gd name="T34" fmla="+- 0 531 484"/>
                  <a:gd name="T35" fmla="*/ 531 h 295"/>
                  <a:gd name="T36" fmla="+- 0 7957 7684"/>
                  <a:gd name="T37" fmla="*/ T36 w 546"/>
                  <a:gd name="T38" fmla="+- 0 530 484"/>
                  <a:gd name="T39" fmla="*/ 530 h 295"/>
                  <a:gd name="T40" fmla="+- 0 7972 7684"/>
                  <a:gd name="T41" fmla="*/ T40 w 546"/>
                  <a:gd name="T42" fmla="+- 0 531 484"/>
                  <a:gd name="T43" fmla="*/ 531 h 295"/>
                  <a:gd name="T44" fmla="+- 0 7987 7684"/>
                  <a:gd name="T45" fmla="*/ T44 w 546"/>
                  <a:gd name="T46" fmla="+- 0 531 484"/>
                  <a:gd name="T47" fmla="*/ 531 h 295"/>
                  <a:gd name="T48" fmla="+- 0 8002 7684"/>
                  <a:gd name="T49" fmla="*/ T48 w 546"/>
                  <a:gd name="T50" fmla="+- 0 532 484"/>
                  <a:gd name="T51" fmla="*/ 532 h 295"/>
                  <a:gd name="T52" fmla="+- 0 8017 7684"/>
                  <a:gd name="T53" fmla="*/ T52 w 546"/>
                  <a:gd name="T54" fmla="+- 0 533 484"/>
                  <a:gd name="T55" fmla="*/ 533 h 295"/>
                  <a:gd name="T56" fmla="+- 0 8142 7684"/>
                  <a:gd name="T57" fmla="*/ T56 w 546"/>
                  <a:gd name="T58" fmla="+- 0 658 484"/>
                  <a:gd name="T59" fmla="*/ 658 h 295"/>
                  <a:gd name="T60" fmla="+- 0 8072 7684"/>
                  <a:gd name="T61" fmla="*/ T60 w 546"/>
                  <a:gd name="T62" fmla="+- 0 589 484"/>
                  <a:gd name="T63" fmla="*/ 589 h 295"/>
                  <a:gd name="T64" fmla="+- 0 8044 7684"/>
                  <a:gd name="T65" fmla="*/ T64 w 546"/>
                  <a:gd name="T66" fmla="+- 0 584 484"/>
                  <a:gd name="T67" fmla="*/ 584 h 295"/>
                  <a:gd name="T68" fmla="+- 0 8016 7684"/>
                  <a:gd name="T69" fmla="*/ T68 w 546"/>
                  <a:gd name="T70" fmla="+- 0 580 484"/>
                  <a:gd name="T71" fmla="*/ 580 h 295"/>
                  <a:gd name="T72" fmla="+- 0 7987 7684"/>
                  <a:gd name="T73" fmla="*/ T72 w 546"/>
                  <a:gd name="T74" fmla="+- 0 578 484"/>
                  <a:gd name="T75" fmla="*/ 578 h 295"/>
                  <a:gd name="T76" fmla="+- 0 7957 7684"/>
                  <a:gd name="T77" fmla="*/ T76 w 546"/>
                  <a:gd name="T78" fmla="+- 0 577 484"/>
                  <a:gd name="T79" fmla="*/ 577 h 295"/>
                  <a:gd name="T80" fmla="+- 0 7928 7684"/>
                  <a:gd name="T81" fmla="*/ T80 w 546"/>
                  <a:gd name="T82" fmla="+- 0 578 484"/>
                  <a:gd name="T83" fmla="*/ 578 h 295"/>
                  <a:gd name="T84" fmla="+- 0 7899 7684"/>
                  <a:gd name="T85" fmla="*/ T84 w 546"/>
                  <a:gd name="T86" fmla="+- 0 580 484"/>
                  <a:gd name="T87" fmla="*/ 580 h 295"/>
                  <a:gd name="T88" fmla="+- 0 7870 7684"/>
                  <a:gd name="T89" fmla="*/ T88 w 546"/>
                  <a:gd name="T90" fmla="+- 0 584 484"/>
                  <a:gd name="T91" fmla="*/ 584 h 295"/>
                  <a:gd name="T92" fmla="+- 0 7842 7684"/>
                  <a:gd name="T93" fmla="*/ T92 w 546"/>
                  <a:gd name="T94" fmla="+- 0 589 484"/>
                  <a:gd name="T95" fmla="*/ 589 h 295"/>
                  <a:gd name="T96" fmla="+- 0 7773 7684"/>
                  <a:gd name="T97" fmla="*/ T96 w 546"/>
                  <a:gd name="T98" fmla="+- 0 658 484"/>
                  <a:gd name="T99" fmla="*/ 658 h 295"/>
                  <a:gd name="T100" fmla="+- 0 7817 7684"/>
                  <a:gd name="T101" fmla="*/ T100 w 546"/>
                  <a:gd name="T102" fmla="+- 0 644 484"/>
                  <a:gd name="T103" fmla="*/ 644 h 295"/>
                  <a:gd name="T104" fmla="+- 0 7862 7684"/>
                  <a:gd name="T105" fmla="*/ T104 w 546"/>
                  <a:gd name="T106" fmla="+- 0 633 484"/>
                  <a:gd name="T107" fmla="*/ 633 h 295"/>
                  <a:gd name="T108" fmla="+- 0 7909 7684"/>
                  <a:gd name="T109" fmla="*/ T108 w 546"/>
                  <a:gd name="T110" fmla="+- 0 626 484"/>
                  <a:gd name="T111" fmla="*/ 626 h 295"/>
                  <a:gd name="T112" fmla="+- 0 7957 7684"/>
                  <a:gd name="T113" fmla="*/ T112 w 546"/>
                  <a:gd name="T114" fmla="+- 0 624 484"/>
                  <a:gd name="T115" fmla="*/ 624 h 295"/>
                  <a:gd name="T116" fmla="+- 0 8005 7684"/>
                  <a:gd name="T117" fmla="*/ T116 w 546"/>
                  <a:gd name="T118" fmla="+- 0 626 484"/>
                  <a:gd name="T119" fmla="*/ 626 h 295"/>
                  <a:gd name="T120" fmla="+- 0 8052 7684"/>
                  <a:gd name="T121" fmla="*/ T120 w 546"/>
                  <a:gd name="T122" fmla="+- 0 633 484"/>
                  <a:gd name="T123" fmla="*/ 633 h 295"/>
                  <a:gd name="T124" fmla="+- 0 8098 7684"/>
                  <a:gd name="T125" fmla="*/ T124 w 546"/>
                  <a:gd name="T126" fmla="+- 0 644 484"/>
                  <a:gd name="T127" fmla="*/ 644 h 295"/>
                  <a:gd name="T128" fmla="+- 0 8142 7684"/>
                  <a:gd name="T129" fmla="*/ T128 w 546"/>
                  <a:gd name="T130" fmla="+- 0 658 484"/>
                  <a:gd name="T131" fmla="*/ 658 h 295"/>
                  <a:gd name="T132" fmla="+- 0 8230 7684"/>
                  <a:gd name="T133" fmla="*/ T132 w 546"/>
                  <a:gd name="T134" fmla="+- 0 759 484"/>
                  <a:gd name="T135" fmla="*/ 759 h 295"/>
                  <a:gd name="T136" fmla="+- 0 8170 7684"/>
                  <a:gd name="T137" fmla="*/ T136 w 546"/>
                  <a:gd name="T138" fmla="+- 0 722 484"/>
                  <a:gd name="T139" fmla="*/ 722 h 295"/>
                  <a:gd name="T140" fmla="+- 0 8103 7684"/>
                  <a:gd name="T141" fmla="*/ T140 w 546"/>
                  <a:gd name="T142" fmla="+- 0 694 484"/>
                  <a:gd name="T143" fmla="*/ 694 h 295"/>
                  <a:gd name="T144" fmla="+- 0 8032 7684"/>
                  <a:gd name="T145" fmla="*/ T144 w 546"/>
                  <a:gd name="T146" fmla="+- 0 677 484"/>
                  <a:gd name="T147" fmla="*/ 677 h 295"/>
                  <a:gd name="T148" fmla="+- 0 7957 7684"/>
                  <a:gd name="T149" fmla="*/ T148 w 546"/>
                  <a:gd name="T150" fmla="+- 0 671 484"/>
                  <a:gd name="T151" fmla="*/ 671 h 295"/>
                  <a:gd name="T152" fmla="+- 0 7882 7684"/>
                  <a:gd name="T153" fmla="*/ T152 w 546"/>
                  <a:gd name="T154" fmla="+- 0 677 484"/>
                  <a:gd name="T155" fmla="*/ 677 h 295"/>
                  <a:gd name="T156" fmla="+- 0 7811 7684"/>
                  <a:gd name="T157" fmla="*/ T156 w 546"/>
                  <a:gd name="T158" fmla="+- 0 694 484"/>
                  <a:gd name="T159" fmla="*/ 694 h 295"/>
                  <a:gd name="T160" fmla="+- 0 7745 7684"/>
                  <a:gd name="T161" fmla="*/ T160 w 546"/>
                  <a:gd name="T162" fmla="+- 0 722 484"/>
                  <a:gd name="T163" fmla="*/ 722 h 295"/>
                  <a:gd name="T164" fmla="+- 0 7684 7684"/>
                  <a:gd name="T165" fmla="*/ T164 w 546"/>
                  <a:gd name="T166" fmla="+- 0 759 484"/>
                  <a:gd name="T167" fmla="*/ 759 h 295"/>
                  <a:gd name="T168" fmla="+- 0 7700 7684"/>
                  <a:gd name="T169" fmla="*/ T168 w 546"/>
                  <a:gd name="T170" fmla="+- 0 763 484"/>
                  <a:gd name="T171" fmla="*/ 763 h 295"/>
                  <a:gd name="T172" fmla="+- 0 7730 7684"/>
                  <a:gd name="T173" fmla="*/ T172 w 546"/>
                  <a:gd name="T174" fmla="+- 0 773 484"/>
                  <a:gd name="T175" fmla="*/ 773 h 295"/>
                  <a:gd name="T176" fmla="+- 0 7741 7684"/>
                  <a:gd name="T177" fmla="*/ T176 w 546"/>
                  <a:gd name="T178" fmla="+- 0 778 484"/>
                  <a:gd name="T179" fmla="*/ 778 h 295"/>
                  <a:gd name="T180" fmla="+- 0 7790 7684"/>
                  <a:gd name="T181" fmla="*/ T180 w 546"/>
                  <a:gd name="T182" fmla="+- 0 752 484"/>
                  <a:gd name="T183" fmla="*/ 752 h 295"/>
                  <a:gd name="T184" fmla="+- 0 7843 7684"/>
                  <a:gd name="T185" fmla="*/ T184 w 546"/>
                  <a:gd name="T186" fmla="+- 0 733 484"/>
                  <a:gd name="T187" fmla="*/ 733 h 295"/>
                  <a:gd name="T188" fmla="+- 0 7899 7684"/>
                  <a:gd name="T189" fmla="*/ T188 w 546"/>
                  <a:gd name="T190" fmla="+- 0 722 484"/>
                  <a:gd name="T191" fmla="*/ 722 h 295"/>
                  <a:gd name="T192" fmla="+- 0 7957 7684"/>
                  <a:gd name="T193" fmla="*/ T192 w 546"/>
                  <a:gd name="T194" fmla="+- 0 718 484"/>
                  <a:gd name="T195" fmla="*/ 718 h 295"/>
                  <a:gd name="T196" fmla="+- 0 8016 7684"/>
                  <a:gd name="T197" fmla="*/ T196 w 546"/>
                  <a:gd name="T198" fmla="+- 0 722 484"/>
                  <a:gd name="T199" fmla="*/ 722 h 295"/>
                  <a:gd name="T200" fmla="+- 0 8072 7684"/>
                  <a:gd name="T201" fmla="*/ T200 w 546"/>
                  <a:gd name="T202" fmla="+- 0 734 484"/>
                  <a:gd name="T203" fmla="*/ 734 h 295"/>
                  <a:gd name="T204" fmla="+- 0 8125 7684"/>
                  <a:gd name="T205" fmla="*/ T204 w 546"/>
                  <a:gd name="T206" fmla="+- 0 753 484"/>
                  <a:gd name="T207" fmla="*/ 753 h 295"/>
                  <a:gd name="T208" fmla="+- 0 8174 7684"/>
                  <a:gd name="T209" fmla="*/ T208 w 546"/>
                  <a:gd name="T210" fmla="+- 0 778 484"/>
                  <a:gd name="T211" fmla="*/ 778 h 295"/>
                  <a:gd name="T212" fmla="+- 0 8196 7684"/>
                  <a:gd name="T213" fmla="*/ T212 w 546"/>
                  <a:gd name="T214" fmla="+- 0 770 484"/>
                  <a:gd name="T215" fmla="*/ 770 h 295"/>
                  <a:gd name="T216" fmla="+- 0 8222 7684"/>
                  <a:gd name="T217" fmla="*/ T216 w 546"/>
                  <a:gd name="T218" fmla="+- 0 761 484"/>
                  <a:gd name="T219" fmla="*/ 761 h 295"/>
                  <a:gd name="T220" fmla="+- 0 8230 7684"/>
                  <a:gd name="T221" fmla="*/ T220 w 546"/>
                  <a:gd name="T222" fmla="+- 0 759 484"/>
                  <a:gd name="T223" fmla="*/ 759 h 29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</a:cxnLst>
                <a:rect l="0" t="0" r="r" b="b"/>
                <a:pathLst>
                  <a:path w="546" h="295">
                    <a:moveTo>
                      <a:pt x="333" y="49"/>
                    </a:moveTo>
                    <a:lnTo>
                      <a:pt x="285" y="2"/>
                    </a:lnTo>
                    <a:lnTo>
                      <a:pt x="279" y="0"/>
                    </a:lnTo>
                    <a:lnTo>
                      <a:pt x="267" y="0"/>
                    </a:lnTo>
                    <a:lnTo>
                      <a:pt x="261" y="2"/>
                    </a:lnTo>
                    <a:lnTo>
                      <a:pt x="214" y="49"/>
                    </a:lnTo>
                    <a:lnTo>
                      <a:pt x="228" y="48"/>
                    </a:lnTo>
                    <a:lnTo>
                      <a:pt x="243" y="47"/>
                    </a:lnTo>
                    <a:lnTo>
                      <a:pt x="258" y="47"/>
                    </a:lnTo>
                    <a:lnTo>
                      <a:pt x="273" y="46"/>
                    </a:lnTo>
                    <a:lnTo>
                      <a:pt x="288" y="47"/>
                    </a:lnTo>
                    <a:lnTo>
                      <a:pt x="303" y="47"/>
                    </a:lnTo>
                    <a:lnTo>
                      <a:pt x="318" y="48"/>
                    </a:lnTo>
                    <a:lnTo>
                      <a:pt x="333" y="49"/>
                    </a:lnTo>
                    <a:close/>
                    <a:moveTo>
                      <a:pt x="458" y="174"/>
                    </a:moveTo>
                    <a:lnTo>
                      <a:pt x="388" y="105"/>
                    </a:lnTo>
                    <a:lnTo>
                      <a:pt x="360" y="100"/>
                    </a:lnTo>
                    <a:lnTo>
                      <a:pt x="332" y="96"/>
                    </a:lnTo>
                    <a:lnTo>
                      <a:pt x="303" y="94"/>
                    </a:lnTo>
                    <a:lnTo>
                      <a:pt x="273" y="93"/>
                    </a:lnTo>
                    <a:lnTo>
                      <a:pt x="244" y="94"/>
                    </a:lnTo>
                    <a:lnTo>
                      <a:pt x="215" y="96"/>
                    </a:lnTo>
                    <a:lnTo>
                      <a:pt x="186" y="100"/>
                    </a:lnTo>
                    <a:lnTo>
                      <a:pt x="158" y="105"/>
                    </a:lnTo>
                    <a:lnTo>
                      <a:pt x="89" y="174"/>
                    </a:lnTo>
                    <a:lnTo>
                      <a:pt x="133" y="160"/>
                    </a:lnTo>
                    <a:lnTo>
                      <a:pt x="178" y="149"/>
                    </a:lnTo>
                    <a:lnTo>
                      <a:pt x="225" y="142"/>
                    </a:lnTo>
                    <a:lnTo>
                      <a:pt x="273" y="140"/>
                    </a:lnTo>
                    <a:lnTo>
                      <a:pt x="321" y="142"/>
                    </a:lnTo>
                    <a:lnTo>
                      <a:pt x="368" y="149"/>
                    </a:lnTo>
                    <a:lnTo>
                      <a:pt x="414" y="160"/>
                    </a:lnTo>
                    <a:lnTo>
                      <a:pt x="458" y="174"/>
                    </a:lnTo>
                    <a:close/>
                    <a:moveTo>
                      <a:pt x="546" y="275"/>
                    </a:moveTo>
                    <a:lnTo>
                      <a:pt x="486" y="238"/>
                    </a:lnTo>
                    <a:lnTo>
                      <a:pt x="419" y="210"/>
                    </a:lnTo>
                    <a:lnTo>
                      <a:pt x="348" y="193"/>
                    </a:lnTo>
                    <a:lnTo>
                      <a:pt x="273" y="187"/>
                    </a:lnTo>
                    <a:lnTo>
                      <a:pt x="198" y="193"/>
                    </a:lnTo>
                    <a:lnTo>
                      <a:pt x="127" y="210"/>
                    </a:lnTo>
                    <a:lnTo>
                      <a:pt x="61" y="238"/>
                    </a:lnTo>
                    <a:lnTo>
                      <a:pt x="0" y="275"/>
                    </a:lnTo>
                    <a:lnTo>
                      <a:pt x="16" y="279"/>
                    </a:lnTo>
                    <a:lnTo>
                      <a:pt x="46" y="289"/>
                    </a:lnTo>
                    <a:lnTo>
                      <a:pt x="57" y="294"/>
                    </a:lnTo>
                    <a:lnTo>
                      <a:pt x="106" y="268"/>
                    </a:lnTo>
                    <a:lnTo>
                      <a:pt x="159" y="249"/>
                    </a:lnTo>
                    <a:lnTo>
                      <a:pt x="215" y="238"/>
                    </a:lnTo>
                    <a:lnTo>
                      <a:pt x="273" y="234"/>
                    </a:lnTo>
                    <a:lnTo>
                      <a:pt x="332" y="238"/>
                    </a:lnTo>
                    <a:lnTo>
                      <a:pt x="388" y="250"/>
                    </a:lnTo>
                    <a:lnTo>
                      <a:pt x="441" y="269"/>
                    </a:lnTo>
                    <a:lnTo>
                      <a:pt x="490" y="294"/>
                    </a:lnTo>
                    <a:lnTo>
                      <a:pt x="512" y="286"/>
                    </a:lnTo>
                    <a:lnTo>
                      <a:pt x="538" y="277"/>
                    </a:lnTo>
                    <a:lnTo>
                      <a:pt x="546" y="275"/>
                    </a:lnTo>
                    <a:close/>
                  </a:path>
                </a:pathLst>
              </a:custGeom>
              <a:solidFill>
                <a:srgbClr val="006C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pic>
            <p:nvPicPr>
              <p:cNvPr id="21" name="docshape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2" y="795"/>
                <a:ext cx="452" cy="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docshape8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4" y="1065"/>
                <a:ext cx="306" cy="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docshape9"/>
              <p:cNvSpPr>
                <a:spLocks/>
              </p:cNvSpPr>
              <p:nvPr userDrawn="1"/>
            </p:nvSpPr>
            <p:spPr bwMode="auto">
              <a:xfrm>
                <a:off x="7470" y="794"/>
                <a:ext cx="662" cy="664"/>
              </a:xfrm>
              <a:custGeom>
                <a:avLst/>
                <a:gdLst>
                  <a:gd name="T0" fmla="+- 0 7953 7470"/>
                  <a:gd name="T1" fmla="*/ T0 w 662"/>
                  <a:gd name="T2" fmla="+- 0 1358 795"/>
                  <a:gd name="T3" fmla="*/ 1358 h 664"/>
                  <a:gd name="T4" fmla="+- 0 7907 7470"/>
                  <a:gd name="T5" fmla="*/ T4 w 662"/>
                  <a:gd name="T6" fmla="+- 0 1219 795"/>
                  <a:gd name="T7" fmla="*/ 1219 h 664"/>
                  <a:gd name="T8" fmla="+- 0 7822 7470"/>
                  <a:gd name="T9" fmla="*/ T8 w 662"/>
                  <a:gd name="T10" fmla="+- 0 1103 795"/>
                  <a:gd name="T11" fmla="*/ 1103 h 664"/>
                  <a:gd name="T12" fmla="+- 0 7706 7470"/>
                  <a:gd name="T13" fmla="*/ T12 w 662"/>
                  <a:gd name="T14" fmla="+- 0 1018 795"/>
                  <a:gd name="T15" fmla="*/ 1018 h 664"/>
                  <a:gd name="T16" fmla="+- 0 7567 7470"/>
                  <a:gd name="T17" fmla="*/ T16 w 662"/>
                  <a:gd name="T18" fmla="+- 0 972 795"/>
                  <a:gd name="T19" fmla="*/ 972 h 664"/>
                  <a:gd name="T20" fmla="+- 0 7470 7470"/>
                  <a:gd name="T21" fmla="*/ T20 w 662"/>
                  <a:gd name="T22" fmla="+- 0 967 795"/>
                  <a:gd name="T23" fmla="*/ 967 h 664"/>
                  <a:gd name="T24" fmla="+- 0 7470 7470"/>
                  <a:gd name="T25" fmla="*/ T24 w 662"/>
                  <a:gd name="T26" fmla="+- 0 978 795"/>
                  <a:gd name="T27" fmla="*/ 978 h 664"/>
                  <a:gd name="T28" fmla="+- 0 7503 7470"/>
                  <a:gd name="T29" fmla="*/ T28 w 662"/>
                  <a:gd name="T30" fmla="+- 0 1013 795"/>
                  <a:gd name="T31" fmla="*/ 1013 h 664"/>
                  <a:gd name="T32" fmla="+- 0 7644 7470"/>
                  <a:gd name="T33" fmla="*/ T32 w 662"/>
                  <a:gd name="T34" fmla="+- 0 1041 795"/>
                  <a:gd name="T35" fmla="*/ 1041 h 664"/>
                  <a:gd name="T36" fmla="+- 0 7764 7470"/>
                  <a:gd name="T37" fmla="*/ T36 w 662"/>
                  <a:gd name="T38" fmla="+- 0 1113 795"/>
                  <a:gd name="T39" fmla="*/ 1113 h 664"/>
                  <a:gd name="T40" fmla="+- 0 7853 7470"/>
                  <a:gd name="T41" fmla="*/ T40 w 662"/>
                  <a:gd name="T42" fmla="+- 0 1219 795"/>
                  <a:gd name="T43" fmla="*/ 1219 h 664"/>
                  <a:gd name="T44" fmla="+- 0 7904 7470"/>
                  <a:gd name="T45" fmla="*/ T44 w 662"/>
                  <a:gd name="T46" fmla="+- 0 1350 795"/>
                  <a:gd name="T47" fmla="*/ 1350 h 664"/>
                  <a:gd name="T48" fmla="+- 0 7945 7470"/>
                  <a:gd name="T49" fmla="*/ T48 w 662"/>
                  <a:gd name="T50" fmla="+- 0 1456 795"/>
                  <a:gd name="T51" fmla="*/ 1456 h 664"/>
                  <a:gd name="T52" fmla="+- 0 7959 7470"/>
                  <a:gd name="T53" fmla="*/ T52 w 662"/>
                  <a:gd name="T54" fmla="+- 0 1458 795"/>
                  <a:gd name="T55" fmla="*/ 1458 h 664"/>
                  <a:gd name="T56" fmla="+- 0 8050 7470"/>
                  <a:gd name="T57" fmla="*/ T56 w 662"/>
                  <a:gd name="T58" fmla="+- 0 1374 795"/>
                  <a:gd name="T59" fmla="*/ 1374 h 664"/>
                  <a:gd name="T60" fmla="+- 0 8013 7470"/>
                  <a:gd name="T61" fmla="*/ T60 w 662"/>
                  <a:gd name="T62" fmla="+- 0 1225 795"/>
                  <a:gd name="T63" fmla="*/ 1225 h 664"/>
                  <a:gd name="T64" fmla="+- 0 7939 7470"/>
                  <a:gd name="T65" fmla="*/ T64 w 662"/>
                  <a:gd name="T66" fmla="+- 0 1095 795"/>
                  <a:gd name="T67" fmla="*/ 1095 h 664"/>
                  <a:gd name="T68" fmla="+- 0 7834 7470"/>
                  <a:gd name="T69" fmla="*/ T68 w 662"/>
                  <a:gd name="T70" fmla="+- 0 989 795"/>
                  <a:gd name="T71" fmla="*/ 989 h 664"/>
                  <a:gd name="T72" fmla="+- 0 7704 7470"/>
                  <a:gd name="T73" fmla="*/ T72 w 662"/>
                  <a:gd name="T74" fmla="+- 0 914 795"/>
                  <a:gd name="T75" fmla="*/ 914 h 664"/>
                  <a:gd name="T76" fmla="+- 0 7555 7470"/>
                  <a:gd name="T77" fmla="*/ T76 w 662"/>
                  <a:gd name="T78" fmla="+- 0 876 795"/>
                  <a:gd name="T79" fmla="*/ 876 h 664"/>
                  <a:gd name="T80" fmla="+- 0 7584 7470"/>
                  <a:gd name="T81" fmla="*/ T80 w 662"/>
                  <a:gd name="T82" fmla="+- 0 927 795"/>
                  <a:gd name="T83" fmla="*/ 927 h 664"/>
                  <a:gd name="T84" fmla="+- 0 7717 7470"/>
                  <a:gd name="T85" fmla="*/ T84 w 662"/>
                  <a:gd name="T86" fmla="+- 0 971 795"/>
                  <a:gd name="T87" fmla="*/ 971 h 664"/>
                  <a:gd name="T88" fmla="+- 0 7832 7470"/>
                  <a:gd name="T89" fmla="*/ T88 w 662"/>
                  <a:gd name="T90" fmla="+- 0 1048 795"/>
                  <a:gd name="T91" fmla="*/ 1048 h 664"/>
                  <a:gd name="T92" fmla="+- 0 7922 7470"/>
                  <a:gd name="T93" fmla="*/ T92 w 662"/>
                  <a:gd name="T94" fmla="+- 0 1152 795"/>
                  <a:gd name="T95" fmla="*/ 1152 h 664"/>
                  <a:gd name="T96" fmla="+- 0 7982 7470"/>
                  <a:gd name="T97" fmla="*/ T96 w 662"/>
                  <a:gd name="T98" fmla="+- 0 1277 795"/>
                  <a:gd name="T99" fmla="*/ 1277 h 664"/>
                  <a:gd name="T100" fmla="+- 0 8006 7470"/>
                  <a:gd name="T101" fmla="*/ T100 w 662"/>
                  <a:gd name="T102" fmla="+- 0 1418 795"/>
                  <a:gd name="T103" fmla="*/ 1418 h 664"/>
                  <a:gd name="T104" fmla="+- 0 8132 7470"/>
                  <a:gd name="T105" fmla="*/ T104 w 662"/>
                  <a:gd name="T106" fmla="+- 0 1293 795"/>
                  <a:gd name="T107" fmla="*/ 1293 h 664"/>
                  <a:gd name="T108" fmla="+- 0 8123 7470"/>
                  <a:gd name="T109" fmla="*/ T108 w 662"/>
                  <a:gd name="T110" fmla="+- 0 1258 795"/>
                  <a:gd name="T111" fmla="*/ 1258 h 664"/>
                  <a:gd name="T112" fmla="+- 0 8114 7470"/>
                  <a:gd name="T113" fmla="*/ T112 w 662"/>
                  <a:gd name="T114" fmla="+- 0 1227 795"/>
                  <a:gd name="T115" fmla="*/ 1227 h 664"/>
                  <a:gd name="T116" fmla="+- 0 8094 7470"/>
                  <a:gd name="T117" fmla="*/ T116 w 662"/>
                  <a:gd name="T118" fmla="+- 0 1175 795"/>
                  <a:gd name="T119" fmla="*/ 1175 h 664"/>
                  <a:gd name="T120" fmla="+- 0 8071 7470"/>
                  <a:gd name="T121" fmla="*/ T120 w 662"/>
                  <a:gd name="T122" fmla="+- 0 1128 795"/>
                  <a:gd name="T123" fmla="*/ 1128 h 664"/>
                  <a:gd name="T124" fmla="+- 0 8047 7470"/>
                  <a:gd name="T125" fmla="*/ T124 w 662"/>
                  <a:gd name="T126" fmla="+- 0 1085 795"/>
                  <a:gd name="T127" fmla="*/ 1085 h 664"/>
                  <a:gd name="T128" fmla="+- 0 8020 7470"/>
                  <a:gd name="T129" fmla="*/ T128 w 662"/>
                  <a:gd name="T130" fmla="+- 0 1046 795"/>
                  <a:gd name="T131" fmla="*/ 1046 h 664"/>
                  <a:gd name="T132" fmla="+- 0 7982 7470"/>
                  <a:gd name="T133" fmla="*/ T132 w 662"/>
                  <a:gd name="T134" fmla="+- 0 1000 795"/>
                  <a:gd name="T135" fmla="*/ 1000 h 664"/>
                  <a:gd name="T136" fmla="+- 0 7942 7470"/>
                  <a:gd name="T137" fmla="*/ T136 w 662"/>
                  <a:gd name="T138" fmla="+- 0 958 795"/>
                  <a:gd name="T139" fmla="*/ 958 h 664"/>
                  <a:gd name="T140" fmla="+- 0 7909 7470"/>
                  <a:gd name="T141" fmla="*/ T140 w 662"/>
                  <a:gd name="T142" fmla="+- 0 929 795"/>
                  <a:gd name="T143" fmla="*/ 929 h 664"/>
                  <a:gd name="T144" fmla="+- 0 7868 7470"/>
                  <a:gd name="T145" fmla="*/ T144 w 662"/>
                  <a:gd name="T146" fmla="+- 0 898 795"/>
                  <a:gd name="T147" fmla="*/ 898 h 664"/>
                  <a:gd name="T148" fmla="+- 0 7821 7470"/>
                  <a:gd name="T149" fmla="*/ T148 w 662"/>
                  <a:gd name="T150" fmla="+- 0 867 795"/>
                  <a:gd name="T151" fmla="*/ 867 h 664"/>
                  <a:gd name="T152" fmla="+- 0 7771 7470"/>
                  <a:gd name="T153" fmla="*/ T152 w 662"/>
                  <a:gd name="T154" fmla="+- 0 841 795"/>
                  <a:gd name="T155" fmla="*/ 841 h 664"/>
                  <a:gd name="T156" fmla="+- 0 7720 7470"/>
                  <a:gd name="T157" fmla="*/ T156 w 662"/>
                  <a:gd name="T158" fmla="+- 0 820 795"/>
                  <a:gd name="T159" fmla="*/ 820 h 664"/>
                  <a:gd name="T160" fmla="+- 0 7667 7470"/>
                  <a:gd name="T161" fmla="*/ T160 w 662"/>
                  <a:gd name="T162" fmla="+- 0 802 795"/>
                  <a:gd name="T163" fmla="*/ 802 h 664"/>
                  <a:gd name="T164" fmla="+- 0 7596 7470"/>
                  <a:gd name="T165" fmla="*/ T164 w 662"/>
                  <a:gd name="T166" fmla="+- 0 835 795"/>
                  <a:gd name="T167" fmla="*/ 835 h 664"/>
                  <a:gd name="T168" fmla="+- 0 7653 7470"/>
                  <a:gd name="T169" fmla="*/ T168 w 662"/>
                  <a:gd name="T170" fmla="+- 0 847 795"/>
                  <a:gd name="T171" fmla="*/ 847 h 664"/>
                  <a:gd name="T172" fmla="+- 0 7704 7470"/>
                  <a:gd name="T173" fmla="*/ T172 w 662"/>
                  <a:gd name="T174" fmla="+- 0 864 795"/>
                  <a:gd name="T175" fmla="*/ 864 h 664"/>
                  <a:gd name="T176" fmla="+- 0 7752 7470"/>
                  <a:gd name="T177" fmla="*/ T176 w 662"/>
                  <a:gd name="T178" fmla="+- 0 884 795"/>
                  <a:gd name="T179" fmla="*/ 884 h 664"/>
                  <a:gd name="T180" fmla="+- 0 7797 7470"/>
                  <a:gd name="T181" fmla="*/ T180 w 662"/>
                  <a:gd name="T182" fmla="+- 0 908 795"/>
                  <a:gd name="T183" fmla="*/ 908 h 664"/>
                  <a:gd name="T184" fmla="+- 0 7841 7470"/>
                  <a:gd name="T185" fmla="*/ T184 w 662"/>
                  <a:gd name="T186" fmla="+- 0 936 795"/>
                  <a:gd name="T187" fmla="*/ 936 h 664"/>
                  <a:gd name="T188" fmla="+- 0 7885 7470"/>
                  <a:gd name="T189" fmla="*/ T188 w 662"/>
                  <a:gd name="T190" fmla="+- 0 970 795"/>
                  <a:gd name="T191" fmla="*/ 970 h 664"/>
                  <a:gd name="T192" fmla="+- 0 7926 7470"/>
                  <a:gd name="T193" fmla="*/ T192 w 662"/>
                  <a:gd name="T194" fmla="+- 0 1009 795"/>
                  <a:gd name="T195" fmla="*/ 1009 h 664"/>
                  <a:gd name="T196" fmla="+- 0 7958 7470"/>
                  <a:gd name="T197" fmla="*/ T196 w 662"/>
                  <a:gd name="T198" fmla="+- 0 1044 795"/>
                  <a:gd name="T199" fmla="*/ 1044 h 664"/>
                  <a:gd name="T200" fmla="+- 0 7988 7470"/>
                  <a:gd name="T201" fmla="*/ T200 w 662"/>
                  <a:gd name="T202" fmla="+- 0 1082 795"/>
                  <a:gd name="T203" fmla="*/ 1082 h 664"/>
                  <a:gd name="T204" fmla="+- 0 8015 7470"/>
                  <a:gd name="T205" fmla="*/ T204 w 662"/>
                  <a:gd name="T206" fmla="+- 0 1124 795"/>
                  <a:gd name="T207" fmla="*/ 1124 h 664"/>
                  <a:gd name="T208" fmla="+- 0 8039 7470"/>
                  <a:gd name="T209" fmla="*/ T208 w 662"/>
                  <a:gd name="T210" fmla="+- 0 1169 795"/>
                  <a:gd name="T211" fmla="*/ 1169 h 664"/>
                  <a:gd name="T212" fmla="+- 0 8062 7470"/>
                  <a:gd name="T213" fmla="*/ T212 w 662"/>
                  <a:gd name="T214" fmla="+- 0 1221 795"/>
                  <a:gd name="T215" fmla="*/ 1221 h 664"/>
                  <a:gd name="T216" fmla="+- 0 8072 7470"/>
                  <a:gd name="T217" fmla="*/ T216 w 662"/>
                  <a:gd name="T218" fmla="+- 0 1253 795"/>
                  <a:gd name="T219" fmla="*/ 1253 h 664"/>
                  <a:gd name="T220" fmla="+- 0 8084 7470"/>
                  <a:gd name="T221" fmla="*/ T220 w 662"/>
                  <a:gd name="T222" fmla="+- 0 1297 795"/>
                  <a:gd name="T223" fmla="*/ 1297 h 664"/>
                  <a:gd name="T224" fmla="+- 0 8092 7470"/>
                  <a:gd name="T225" fmla="*/ T224 w 662"/>
                  <a:gd name="T226" fmla="+- 0 1333 795"/>
                  <a:gd name="T227" fmla="*/ 1333 h 66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  <a:cxn ang="0">
                    <a:pos x="T225" y="T227"/>
                  </a:cxn>
                </a:cxnLst>
                <a:rect l="0" t="0" r="r" b="b"/>
                <a:pathLst>
                  <a:path w="662" h="664">
                    <a:moveTo>
                      <a:pt x="490" y="639"/>
                    </a:moveTo>
                    <a:lnTo>
                      <a:pt x="483" y="563"/>
                    </a:lnTo>
                    <a:lnTo>
                      <a:pt x="466" y="491"/>
                    </a:lnTo>
                    <a:lnTo>
                      <a:pt x="437" y="424"/>
                    </a:lnTo>
                    <a:lnTo>
                      <a:pt x="399" y="363"/>
                    </a:lnTo>
                    <a:lnTo>
                      <a:pt x="352" y="308"/>
                    </a:lnTo>
                    <a:lnTo>
                      <a:pt x="298" y="261"/>
                    </a:lnTo>
                    <a:lnTo>
                      <a:pt x="236" y="223"/>
                    </a:lnTo>
                    <a:lnTo>
                      <a:pt x="169" y="195"/>
                    </a:lnTo>
                    <a:lnTo>
                      <a:pt x="97" y="177"/>
                    </a:lnTo>
                    <a:lnTo>
                      <a:pt x="22" y="171"/>
                    </a:lnTo>
                    <a:lnTo>
                      <a:pt x="0" y="172"/>
                    </a:lnTo>
                    <a:lnTo>
                      <a:pt x="0" y="177"/>
                    </a:lnTo>
                    <a:lnTo>
                      <a:pt x="0" y="183"/>
                    </a:lnTo>
                    <a:lnTo>
                      <a:pt x="3" y="188"/>
                    </a:lnTo>
                    <a:lnTo>
                      <a:pt x="33" y="218"/>
                    </a:lnTo>
                    <a:lnTo>
                      <a:pt x="105" y="226"/>
                    </a:lnTo>
                    <a:lnTo>
                      <a:pt x="174" y="246"/>
                    </a:lnTo>
                    <a:lnTo>
                      <a:pt x="237" y="277"/>
                    </a:lnTo>
                    <a:lnTo>
                      <a:pt x="294" y="318"/>
                    </a:lnTo>
                    <a:lnTo>
                      <a:pt x="343" y="367"/>
                    </a:lnTo>
                    <a:lnTo>
                      <a:pt x="383" y="424"/>
                    </a:lnTo>
                    <a:lnTo>
                      <a:pt x="414" y="487"/>
                    </a:lnTo>
                    <a:lnTo>
                      <a:pt x="434" y="555"/>
                    </a:lnTo>
                    <a:lnTo>
                      <a:pt x="443" y="628"/>
                    </a:lnTo>
                    <a:lnTo>
                      <a:pt x="475" y="661"/>
                    </a:lnTo>
                    <a:lnTo>
                      <a:pt x="481" y="663"/>
                    </a:lnTo>
                    <a:lnTo>
                      <a:pt x="489" y="663"/>
                    </a:lnTo>
                    <a:lnTo>
                      <a:pt x="490" y="639"/>
                    </a:lnTo>
                    <a:close/>
                    <a:moveTo>
                      <a:pt x="580" y="579"/>
                    </a:moveTo>
                    <a:lnTo>
                      <a:pt x="567" y="503"/>
                    </a:lnTo>
                    <a:lnTo>
                      <a:pt x="543" y="430"/>
                    </a:lnTo>
                    <a:lnTo>
                      <a:pt x="510" y="362"/>
                    </a:lnTo>
                    <a:lnTo>
                      <a:pt x="469" y="300"/>
                    </a:lnTo>
                    <a:lnTo>
                      <a:pt x="420" y="243"/>
                    </a:lnTo>
                    <a:lnTo>
                      <a:pt x="364" y="194"/>
                    </a:lnTo>
                    <a:lnTo>
                      <a:pt x="302" y="152"/>
                    </a:lnTo>
                    <a:lnTo>
                      <a:pt x="234" y="119"/>
                    </a:lnTo>
                    <a:lnTo>
                      <a:pt x="161" y="95"/>
                    </a:lnTo>
                    <a:lnTo>
                      <a:pt x="85" y="81"/>
                    </a:lnTo>
                    <a:lnTo>
                      <a:pt x="41" y="125"/>
                    </a:lnTo>
                    <a:lnTo>
                      <a:pt x="114" y="132"/>
                    </a:lnTo>
                    <a:lnTo>
                      <a:pt x="182" y="150"/>
                    </a:lnTo>
                    <a:lnTo>
                      <a:pt x="247" y="176"/>
                    </a:lnTo>
                    <a:lnTo>
                      <a:pt x="307" y="211"/>
                    </a:lnTo>
                    <a:lnTo>
                      <a:pt x="362" y="253"/>
                    </a:lnTo>
                    <a:lnTo>
                      <a:pt x="410" y="302"/>
                    </a:lnTo>
                    <a:lnTo>
                      <a:pt x="452" y="357"/>
                    </a:lnTo>
                    <a:lnTo>
                      <a:pt x="486" y="417"/>
                    </a:lnTo>
                    <a:lnTo>
                      <a:pt x="512" y="482"/>
                    </a:lnTo>
                    <a:lnTo>
                      <a:pt x="529" y="551"/>
                    </a:lnTo>
                    <a:lnTo>
                      <a:pt x="536" y="623"/>
                    </a:lnTo>
                    <a:lnTo>
                      <a:pt x="580" y="579"/>
                    </a:lnTo>
                    <a:close/>
                    <a:moveTo>
                      <a:pt x="662" y="498"/>
                    </a:moveTo>
                    <a:lnTo>
                      <a:pt x="657" y="479"/>
                    </a:lnTo>
                    <a:lnTo>
                      <a:pt x="653" y="463"/>
                    </a:lnTo>
                    <a:lnTo>
                      <a:pt x="648" y="447"/>
                    </a:lnTo>
                    <a:lnTo>
                      <a:pt x="644" y="432"/>
                    </a:lnTo>
                    <a:lnTo>
                      <a:pt x="634" y="405"/>
                    </a:lnTo>
                    <a:lnTo>
                      <a:pt x="624" y="380"/>
                    </a:lnTo>
                    <a:lnTo>
                      <a:pt x="613" y="356"/>
                    </a:lnTo>
                    <a:lnTo>
                      <a:pt x="601" y="333"/>
                    </a:lnTo>
                    <a:lnTo>
                      <a:pt x="589" y="311"/>
                    </a:lnTo>
                    <a:lnTo>
                      <a:pt x="577" y="290"/>
                    </a:lnTo>
                    <a:lnTo>
                      <a:pt x="563" y="270"/>
                    </a:lnTo>
                    <a:lnTo>
                      <a:pt x="550" y="251"/>
                    </a:lnTo>
                    <a:lnTo>
                      <a:pt x="535" y="232"/>
                    </a:lnTo>
                    <a:lnTo>
                      <a:pt x="512" y="205"/>
                    </a:lnTo>
                    <a:lnTo>
                      <a:pt x="496" y="187"/>
                    </a:lnTo>
                    <a:lnTo>
                      <a:pt x="472" y="163"/>
                    </a:lnTo>
                    <a:lnTo>
                      <a:pt x="456" y="148"/>
                    </a:lnTo>
                    <a:lnTo>
                      <a:pt x="439" y="134"/>
                    </a:lnTo>
                    <a:lnTo>
                      <a:pt x="421" y="120"/>
                    </a:lnTo>
                    <a:lnTo>
                      <a:pt x="398" y="103"/>
                    </a:lnTo>
                    <a:lnTo>
                      <a:pt x="375" y="87"/>
                    </a:lnTo>
                    <a:lnTo>
                      <a:pt x="351" y="72"/>
                    </a:lnTo>
                    <a:lnTo>
                      <a:pt x="326" y="59"/>
                    </a:lnTo>
                    <a:lnTo>
                      <a:pt x="301" y="46"/>
                    </a:lnTo>
                    <a:lnTo>
                      <a:pt x="276" y="35"/>
                    </a:lnTo>
                    <a:lnTo>
                      <a:pt x="250" y="25"/>
                    </a:lnTo>
                    <a:lnTo>
                      <a:pt x="224" y="15"/>
                    </a:lnTo>
                    <a:lnTo>
                      <a:pt x="197" y="7"/>
                    </a:lnTo>
                    <a:lnTo>
                      <a:pt x="166" y="0"/>
                    </a:lnTo>
                    <a:lnTo>
                      <a:pt x="126" y="40"/>
                    </a:lnTo>
                    <a:lnTo>
                      <a:pt x="157" y="46"/>
                    </a:lnTo>
                    <a:lnTo>
                      <a:pt x="183" y="52"/>
                    </a:lnTo>
                    <a:lnTo>
                      <a:pt x="209" y="60"/>
                    </a:lnTo>
                    <a:lnTo>
                      <a:pt x="234" y="69"/>
                    </a:lnTo>
                    <a:lnTo>
                      <a:pt x="258" y="78"/>
                    </a:lnTo>
                    <a:lnTo>
                      <a:pt x="282" y="89"/>
                    </a:lnTo>
                    <a:lnTo>
                      <a:pt x="305" y="101"/>
                    </a:lnTo>
                    <a:lnTo>
                      <a:pt x="327" y="113"/>
                    </a:lnTo>
                    <a:lnTo>
                      <a:pt x="350" y="127"/>
                    </a:lnTo>
                    <a:lnTo>
                      <a:pt x="371" y="141"/>
                    </a:lnTo>
                    <a:lnTo>
                      <a:pt x="394" y="158"/>
                    </a:lnTo>
                    <a:lnTo>
                      <a:pt x="415" y="175"/>
                    </a:lnTo>
                    <a:lnTo>
                      <a:pt x="436" y="194"/>
                    </a:lnTo>
                    <a:lnTo>
                      <a:pt x="456" y="214"/>
                    </a:lnTo>
                    <a:lnTo>
                      <a:pt x="473" y="231"/>
                    </a:lnTo>
                    <a:lnTo>
                      <a:pt x="488" y="249"/>
                    </a:lnTo>
                    <a:lnTo>
                      <a:pt x="503" y="268"/>
                    </a:lnTo>
                    <a:lnTo>
                      <a:pt x="518" y="287"/>
                    </a:lnTo>
                    <a:lnTo>
                      <a:pt x="532" y="308"/>
                    </a:lnTo>
                    <a:lnTo>
                      <a:pt x="545" y="329"/>
                    </a:lnTo>
                    <a:lnTo>
                      <a:pt x="557" y="351"/>
                    </a:lnTo>
                    <a:lnTo>
                      <a:pt x="569" y="374"/>
                    </a:lnTo>
                    <a:lnTo>
                      <a:pt x="581" y="400"/>
                    </a:lnTo>
                    <a:lnTo>
                      <a:pt x="592" y="426"/>
                    </a:lnTo>
                    <a:lnTo>
                      <a:pt x="597" y="442"/>
                    </a:lnTo>
                    <a:lnTo>
                      <a:pt x="602" y="458"/>
                    </a:lnTo>
                    <a:lnTo>
                      <a:pt x="607" y="474"/>
                    </a:lnTo>
                    <a:lnTo>
                      <a:pt x="614" y="502"/>
                    </a:lnTo>
                    <a:lnTo>
                      <a:pt x="620" y="526"/>
                    </a:lnTo>
                    <a:lnTo>
                      <a:pt x="622" y="538"/>
                    </a:lnTo>
                    <a:lnTo>
                      <a:pt x="662" y="498"/>
                    </a:lnTo>
                    <a:close/>
                  </a:path>
                </a:pathLst>
              </a:custGeom>
              <a:solidFill>
                <a:srgbClr val="006C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7" name="docshape10"/>
            <p:cNvSpPr>
              <a:spLocks/>
            </p:cNvSpPr>
            <p:nvPr userDrawn="1"/>
          </p:nvSpPr>
          <p:spPr bwMode="auto">
            <a:xfrm>
              <a:off x="5434013" y="1333500"/>
              <a:ext cx="331787" cy="95250"/>
            </a:xfrm>
            <a:custGeom>
              <a:avLst/>
              <a:gdLst>
                <a:gd name="T0" fmla="+- 0 9006 8558"/>
                <a:gd name="T1" fmla="*/ T0 w 523"/>
                <a:gd name="T2" fmla="+- 0 1450 1379"/>
                <a:gd name="T3" fmla="*/ 1450 h 149"/>
                <a:gd name="T4" fmla="+- 0 9004 8558"/>
                <a:gd name="T5" fmla="*/ T4 w 523"/>
                <a:gd name="T6" fmla="+- 0 1448 1379"/>
                <a:gd name="T7" fmla="*/ 1448 h 149"/>
                <a:gd name="T8" fmla="+- 0 8560 8558"/>
                <a:gd name="T9" fmla="*/ T8 w 523"/>
                <a:gd name="T10" fmla="+- 0 1448 1379"/>
                <a:gd name="T11" fmla="*/ 1448 h 149"/>
                <a:gd name="T12" fmla="+- 0 8558 8558"/>
                <a:gd name="T13" fmla="*/ T12 w 523"/>
                <a:gd name="T14" fmla="+- 0 1450 1379"/>
                <a:gd name="T15" fmla="*/ 1450 h 149"/>
                <a:gd name="T16" fmla="+- 0 8558 8558"/>
                <a:gd name="T17" fmla="*/ T16 w 523"/>
                <a:gd name="T18" fmla="+- 0 1455 1379"/>
                <a:gd name="T19" fmla="*/ 1455 h 149"/>
                <a:gd name="T20" fmla="+- 0 8560 8558"/>
                <a:gd name="T21" fmla="*/ T20 w 523"/>
                <a:gd name="T22" fmla="+- 0 1457 1379"/>
                <a:gd name="T23" fmla="*/ 1457 h 149"/>
                <a:gd name="T24" fmla="+- 0 9001 8558"/>
                <a:gd name="T25" fmla="*/ T24 w 523"/>
                <a:gd name="T26" fmla="+- 0 1457 1379"/>
                <a:gd name="T27" fmla="*/ 1457 h 149"/>
                <a:gd name="T28" fmla="+- 0 9004 8558"/>
                <a:gd name="T29" fmla="*/ T28 w 523"/>
                <a:gd name="T30" fmla="+- 0 1457 1379"/>
                <a:gd name="T31" fmla="*/ 1457 h 149"/>
                <a:gd name="T32" fmla="+- 0 9006 8558"/>
                <a:gd name="T33" fmla="*/ T32 w 523"/>
                <a:gd name="T34" fmla="+- 0 1455 1379"/>
                <a:gd name="T35" fmla="*/ 1455 h 149"/>
                <a:gd name="T36" fmla="+- 0 9006 8558"/>
                <a:gd name="T37" fmla="*/ T36 w 523"/>
                <a:gd name="T38" fmla="+- 0 1450 1379"/>
                <a:gd name="T39" fmla="*/ 1450 h 149"/>
                <a:gd name="T40" fmla="+- 0 9080 8558"/>
                <a:gd name="T41" fmla="*/ T40 w 523"/>
                <a:gd name="T42" fmla="+- 0 1379 1379"/>
                <a:gd name="T43" fmla="*/ 1379 h 149"/>
                <a:gd name="T44" fmla="+- 0 9054 8558"/>
                <a:gd name="T45" fmla="*/ T44 w 523"/>
                <a:gd name="T46" fmla="+- 0 1379 1379"/>
                <a:gd name="T47" fmla="*/ 1379 h 149"/>
                <a:gd name="T48" fmla="+- 0 9054 8558"/>
                <a:gd name="T49" fmla="*/ T48 w 523"/>
                <a:gd name="T50" fmla="+- 0 1527 1379"/>
                <a:gd name="T51" fmla="*/ 1527 h 149"/>
                <a:gd name="T52" fmla="+- 0 9080 8558"/>
                <a:gd name="T53" fmla="*/ T52 w 523"/>
                <a:gd name="T54" fmla="+- 0 1527 1379"/>
                <a:gd name="T55" fmla="*/ 1527 h 149"/>
                <a:gd name="T56" fmla="+- 0 9080 8558"/>
                <a:gd name="T57" fmla="*/ T56 w 523"/>
                <a:gd name="T58" fmla="+- 0 1379 1379"/>
                <a:gd name="T59" fmla="*/ 1379 h 14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</a:cxnLst>
              <a:rect l="0" t="0" r="r" b="b"/>
              <a:pathLst>
                <a:path w="523" h="149">
                  <a:moveTo>
                    <a:pt x="448" y="71"/>
                  </a:moveTo>
                  <a:lnTo>
                    <a:pt x="446" y="69"/>
                  </a:lnTo>
                  <a:lnTo>
                    <a:pt x="2" y="69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2" y="78"/>
                  </a:lnTo>
                  <a:lnTo>
                    <a:pt x="443" y="78"/>
                  </a:lnTo>
                  <a:lnTo>
                    <a:pt x="446" y="78"/>
                  </a:lnTo>
                  <a:lnTo>
                    <a:pt x="448" y="76"/>
                  </a:lnTo>
                  <a:lnTo>
                    <a:pt x="448" y="71"/>
                  </a:lnTo>
                  <a:close/>
                  <a:moveTo>
                    <a:pt x="522" y="0"/>
                  </a:moveTo>
                  <a:lnTo>
                    <a:pt x="496" y="0"/>
                  </a:lnTo>
                  <a:lnTo>
                    <a:pt x="496" y="148"/>
                  </a:lnTo>
                  <a:lnTo>
                    <a:pt x="522" y="148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006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8" name="image5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188" y="1333500"/>
              <a:ext cx="82550" cy="95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6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5188" y="1330325"/>
              <a:ext cx="73025" cy="9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7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250" y="1333500"/>
              <a:ext cx="79375" cy="95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docshapegroup11"/>
            <p:cNvGrpSpPr>
              <a:grpSpLocks/>
            </p:cNvGrpSpPr>
            <p:nvPr userDrawn="1"/>
          </p:nvGrpSpPr>
          <p:grpSpPr bwMode="auto">
            <a:xfrm>
              <a:off x="6194425" y="1331913"/>
              <a:ext cx="341313" cy="95250"/>
              <a:chOff x="9756" y="1377"/>
              <a:chExt cx="537" cy="150"/>
            </a:xfrm>
          </p:grpSpPr>
          <p:pic>
            <p:nvPicPr>
              <p:cNvPr id="16" name="docshape12"/>
              <p:cNvPicPr>
                <a:picLocks noChangeAspect="1" noChangeArrowheads="1"/>
              </p:cNvPicPr>
              <p:nvPr userDrawn="1"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5" y="1378"/>
                <a:ext cx="127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ocshape13"/>
              <p:cNvPicPr>
                <a:picLocks noChangeAspect="1" noChangeArrowheads="1"/>
              </p:cNvPicPr>
              <p:nvPr userDrawn="1"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9" y="1377"/>
                <a:ext cx="156" cy="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docshape14"/>
              <p:cNvPicPr>
                <a:picLocks noChangeAspect="1" noChangeArrowheads="1"/>
              </p:cNvPicPr>
              <p:nvPr userDrawn="1"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62" y="1378"/>
                <a:ext cx="130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docshapegroup15"/>
            <p:cNvGrpSpPr>
              <a:grpSpLocks/>
            </p:cNvGrpSpPr>
            <p:nvPr userDrawn="1"/>
          </p:nvGrpSpPr>
          <p:grpSpPr bwMode="auto">
            <a:xfrm>
              <a:off x="6713538" y="1333500"/>
              <a:ext cx="385762" cy="95250"/>
              <a:chOff x="10573" y="1379"/>
              <a:chExt cx="608" cy="149"/>
            </a:xfrm>
          </p:grpSpPr>
          <p:pic>
            <p:nvPicPr>
              <p:cNvPr id="14" name="docshape16"/>
              <p:cNvPicPr>
                <a:picLocks noChangeAspect="1" noChangeArrowheads="1"/>
              </p:cNvPicPr>
              <p:nvPr userDrawn="1"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72" y="1378"/>
                <a:ext cx="112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docshape17"/>
              <p:cNvSpPr>
                <a:spLocks/>
              </p:cNvSpPr>
              <p:nvPr userDrawn="1"/>
            </p:nvSpPr>
            <p:spPr bwMode="auto">
              <a:xfrm>
                <a:off x="10732" y="1447"/>
                <a:ext cx="449" cy="10"/>
              </a:xfrm>
              <a:custGeom>
                <a:avLst/>
                <a:gdLst>
                  <a:gd name="T0" fmla="+- 0 11179 10733"/>
                  <a:gd name="T1" fmla="*/ T0 w 449"/>
                  <a:gd name="T2" fmla="+- 0 1448 1448"/>
                  <a:gd name="T3" fmla="*/ 1448 h 10"/>
                  <a:gd name="T4" fmla="+- 0 10735 10733"/>
                  <a:gd name="T5" fmla="*/ T4 w 449"/>
                  <a:gd name="T6" fmla="+- 0 1448 1448"/>
                  <a:gd name="T7" fmla="*/ 1448 h 10"/>
                  <a:gd name="T8" fmla="+- 0 10733 10733"/>
                  <a:gd name="T9" fmla="*/ T8 w 449"/>
                  <a:gd name="T10" fmla="+- 0 1450 1448"/>
                  <a:gd name="T11" fmla="*/ 1450 h 10"/>
                  <a:gd name="T12" fmla="+- 0 10733 10733"/>
                  <a:gd name="T13" fmla="*/ T12 w 449"/>
                  <a:gd name="T14" fmla="+- 0 1455 1448"/>
                  <a:gd name="T15" fmla="*/ 1455 h 10"/>
                  <a:gd name="T16" fmla="+- 0 10735 10733"/>
                  <a:gd name="T17" fmla="*/ T16 w 449"/>
                  <a:gd name="T18" fmla="+- 0 1457 1448"/>
                  <a:gd name="T19" fmla="*/ 1457 h 10"/>
                  <a:gd name="T20" fmla="+- 0 11176 10733"/>
                  <a:gd name="T21" fmla="*/ T20 w 449"/>
                  <a:gd name="T22" fmla="+- 0 1457 1448"/>
                  <a:gd name="T23" fmla="*/ 1457 h 10"/>
                  <a:gd name="T24" fmla="+- 0 11179 10733"/>
                  <a:gd name="T25" fmla="*/ T24 w 449"/>
                  <a:gd name="T26" fmla="+- 0 1457 1448"/>
                  <a:gd name="T27" fmla="*/ 1457 h 10"/>
                  <a:gd name="T28" fmla="+- 0 11181 10733"/>
                  <a:gd name="T29" fmla="*/ T28 w 449"/>
                  <a:gd name="T30" fmla="+- 0 1455 1448"/>
                  <a:gd name="T31" fmla="*/ 1455 h 10"/>
                  <a:gd name="T32" fmla="+- 0 11181 10733"/>
                  <a:gd name="T33" fmla="*/ T32 w 449"/>
                  <a:gd name="T34" fmla="+- 0 1450 1448"/>
                  <a:gd name="T35" fmla="*/ 1450 h 10"/>
                  <a:gd name="T36" fmla="+- 0 11179 10733"/>
                  <a:gd name="T37" fmla="*/ T36 w 449"/>
                  <a:gd name="T38" fmla="+- 0 1448 1448"/>
                  <a:gd name="T39" fmla="*/ 1448 h 1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449" h="10">
                    <a:moveTo>
                      <a:pt x="446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443" y="9"/>
                    </a:lnTo>
                    <a:lnTo>
                      <a:pt x="446" y="9"/>
                    </a:lnTo>
                    <a:lnTo>
                      <a:pt x="448" y="7"/>
                    </a:lnTo>
                    <a:lnTo>
                      <a:pt x="448" y="2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006C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pic>
          <p:nvPicPr>
            <p:cNvPr id="13" name="image12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3363" y="1330325"/>
              <a:ext cx="85725" cy="9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308049" y="134120"/>
            <a:ext cx="11563940" cy="6359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4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8049" y="770022"/>
            <a:ext cx="11563940" cy="0"/>
          </a:xfrm>
          <a:prstGeom prst="line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 Placeholder 2"/>
          <p:cNvSpPr>
            <a:spLocks noGrp="1"/>
          </p:cNvSpPr>
          <p:nvPr>
            <p:ph idx="1" hasCustomPrompt="1"/>
          </p:nvPr>
        </p:nvSpPr>
        <p:spPr>
          <a:xfrm>
            <a:off x="7443387" y="983877"/>
            <a:ext cx="4428602" cy="503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68406" indent="-285750" algn="l">
              <a:buFont typeface="Arial" panose="020B0604020202020204" pitchFamily="34" charset="0"/>
              <a:buChar char="•"/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051060" indent="-285750" algn="l">
              <a:buFont typeface="Arial" panose="020B0604020202020204" pitchFamily="34" charset="0"/>
              <a:buChar char="•"/>
              <a:defRPr sz="12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433716" indent="-285750" algn="l">
              <a:buFont typeface="Arial" panose="020B0604020202020204" pitchFamily="34" charset="0"/>
              <a:buChar char="•"/>
              <a:defRPr sz="12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816370" indent="-285750" algn="l">
              <a:buFont typeface="Arial" panose="020B0604020202020204" pitchFamily="34" charset="0"/>
              <a:buChar char="•"/>
              <a:defRPr sz="12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3097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0346192" y="6176963"/>
            <a:ext cx="1527238" cy="430179"/>
            <a:chOff x="4743450" y="765175"/>
            <a:chExt cx="2355850" cy="663575"/>
          </a:xfrm>
        </p:grpSpPr>
        <p:grpSp>
          <p:nvGrpSpPr>
            <p:cNvPr id="5" name="docshapegroup1"/>
            <p:cNvGrpSpPr>
              <a:grpSpLocks/>
            </p:cNvGrpSpPr>
            <p:nvPr userDrawn="1"/>
          </p:nvGrpSpPr>
          <p:grpSpPr bwMode="auto">
            <a:xfrm>
              <a:off x="5437188" y="857250"/>
              <a:ext cx="1660525" cy="384175"/>
              <a:chOff x="8562" y="631"/>
              <a:chExt cx="2614" cy="605"/>
            </a:xfrm>
          </p:grpSpPr>
          <p:sp>
            <p:nvSpPr>
              <p:cNvPr id="24" name="docshape2"/>
              <p:cNvSpPr>
                <a:spLocks/>
              </p:cNvSpPr>
              <p:nvPr userDrawn="1"/>
            </p:nvSpPr>
            <p:spPr bwMode="auto">
              <a:xfrm>
                <a:off x="8561" y="663"/>
                <a:ext cx="2614" cy="573"/>
              </a:xfrm>
              <a:custGeom>
                <a:avLst/>
                <a:gdLst>
                  <a:gd name="T0" fmla="+- 0 8627 8562"/>
                  <a:gd name="T1" fmla="*/ T0 w 2614"/>
                  <a:gd name="T2" fmla="+- 0 717 663"/>
                  <a:gd name="T3" fmla="*/ 717 h 573"/>
                  <a:gd name="T4" fmla="+- 0 8813 8562"/>
                  <a:gd name="T5" fmla="*/ T4 w 2614"/>
                  <a:gd name="T6" fmla="+- 0 1195 663"/>
                  <a:gd name="T7" fmla="*/ 1195 h 573"/>
                  <a:gd name="T8" fmla="+- 0 8769 8562"/>
                  <a:gd name="T9" fmla="*/ T8 w 2614"/>
                  <a:gd name="T10" fmla="+- 0 713 663"/>
                  <a:gd name="T11" fmla="*/ 713 h 573"/>
                  <a:gd name="T12" fmla="+- 0 9102 8562"/>
                  <a:gd name="T13" fmla="*/ T12 w 2614"/>
                  <a:gd name="T14" fmla="+- 0 859 663"/>
                  <a:gd name="T15" fmla="*/ 859 h 573"/>
                  <a:gd name="T16" fmla="+- 0 9042 8562"/>
                  <a:gd name="T17" fmla="*/ T16 w 2614"/>
                  <a:gd name="T18" fmla="+- 0 1080 663"/>
                  <a:gd name="T19" fmla="*/ 1080 h 573"/>
                  <a:gd name="T20" fmla="+- 0 8802 8562"/>
                  <a:gd name="T21" fmla="*/ T20 w 2614"/>
                  <a:gd name="T22" fmla="+- 0 854 663"/>
                  <a:gd name="T23" fmla="*/ 854 h 573"/>
                  <a:gd name="T24" fmla="+- 0 9215 8562"/>
                  <a:gd name="T25" fmla="*/ T24 w 2614"/>
                  <a:gd name="T26" fmla="+- 0 871 663"/>
                  <a:gd name="T27" fmla="*/ 871 h 573"/>
                  <a:gd name="T28" fmla="+- 0 9616 8562"/>
                  <a:gd name="T29" fmla="*/ T28 w 2614"/>
                  <a:gd name="T30" fmla="+- 0 930 663"/>
                  <a:gd name="T31" fmla="*/ 930 h 573"/>
                  <a:gd name="T32" fmla="+- 0 9541 8562"/>
                  <a:gd name="T33" fmla="*/ T32 w 2614"/>
                  <a:gd name="T34" fmla="+- 0 832 663"/>
                  <a:gd name="T35" fmla="*/ 832 h 573"/>
                  <a:gd name="T36" fmla="+- 0 9374 8562"/>
                  <a:gd name="T37" fmla="*/ T36 w 2614"/>
                  <a:gd name="T38" fmla="+- 0 955 663"/>
                  <a:gd name="T39" fmla="*/ 955 h 573"/>
                  <a:gd name="T40" fmla="+- 0 9407 8562"/>
                  <a:gd name="T41" fmla="*/ T40 w 2614"/>
                  <a:gd name="T42" fmla="+- 0 869 663"/>
                  <a:gd name="T43" fmla="*/ 869 h 573"/>
                  <a:gd name="T44" fmla="+- 0 9498 8562"/>
                  <a:gd name="T45" fmla="*/ T44 w 2614"/>
                  <a:gd name="T46" fmla="+- 0 912 663"/>
                  <a:gd name="T47" fmla="*/ 912 h 573"/>
                  <a:gd name="T48" fmla="+- 0 9362 8562"/>
                  <a:gd name="T49" fmla="*/ T48 w 2614"/>
                  <a:gd name="T50" fmla="+- 0 828 663"/>
                  <a:gd name="T51" fmla="*/ 828 h 573"/>
                  <a:gd name="T52" fmla="+- 0 9247 8562"/>
                  <a:gd name="T53" fmla="*/ T52 w 2614"/>
                  <a:gd name="T54" fmla="+- 0 1071 663"/>
                  <a:gd name="T55" fmla="*/ 1071 h 573"/>
                  <a:gd name="T56" fmla="+- 0 9325 8562"/>
                  <a:gd name="T57" fmla="*/ T56 w 2614"/>
                  <a:gd name="T58" fmla="+- 0 1202 663"/>
                  <a:gd name="T59" fmla="*/ 1202 h 573"/>
                  <a:gd name="T60" fmla="+- 0 9479 8562"/>
                  <a:gd name="T61" fmla="*/ T60 w 2614"/>
                  <a:gd name="T62" fmla="+- 0 1234 663"/>
                  <a:gd name="T63" fmla="*/ 1234 h 573"/>
                  <a:gd name="T64" fmla="+- 0 9573 8562"/>
                  <a:gd name="T65" fmla="*/ T64 w 2614"/>
                  <a:gd name="T66" fmla="+- 0 1199 663"/>
                  <a:gd name="T67" fmla="*/ 1199 h 573"/>
                  <a:gd name="T68" fmla="+- 0 9586 8562"/>
                  <a:gd name="T69" fmla="*/ T68 w 2614"/>
                  <a:gd name="T70" fmla="+- 0 1148 663"/>
                  <a:gd name="T71" fmla="*/ 1148 h 573"/>
                  <a:gd name="T72" fmla="+- 0 9466 8562"/>
                  <a:gd name="T73" fmla="*/ T72 w 2614"/>
                  <a:gd name="T74" fmla="+- 0 1169 663"/>
                  <a:gd name="T75" fmla="*/ 1169 h 573"/>
                  <a:gd name="T76" fmla="+- 0 9615 8562"/>
                  <a:gd name="T77" fmla="*/ T76 w 2614"/>
                  <a:gd name="T78" fmla="+- 0 1032 663"/>
                  <a:gd name="T79" fmla="*/ 1032 h 573"/>
                  <a:gd name="T80" fmla="+- 0 9951 8562"/>
                  <a:gd name="T81" fmla="*/ T80 w 2614"/>
                  <a:gd name="T82" fmla="+- 0 822 663"/>
                  <a:gd name="T83" fmla="*/ 822 h 573"/>
                  <a:gd name="T84" fmla="+- 0 9875 8562"/>
                  <a:gd name="T85" fmla="*/ T84 w 2614"/>
                  <a:gd name="T86" fmla="+- 0 841 663"/>
                  <a:gd name="T87" fmla="*/ 841 h 573"/>
                  <a:gd name="T88" fmla="+- 0 9822 8562"/>
                  <a:gd name="T89" fmla="*/ T88 w 2614"/>
                  <a:gd name="T90" fmla="+- 0 912 663"/>
                  <a:gd name="T91" fmla="*/ 912 h 573"/>
                  <a:gd name="T92" fmla="+- 0 9666 8562"/>
                  <a:gd name="T93" fmla="*/ T92 w 2614"/>
                  <a:gd name="T94" fmla="+- 0 836 663"/>
                  <a:gd name="T95" fmla="*/ 836 h 573"/>
                  <a:gd name="T96" fmla="+- 0 9656 8562"/>
                  <a:gd name="T97" fmla="*/ T96 w 2614"/>
                  <a:gd name="T98" fmla="+- 0 1190 663"/>
                  <a:gd name="T99" fmla="*/ 1190 h 573"/>
                  <a:gd name="T100" fmla="+- 0 9826 8562"/>
                  <a:gd name="T101" fmla="*/ T100 w 2614"/>
                  <a:gd name="T102" fmla="+- 0 1177 663"/>
                  <a:gd name="T103" fmla="*/ 1177 h 573"/>
                  <a:gd name="T104" fmla="+- 0 9855 8562"/>
                  <a:gd name="T105" fmla="*/ T104 w 2614"/>
                  <a:gd name="T106" fmla="+- 0 920 663"/>
                  <a:gd name="T107" fmla="*/ 920 h 573"/>
                  <a:gd name="T108" fmla="+- 0 10432 8562"/>
                  <a:gd name="T109" fmla="*/ T108 w 2614"/>
                  <a:gd name="T110" fmla="+- 0 1176 663"/>
                  <a:gd name="T111" fmla="*/ 1176 h 573"/>
                  <a:gd name="T112" fmla="+- 0 10404 8562"/>
                  <a:gd name="T113" fmla="*/ T112 w 2614"/>
                  <a:gd name="T114" fmla="+- 0 859 663"/>
                  <a:gd name="T115" fmla="*/ 859 h 573"/>
                  <a:gd name="T116" fmla="+- 0 10313 8562"/>
                  <a:gd name="T117" fmla="*/ T116 w 2614"/>
                  <a:gd name="T118" fmla="+- 0 815 663"/>
                  <a:gd name="T119" fmla="*/ 815 h 573"/>
                  <a:gd name="T120" fmla="+- 0 10175 8562"/>
                  <a:gd name="T121" fmla="*/ T120 w 2614"/>
                  <a:gd name="T122" fmla="+- 0 881 663"/>
                  <a:gd name="T123" fmla="*/ 881 h 573"/>
                  <a:gd name="T124" fmla="+- 0 10012 8562"/>
                  <a:gd name="T125" fmla="*/ T124 w 2614"/>
                  <a:gd name="T126" fmla="+- 0 837 663"/>
                  <a:gd name="T127" fmla="*/ 837 h 573"/>
                  <a:gd name="T128" fmla="+- 0 10007 8562"/>
                  <a:gd name="T129" fmla="*/ T128 w 2614"/>
                  <a:gd name="T130" fmla="+- 0 1190 663"/>
                  <a:gd name="T131" fmla="*/ 1190 h 573"/>
                  <a:gd name="T132" fmla="+- 0 10173 8562"/>
                  <a:gd name="T133" fmla="*/ T132 w 2614"/>
                  <a:gd name="T134" fmla="+- 0 1178 663"/>
                  <a:gd name="T135" fmla="*/ 1178 h 573"/>
                  <a:gd name="T136" fmla="+- 0 10222 8562"/>
                  <a:gd name="T137" fmla="*/ T136 w 2614"/>
                  <a:gd name="T138" fmla="+- 0 883 663"/>
                  <a:gd name="T139" fmla="*/ 883 h 573"/>
                  <a:gd name="T140" fmla="+- 0 10313 8562"/>
                  <a:gd name="T141" fmla="*/ T140 w 2614"/>
                  <a:gd name="T142" fmla="+- 0 941 663"/>
                  <a:gd name="T143" fmla="*/ 941 h 573"/>
                  <a:gd name="T144" fmla="+- 0 10485 8562"/>
                  <a:gd name="T145" fmla="*/ T144 w 2614"/>
                  <a:gd name="T146" fmla="+- 0 1226 663"/>
                  <a:gd name="T147" fmla="*/ 1226 h 573"/>
                  <a:gd name="T148" fmla="+- 0 10684 8562"/>
                  <a:gd name="T149" fmla="*/ T148 w 2614"/>
                  <a:gd name="T150" fmla="+- 0 814 663"/>
                  <a:gd name="T151" fmla="*/ 814 h 573"/>
                  <a:gd name="T152" fmla="+- 0 10515 8562"/>
                  <a:gd name="T153" fmla="*/ T152 w 2614"/>
                  <a:gd name="T154" fmla="+- 0 874 663"/>
                  <a:gd name="T155" fmla="*/ 874 h 573"/>
                  <a:gd name="T156" fmla="+- 0 10737 8562"/>
                  <a:gd name="T157" fmla="*/ T156 w 2614"/>
                  <a:gd name="T158" fmla="+- 0 1226 663"/>
                  <a:gd name="T159" fmla="*/ 1226 h 573"/>
                  <a:gd name="T160" fmla="+- 0 11118 8562"/>
                  <a:gd name="T161" fmla="*/ T160 w 2614"/>
                  <a:gd name="T162" fmla="+- 0 1134 663"/>
                  <a:gd name="T163" fmla="*/ 1134 h 573"/>
                  <a:gd name="T164" fmla="+- 0 11122 8562"/>
                  <a:gd name="T165" fmla="*/ T164 w 2614"/>
                  <a:gd name="T166" fmla="+- 0 966 663"/>
                  <a:gd name="T167" fmla="*/ 966 h 573"/>
                  <a:gd name="T168" fmla="+- 0 11100 8562"/>
                  <a:gd name="T169" fmla="*/ T168 w 2614"/>
                  <a:gd name="T170" fmla="+- 0 861 663"/>
                  <a:gd name="T171" fmla="*/ 861 h 573"/>
                  <a:gd name="T172" fmla="+- 0 11014 8562"/>
                  <a:gd name="T173" fmla="*/ T172 w 2614"/>
                  <a:gd name="T174" fmla="+- 0 817 663"/>
                  <a:gd name="T175" fmla="*/ 817 h 573"/>
                  <a:gd name="T176" fmla="+- 0 10826 8562"/>
                  <a:gd name="T177" fmla="*/ T176 w 2614"/>
                  <a:gd name="T178" fmla="+- 0 841 663"/>
                  <a:gd name="T179" fmla="*/ 841 h 573"/>
                  <a:gd name="T180" fmla="+- 0 10813 8562"/>
                  <a:gd name="T181" fmla="*/ T180 w 2614"/>
                  <a:gd name="T182" fmla="+- 0 934 663"/>
                  <a:gd name="T183" fmla="*/ 934 h 573"/>
                  <a:gd name="T184" fmla="+- 0 10924 8562"/>
                  <a:gd name="T185" fmla="*/ T184 w 2614"/>
                  <a:gd name="T186" fmla="+- 0 862 663"/>
                  <a:gd name="T187" fmla="*/ 862 h 573"/>
                  <a:gd name="T188" fmla="+- 0 11008 8562"/>
                  <a:gd name="T189" fmla="*/ T188 w 2614"/>
                  <a:gd name="T190" fmla="+- 0 934 663"/>
                  <a:gd name="T191" fmla="*/ 934 h 573"/>
                  <a:gd name="T192" fmla="+- 0 10996 8562"/>
                  <a:gd name="T193" fmla="*/ T192 w 2614"/>
                  <a:gd name="T194" fmla="+- 0 1137 663"/>
                  <a:gd name="T195" fmla="*/ 1137 h 573"/>
                  <a:gd name="T196" fmla="+- 0 10914 8562"/>
                  <a:gd name="T197" fmla="*/ T196 w 2614"/>
                  <a:gd name="T198" fmla="+- 0 1167 663"/>
                  <a:gd name="T199" fmla="*/ 1167 h 573"/>
                  <a:gd name="T200" fmla="+- 0 10884 8562"/>
                  <a:gd name="T201" fmla="*/ T200 w 2614"/>
                  <a:gd name="T202" fmla="+- 0 1082 663"/>
                  <a:gd name="T203" fmla="*/ 1082 h 573"/>
                  <a:gd name="T204" fmla="+- 0 10957 8562"/>
                  <a:gd name="T205" fmla="*/ T204 w 2614"/>
                  <a:gd name="T206" fmla="+- 0 1034 663"/>
                  <a:gd name="T207" fmla="*/ 1034 h 573"/>
                  <a:gd name="T208" fmla="+- 0 10894 8562"/>
                  <a:gd name="T209" fmla="*/ T208 w 2614"/>
                  <a:gd name="T210" fmla="+- 0 1004 663"/>
                  <a:gd name="T211" fmla="*/ 1004 h 573"/>
                  <a:gd name="T212" fmla="+- 0 10775 8562"/>
                  <a:gd name="T213" fmla="*/ T212 w 2614"/>
                  <a:gd name="T214" fmla="+- 0 1064 663"/>
                  <a:gd name="T215" fmla="*/ 1064 h 573"/>
                  <a:gd name="T216" fmla="+- 0 10771 8562"/>
                  <a:gd name="T217" fmla="*/ T216 w 2614"/>
                  <a:gd name="T218" fmla="+- 0 1170 663"/>
                  <a:gd name="T219" fmla="*/ 1170 h 573"/>
                  <a:gd name="T220" fmla="+- 0 10837 8562"/>
                  <a:gd name="T221" fmla="*/ T220 w 2614"/>
                  <a:gd name="T222" fmla="+- 0 1227 663"/>
                  <a:gd name="T223" fmla="*/ 1227 h 573"/>
                  <a:gd name="T224" fmla="+- 0 10931 8562"/>
                  <a:gd name="T225" fmla="*/ T224 w 2614"/>
                  <a:gd name="T226" fmla="+- 0 1228 663"/>
                  <a:gd name="T227" fmla="*/ 1228 h 573"/>
                  <a:gd name="T228" fmla="+- 0 11004 8562"/>
                  <a:gd name="T229" fmla="*/ T228 w 2614"/>
                  <a:gd name="T230" fmla="+- 0 1152 663"/>
                  <a:gd name="T231" fmla="*/ 1152 h 573"/>
                  <a:gd name="T232" fmla="+- 0 11020 8562"/>
                  <a:gd name="T233" fmla="*/ T232 w 2614"/>
                  <a:gd name="T234" fmla="+- 0 1234 663"/>
                  <a:gd name="T235" fmla="*/ 1234 h 573"/>
                  <a:gd name="T236" fmla="+- 0 11160 8562"/>
                  <a:gd name="T237" fmla="*/ T236 w 2614"/>
                  <a:gd name="T238" fmla="+- 0 1210 663"/>
                  <a:gd name="T239" fmla="*/ 1210 h 57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  <a:cxn ang="0">
                    <a:pos x="T225" y="T227"/>
                  </a:cxn>
                  <a:cxn ang="0">
                    <a:pos x="T229" y="T231"/>
                  </a:cxn>
                  <a:cxn ang="0">
                    <a:pos x="T233" y="T235"/>
                  </a:cxn>
                  <a:cxn ang="0">
                    <a:pos x="T237" y="T239"/>
                  </a:cxn>
                </a:cxnLst>
                <a:rect l="0" t="0" r="r" b="b"/>
                <a:pathLst>
                  <a:path w="2614" h="573">
                    <a:moveTo>
                      <a:pt x="251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9" y="36"/>
                    </a:lnTo>
                    <a:lnTo>
                      <a:pt x="20" y="41"/>
                    </a:lnTo>
                    <a:lnTo>
                      <a:pt x="43" y="49"/>
                    </a:lnTo>
                    <a:lnTo>
                      <a:pt x="54" y="52"/>
                    </a:lnTo>
                    <a:lnTo>
                      <a:pt x="65" y="54"/>
                    </a:lnTo>
                    <a:lnTo>
                      <a:pt x="65" y="509"/>
                    </a:lnTo>
                    <a:lnTo>
                      <a:pt x="49" y="512"/>
                    </a:lnTo>
                    <a:lnTo>
                      <a:pt x="32" y="517"/>
                    </a:lnTo>
                    <a:lnTo>
                      <a:pt x="16" y="524"/>
                    </a:lnTo>
                    <a:lnTo>
                      <a:pt x="0" y="532"/>
                    </a:lnTo>
                    <a:lnTo>
                      <a:pt x="0" y="563"/>
                    </a:lnTo>
                    <a:lnTo>
                      <a:pt x="251" y="563"/>
                    </a:lnTo>
                    <a:lnTo>
                      <a:pt x="251" y="532"/>
                    </a:lnTo>
                    <a:lnTo>
                      <a:pt x="241" y="526"/>
                    </a:lnTo>
                    <a:lnTo>
                      <a:pt x="230" y="521"/>
                    </a:lnTo>
                    <a:lnTo>
                      <a:pt x="207" y="514"/>
                    </a:lnTo>
                    <a:lnTo>
                      <a:pt x="196" y="511"/>
                    </a:lnTo>
                    <a:lnTo>
                      <a:pt x="186" y="509"/>
                    </a:lnTo>
                    <a:lnTo>
                      <a:pt x="186" y="54"/>
                    </a:lnTo>
                    <a:lnTo>
                      <a:pt x="196" y="52"/>
                    </a:lnTo>
                    <a:lnTo>
                      <a:pt x="207" y="50"/>
                    </a:lnTo>
                    <a:lnTo>
                      <a:pt x="230" y="42"/>
                    </a:lnTo>
                    <a:lnTo>
                      <a:pt x="241" y="37"/>
                    </a:lnTo>
                    <a:lnTo>
                      <a:pt x="251" y="31"/>
                    </a:lnTo>
                    <a:lnTo>
                      <a:pt x="251" y="0"/>
                    </a:lnTo>
                    <a:close/>
                    <a:moveTo>
                      <a:pt x="689" y="161"/>
                    </a:moveTo>
                    <a:lnTo>
                      <a:pt x="534" y="161"/>
                    </a:lnTo>
                    <a:lnTo>
                      <a:pt x="534" y="191"/>
                    </a:lnTo>
                    <a:lnTo>
                      <a:pt x="540" y="196"/>
                    </a:lnTo>
                    <a:lnTo>
                      <a:pt x="547" y="199"/>
                    </a:lnTo>
                    <a:lnTo>
                      <a:pt x="561" y="206"/>
                    </a:lnTo>
                    <a:lnTo>
                      <a:pt x="569" y="209"/>
                    </a:lnTo>
                    <a:lnTo>
                      <a:pt x="578" y="211"/>
                    </a:lnTo>
                    <a:lnTo>
                      <a:pt x="510" y="416"/>
                    </a:lnTo>
                    <a:lnTo>
                      <a:pt x="497" y="471"/>
                    </a:lnTo>
                    <a:lnTo>
                      <a:pt x="495" y="471"/>
                    </a:lnTo>
                    <a:lnTo>
                      <a:pt x="480" y="417"/>
                    </a:lnTo>
                    <a:lnTo>
                      <a:pt x="405" y="211"/>
                    </a:lnTo>
                    <a:lnTo>
                      <a:pt x="414" y="208"/>
                    </a:lnTo>
                    <a:lnTo>
                      <a:pt x="422" y="205"/>
                    </a:lnTo>
                    <a:lnTo>
                      <a:pt x="444" y="194"/>
                    </a:lnTo>
                    <a:lnTo>
                      <a:pt x="451" y="191"/>
                    </a:lnTo>
                    <a:lnTo>
                      <a:pt x="451" y="161"/>
                    </a:lnTo>
                    <a:lnTo>
                      <a:pt x="240" y="161"/>
                    </a:lnTo>
                    <a:lnTo>
                      <a:pt x="240" y="191"/>
                    </a:lnTo>
                    <a:lnTo>
                      <a:pt x="250" y="197"/>
                    </a:lnTo>
                    <a:lnTo>
                      <a:pt x="260" y="202"/>
                    </a:lnTo>
                    <a:lnTo>
                      <a:pt x="271" y="207"/>
                    </a:lnTo>
                    <a:lnTo>
                      <a:pt x="282" y="211"/>
                    </a:lnTo>
                    <a:lnTo>
                      <a:pt x="443" y="572"/>
                    </a:lnTo>
                    <a:lnTo>
                      <a:pt x="502" y="563"/>
                    </a:lnTo>
                    <a:lnTo>
                      <a:pt x="643" y="211"/>
                    </a:lnTo>
                    <a:lnTo>
                      <a:pt x="653" y="208"/>
                    </a:lnTo>
                    <a:lnTo>
                      <a:pt x="661" y="205"/>
                    </a:lnTo>
                    <a:lnTo>
                      <a:pt x="677" y="199"/>
                    </a:lnTo>
                    <a:lnTo>
                      <a:pt x="683" y="195"/>
                    </a:lnTo>
                    <a:lnTo>
                      <a:pt x="689" y="191"/>
                    </a:lnTo>
                    <a:lnTo>
                      <a:pt x="689" y="161"/>
                    </a:lnTo>
                    <a:close/>
                    <a:moveTo>
                      <a:pt x="1059" y="313"/>
                    </a:moveTo>
                    <a:lnTo>
                      <a:pt x="1058" y="289"/>
                    </a:lnTo>
                    <a:lnTo>
                      <a:pt x="1054" y="267"/>
                    </a:lnTo>
                    <a:lnTo>
                      <a:pt x="1049" y="247"/>
                    </a:lnTo>
                    <a:lnTo>
                      <a:pt x="1042" y="229"/>
                    </a:lnTo>
                    <a:lnTo>
                      <a:pt x="1032" y="213"/>
                    </a:lnTo>
                    <a:lnTo>
                      <a:pt x="1022" y="199"/>
                    </a:lnTo>
                    <a:lnTo>
                      <a:pt x="1019" y="197"/>
                    </a:lnTo>
                    <a:lnTo>
                      <a:pt x="1009" y="187"/>
                    </a:lnTo>
                    <a:lnTo>
                      <a:pt x="995" y="177"/>
                    </a:lnTo>
                    <a:lnTo>
                      <a:pt x="979" y="169"/>
                    </a:lnTo>
                    <a:lnTo>
                      <a:pt x="962" y="162"/>
                    </a:lnTo>
                    <a:lnTo>
                      <a:pt x="944" y="158"/>
                    </a:lnTo>
                    <a:lnTo>
                      <a:pt x="939" y="157"/>
                    </a:lnTo>
                    <a:lnTo>
                      <a:pt x="939" y="298"/>
                    </a:lnTo>
                    <a:lnTo>
                      <a:pt x="938" y="327"/>
                    </a:lnTo>
                    <a:lnTo>
                      <a:pt x="809" y="327"/>
                    </a:lnTo>
                    <a:lnTo>
                      <a:pt x="810" y="309"/>
                    </a:lnTo>
                    <a:lnTo>
                      <a:pt x="812" y="292"/>
                    </a:lnTo>
                    <a:lnTo>
                      <a:pt x="814" y="277"/>
                    </a:lnTo>
                    <a:lnTo>
                      <a:pt x="817" y="263"/>
                    </a:lnTo>
                    <a:lnTo>
                      <a:pt x="820" y="251"/>
                    </a:lnTo>
                    <a:lnTo>
                      <a:pt x="824" y="241"/>
                    </a:lnTo>
                    <a:lnTo>
                      <a:pt x="827" y="231"/>
                    </a:lnTo>
                    <a:lnTo>
                      <a:pt x="832" y="223"/>
                    </a:lnTo>
                    <a:lnTo>
                      <a:pt x="838" y="213"/>
                    </a:lnTo>
                    <a:lnTo>
                      <a:pt x="845" y="206"/>
                    </a:lnTo>
                    <a:lnTo>
                      <a:pt x="862" y="199"/>
                    </a:lnTo>
                    <a:lnTo>
                      <a:pt x="871" y="197"/>
                    </a:lnTo>
                    <a:lnTo>
                      <a:pt x="882" y="197"/>
                    </a:lnTo>
                    <a:lnTo>
                      <a:pt x="898" y="199"/>
                    </a:lnTo>
                    <a:lnTo>
                      <a:pt x="912" y="205"/>
                    </a:lnTo>
                    <a:lnTo>
                      <a:pt x="923" y="216"/>
                    </a:lnTo>
                    <a:lnTo>
                      <a:pt x="930" y="231"/>
                    </a:lnTo>
                    <a:lnTo>
                      <a:pt x="936" y="249"/>
                    </a:lnTo>
                    <a:lnTo>
                      <a:pt x="939" y="272"/>
                    </a:lnTo>
                    <a:lnTo>
                      <a:pt x="939" y="298"/>
                    </a:lnTo>
                    <a:lnTo>
                      <a:pt x="939" y="157"/>
                    </a:lnTo>
                    <a:lnTo>
                      <a:pt x="925" y="154"/>
                    </a:lnTo>
                    <a:lnTo>
                      <a:pt x="906" y="152"/>
                    </a:lnTo>
                    <a:lnTo>
                      <a:pt x="885" y="151"/>
                    </a:lnTo>
                    <a:lnTo>
                      <a:pt x="840" y="155"/>
                    </a:lnTo>
                    <a:lnTo>
                      <a:pt x="800" y="165"/>
                    </a:lnTo>
                    <a:lnTo>
                      <a:pt x="765" y="182"/>
                    </a:lnTo>
                    <a:lnTo>
                      <a:pt x="736" y="205"/>
                    </a:lnTo>
                    <a:lnTo>
                      <a:pt x="712" y="235"/>
                    </a:lnTo>
                    <a:lnTo>
                      <a:pt x="696" y="271"/>
                    </a:lnTo>
                    <a:lnTo>
                      <a:pt x="685" y="313"/>
                    </a:lnTo>
                    <a:lnTo>
                      <a:pt x="682" y="362"/>
                    </a:lnTo>
                    <a:lnTo>
                      <a:pt x="683" y="385"/>
                    </a:lnTo>
                    <a:lnTo>
                      <a:pt x="685" y="408"/>
                    </a:lnTo>
                    <a:lnTo>
                      <a:pt x="690" y="429"/>
                    </a:lnTo>
                    <a:lnTo>
                      <a:pt x="695" y="449"/>
                    </a:lnTo>
                    <a:lnTo>
                      <a:pt x="703" y="467"/>
                    </a:lnTo>
                    <a:lnTo>
                      <a:pt x="712" y="484"/>
                    </a:lnTo>
                    <a:lnTo>
                      <a:pt x="722" y="500"/>
                    </a:lnTo>
                    <a:lnTo>
                      <a:pt x="734" y="515"/>
                    </a:lnTo>
                    <a:lnTo>
                      <a:pt x="748" y="528"/>
                    </a:lnTo>
                    <a:lnTo>
                      <a:pt x="763" y="539"/>
                    </a:lnTo>
                    <a:lnTo>
                      <a:pt x="780" y="549"/>
                    </a:lnTo>
                    <a:lnTo>
                      <a:pt x="799" y="557"/>
                    </a:lnTo>
                    <a:lnTo>
                      <a:pt x="819" y="564"/>
                    </a:lnTo>
                    <a:lnTo>
                      <a:pt x="840" y="569"/>
                    </a:lnTo>
                    <a:lnTo>
                      <a:pt x="863" y="571"/>
                    </a:lnTo>
                    <a:lnTo>
                      <a:pt x="887" y="572"/>
                    </a:lnTo>
                    <a:lnTo>
                      <a:pt x="902" y="572"/>
                    </a:lnTo>
                    <a:lnTo>
                      <a:pt x="917" y="571"/>
                    </a:lnTo>
                    <a:lnTo>
                      <a:pt x="932" y="568"/>
                    </a:lnTo>
                    <a:lnTo>
                      <a:pt x="945" y="565"/>
                    </a:lnTo>
                    <a:lnTo>
                      <a:pt x="958" y="562"/>
                    </a:lnTo>
                    <a:lnTo>
                      <a:pt x="971" y="558"/>
                    </a:lnTo>
                    <a:lnTo>
                      <a:pt x="982" y="553"/>
                    </a:lnTo>
                    <a:lnTo>
                      <a:pt x="993" y="548"/>
                    </a:lnTo>
                    <a:lnTo>
                      <a:pt x="1002" y="542"/>
                    </a:lnTo>
                    <a:lnTo>
                      <a:pt x="1011" y="536"/>
                    </a:lnTo>
                    <a:lnTo>
                      <a:pt x="1020" y="530"/>
                    </a:lnTo>
                    <a:lnTo>
                      <a:pt x="1027" y="523"/>
                    </a:lnTo>
                    <a:lnTo>
                      <a:pt x="1037" y="513"/>
                    </a:lnTo>
                    <a:lnTo>
                      <a:pt x="1041" y="508"/>
                    </a:lnTo>
                    <a:lnTo>
                      <a:pt x="1043" y="504"/>
                    </a:lnTo>
                    <a:lnTo>
                      <a:pt x="1048" y="495"/>
                    </a:lnTo>
                    <a:lnTo>
                      <a:pt x="1032" y="479"/>
                    </a:lnTo>
                    <a:lnTo>
                      <a:pt x="1024" y="485"/>
                    </a:lnTo>
                    <a:lnTo>
                      <a:pt x="1013" y="491"/>
                    </a:lnTo>
                    <a:lnTo>
                      <a:pt x="1001" y="496"/>
                    </a:lnTo>
                    <a:lnTo>
                      <a:pt x="988" y="500"/>
                    </a:lnTo>
                    <a:lnTo>
                      <a:pt x="974" y="503"/>
                    </a:lnTo>
                    <a:lnTo>
                      <a:pt x="960" y="506"/>
                    </a:lnTo>
                    <a:lnTo>
                      <a:pt x="946" y="507"/>
                    </a:lnTo>
                    <a:lnTo>
                      <a:pt x="933" y="508"/>
                    </a:lnTo>
                    <a:lnTo>
                      <a:pt x="904" y="506"/>
                    </a:lnTo>
                    <a:lnTo>
                      <a:pt x="878" y="499"/>
                    </a:lnTo>
                    <a:lnTo>
                      <a:pt x="857" y="487"/>
                    </a:lnTo>
                    <a:lnTo>
                      <a:pt x="839" y="470"/>
                    </a:lnTo>
                    <a:lnTo>
                      <a:pt x="825" y="450"/>
                    </a:lnTo>
                    <a:lnTo>
                      <a:pt x="815" y="426"/>
                    </a:lnTo>
                    <a:lnTo>
                      <a:pt x="809" y="399"/>
                    </a:lnTo>
                    <a:lnTo>
                      <a:pt x="807" y="369"/>
                    </a:lnTo>
                    <a:lnTo>
                      <a:pt x="1053" y="369"/>
                    </a:lnTo>
                    <a:lnTo>
                      <a:pt x="1057" y="340"/>
                    </a:lnTo>
                    <a:lnTo>
                      <a:pt x="1058" y="327"/>
                    </a:lnTo>
                    <a:lnTo>
                      <a:pt x="1059" y="313"/>
                    </a:lnTo>
                    <a:close/>
                    <a:moveTo>
                      <a:pt x="1409" y="222"/>
                    </a:moveTo>
                    <a:lnTo>
                      <a:pt x="1404" y="203"/>
                    </a:lnTo>
                    <a:lnTo>
                      <a:pt x="1399" y="183"/>
                    </a:lnTo>
                    <a:lnTo>
                      <a:pt x="1394" y="169"/>
                    </a:lnTo>
                    <a:lnTo>
                      <a:pt x="1389" y="159"/>
                    </a:lnTo>
                    <a:lnTo>
                      <a:pt x="1383" y="151"/>
                    </a:lnTo>
                    <a:lnTo>
                      <a:pt x="1373" y="152"/>
                    </a:lnTo>
                    <a:lnTo>
                      <a:pt x="1362" y="153"/>
                    </a:lnTo>
                    <a:lnTo>
                      <a:pt x="1352" y="156"/>
                    </a:lnTo>
                    <a:lnTo>
                      <a:pt x="1342" y="160"/>
                    </a:lnTo>
                    <a:lnTo>
                      <a:pt x="1332" y="165"/>
                    </a:lnTo>
                    <a:lnTo>
                      <a:pt x="1322" y="171"/>
                    </a:lnTo>
                    <a:lnTo>
                      <a:pt x="1313" y="178"/>
                    </a:lnTo>
                    <a:lnTo>
                      <a:pt x="1305" y="186"/>
                    </a:lnTo>
                    <a:lnTo>
                      <a:pt x="1297" y="194"/>
                    </a:lnTo>
                    <a:lnTo>
                      <a:pt x="1289" y="203"/>
                    </a:lnTo>
                    <a:lnTo>
                      <a:pt x="1282" y="212"/>
                    </a:lnTo>
                    <a:lnTo>
                      <a:pt x="1275" y="221"/>
                    </a:lnTo>
                    <a:lnTo>
                      <a:pt x="1270" y="231"/>
                    </a:lnTo>
                    <a:lnTo>
                      <a:pt x="1264" y="240"/>
                    </a:lnTo>
                    <a:lnTo>
                      <a:pt x="1260" y="249"/>
                    </a:lnTo>
                    <a:lnTo>
                      <a:pt x="1256" y="258"/>
                    </a:lnTo>
                    <a:lnTo>
                      <a:pt x="1253" y="258"/>
                    </a:lnTo>
                    <a:lnTo>
                      <a:pt x="1253" y="151"/>
                    </a:lnTo>
                    <a:lnTo>
                      <a:pt x="1226" y="151"/>
                    </a:lnTo>
                    <a:lnTo>
                      <a:pt x="1182" y="157"/>
                    </a:lnTo>
                    <a:lnTo>
                      <a:pt x="1142" y="164"/>
                    </a:lnTo>
                    <a:lnTo>
                      <a:pt x="1129" y="167"/>
                    </a:lnTo>
                    <a:lnTo>
                      <a:pt x="1104" y="173"/>
                    </a:lnTo>
                    <a:lnTo>
                      <a:pt x="1093" y="176"/>
                    </a:lnTo>
                    <a:lnTo>
                      <a:pt x="1085" y="180"/>
                    </a:lnTo>
                    <a:lnTo>
                      <a:pt x="1085" y="211"/>
                    </a:lnTo>
                    <a:lnTo>
                      <a:pt x="1138" y="217"/>
                    </a:lnTo>
                    <a:lnTo>
                      <a:pt x="1138" y="513"/>
                    </a:lnTo>
                    <a:lnTo>
                      <a:pt x="1120" y="517"/>
                    </a:lnTo>
                    <a:lnTo>
                      <a:pt x="1103" y="523"/>
                    </a:lnTo>
                    <a:lnTo>
                      <a:pt x="1094" y="527"/>
                    </a:lnTo>
                    <a:lnTo>
                      <a:pt x="1085" y="532"/>
                    </a:lnTo>
                    <a:lnTo>
                      <a:pt x="1085" y="563"/>
                    </a:lnTo>
                    <a:lnTo>
                      <a:pt x="1318" y="563"/>
                    </a:lnTo>
                    <a:lnTo>
                      <a:pt x="1318" y="532"/>
                    </a:lnTo>
                    <a:lnTo>
                      <a:pt x="1307" y="526"/>
                    </a:lnTo>
                    <a:lnTo>
                      <a:pt x="1296" y="522"/>
                    </a:lnTo>
                    <a:lnTo>
                      <a:pt x="1275" y="516"/>
                    </a:lnTo>
                    <a:lnTo>
                      <a:pt x="1264" y="514"/>
                    </a:lnTo>
                    <a:lnTo>
                      <a:pt x="1253" y="513"/>
                    </a:lnTo>
                    <a:lnTo>
                      <a:pt x="1253" y="306"/>
                    </a:lnTo>
                    <a:lnTo>
                      <a:pt x="1259" y="295"/>
                    </a:lnTo>
                    <a:lnTo>
                      <a:pt x="1264" y="284"/>
                    </a:lnTo>
                    <a:lnTo>
                      <a:pt x="1270" y="276"/>
                    </a:lnTo>
                    <a:lnTo>
                      <a:pt x="1277" y="269"/>
                    </a:lnTo>
                    <a:lnTo>
                      <a:pt x="1285" y="262"/>
                    </a:lnTo>
                    <a:lnTo>
                      <a:pt x="1293" y="257"/>
                    </a:lnTo>
                    <a:lnTo>
                      <a:pt x="1299" y="253"/>
                    </a:lnTo>
                    <a:lnTo>
                      <a:pt x="1409" y="253"/>
                    </a:lnTo>
                    <a:lnTo>
                      <a:pt x="1409" y="222"/>
                    </a:lnTo>
                    <a:close/>
                    <a:moveTo>
                      <a:pt x="1923" y="532"/>
                    </a:moveTo>
                    <a:lnTo>
                      <a:pt x="1912" y="526"/>
                    </a:lnTo>
                    <a:lnTo>
                      <a:pt x="1899" y="520"/>
                    </a:lnTo>
                    <a:lnTo>
                      <a:pt x="1885" y="516"/>
                    </a:lnTo>
                    <a:lnTo>
                      <a:pt x="1870" y="513"/>
                    </a:lnTo>
                    <a:lnTo>
                      <a:pt x="1870" y="320"/>
                    </a:lnTo>
                    <a:lnTo>
                      <a:pt x="1869" y="296"/>
                    </a:lnTo>
                    <a:lnTo>
                      <a:pt x="1868" y="275"/>
                    </a:lnTo>
                    <a:lnTo>
                      <a:pt x="1865" y="255"/>
                    </a:lnTo>
                    <a:lnTo>
                      <a:pt x="1861" y="238"/>
                    </a:lnTo>
                    <a:lnTo>
                      <a:pt x="1856" y="222"/>
                    </a:lnTo>
                    <a:lnTo>
                      <a:pt x="1850" y="209"/>
                    </a:lnTo>
                    <a:lnTo>
                      <a:pt x="1842" y="196"/>
                    </a:lnTo>
                    <a:lnTo>
                      <a:pt x="1834" y="186"/>
                    </a:lnTo>
                    <a:lnTo>
                      <a:pt x="1825" y="177"/>
                    </a:lnTo>
                    <a:lnTo>
                      <a:pt x="1815" y="169"/>
                    </a:lnTo>
                    <a:lnTo>
                      <a:pt x="1804" y="163"/>
                    </a:lnTo>
                    <a:lnTo>
                      <a:pt x="1792" y="159"/>
                    </a:lnTo>
                    <a:lnTo>
                      <a:pt x="1779" y="156"/>
                    </a:lnTo>
                    <a:lnTo>
                      <a:pt x="1766" y="153"/>
                    </a:lnTo>
                    <a:lnTo>
                      <a:pt x="1751" y="152"/>
                    </a:lnTo>
                    <a:lnTo>
                      <a:pt x="1736" y="151"/>
                    </a:lnTo>
                    <a:lnTo>
                      <a:pt x="1713" y="153"/>
                    </a:lnTo>
                    <a:lnTo>
                      <a:pt x="1691" y="157"/>
                    </a:lnTo>
                    <a:lnTo>
                      <a:pt x="1672" y="165"/>
                    </a:lnTo>
                    <a:lnTo>
                      <a:pt x="1654" y="176"/>
                    </a:lnTo>
                    <a:lnTo>
                      <a:pt x="1638" y="189"/>
                    </a:lnTo>
                    <a:lnTo>
                      <a:pt x="1624" y="203"/>
                    </a:lnTo>
                    <a:lnTo>
                      <a:pt x="1613" y="218"/>
                    </a:lnTo>
                    <a:lnTo>
                      <a:pt x="1603" y="234"/>
                    </a:lnTo>
                    <a:lnTo>
                      <a:pt x="1602" y="234"/>
                    </a:lnTo>
                    <a:lnTo>
                      <a:pt x="1602" y="151"/>
                    </a:lnTo>
                    <a:lnTo>
                      <a:pt x="1575" y="151"/>
                    </a:lnTo>
                    <a:lnTo>
                      <a:pt x="1551" y="154"/>
                    </a:lnTo>
                    <a:lnTo>
                      <a:pt x="1518" y="159"/>
                    </a:lnTo>
                    <a:lnTo>
                      <a:pt x="1485" y="165"/>
                    </a:lnTo>
                    <a:lnTo>
                      <a:pt x="1450" y="174"/>
                    </a:lnTo>
                    <a:lnTo>
                      <a:pt x="1441" y="177"/>
                    </a:lnTo>
                    <a:lnTo>
                      <a:pt x="1434" y="180"/>
                    </a:lnTo>
                    <a:lnTo>
                      <a:pt x="1434" y="211"/>
                    </a:lnTo>
                    <a:lnTo>
                      <a:pt x="1487" y="217"/>
                    </a:lnTo>
                    <a:lnTo>
                      <a:pt x="1487" y="513"/>
                    </a:lnTo>
                    <a:lnTo>
                      <a:pt x="1471" y="517"/>
                    </a:lnTo>
                    <a:lnTo>
                      <a:pt x="1457" y="522"/>
                    </a:lnTo>
                    <a:lnTo>
                      <a:pt x="1445" y="527"/>
                    </a:lnTo>
                    <a:lnTo>
                      <a:pt x="1434" y="532"/>
                    </a:lnTo>
                    <a:lnTo>
                      <a:pt x="1434" y="563"/>
                    </a:lnTo>
                    <a:lnTo>
                      <a:pt x="1647" y="563"/>
                    </a:lnTo>
                    <a:lnTo>
                      <a:pt x="1647" y="532"/>
                    </a:lnTo>
                    <a:lnTo>
                      <a:pt x="1639" y="527"/>
                    </a:lnTo>
                    <a:lnTo>
                      <a:pt x="1632" y="523"/>
                    </a:lnTo>
                    <a:lnTo>
                      <a:pt x="1619" y="517"/>
                    </a:lnTo>
                    <a:lnTo>
                      <a:pt x="1611" y="515"/>
                    </a:lnTo>
                    <a:lnTo>
                      <a:pt x="1602" y="513"/>
                    </a:lnTo>
                    <a:lnTo>
                      <a:pt x="1602" y="289"/>
                    </a:lnTo>
                    <a:lnTo>
                      <a:pt x="1609" y="273"/>
                    </a:lnTo>
                    <a:lnTo>
                      <a:pt x="1616" y="259"/>
                    </a:lnTo>
                    <a:lnTo>
                      <a:pt x="1625" y="246"/>
                    </a:lnTo>
                    <a:lnTo>
                      <a:pt x="1636" y="235"/>
                    </a:lnTo>
                    <a:lnTo>
                      <a:pt x="1647" y="227"/>
                    </a:lnTo>
                    <a:lnTo>
                      <a:pt x="1660" y="220"/>
                    </a:lnTo>
                    <a:lnTo>
                      <a:pt x="1674" y="217"/>
                    </a:lnTo>
                    <a:lnTo>
                      <a:pt x="1688" y="216"/>
                    </a:lnTo>
                    <a:lnTo>
                      <a:pt x="1706" y="217"/>
                    </a:lnTo>
                    <a:lnTo>
                      <a:pt x="1720" y="223"/>
                    </a:lnTo>
                    <a:lnTo>
                      <a:pt x="1731" y="232"/>
                    </a:lnTo>
                    <a:lnTo>
                      <a:pt x="1740" y="244"/>
                    </a:lnTo>
                    <a:lnTo>
                      <a:pt x="1746" y="260"/>
                    </a:lnTo>
                    <a:lnTo>
                      <a:pt x="1751" y="278"/>
                    </a:lnTo>
                    <a:lnTo>
                      <a:pt x="1753" y="299"/>
                    </a:lnTo>
                    <a:lnTo>
                      <a:pt x="1754" y="323"/>
                    </a:lnTo>
                    <a:lnTo>
                      <a:pt x="1754" y="513"/>
                    </a:lnTo>
                    <a:lnTo>
                      <a:pt x="1737" y="519"/>
                    </a:lnTo>
                    <a:lnTo>
                      <a:pt x="1724" y="525"/>
                    </a:lnTo>
                    <a:lnTo>
                      <a:pt x="1710" y="532"/>
                    </a:lnTo>
                    <a:lnTo>
                      <a:pt x="1710" y="563"/>
                    </a:lnTo>
                    <a:lnTo>
                      <a:pt x="1923" y="563"/>
                    </a:lnTo>
                    <a:lnTo>
                      <a:pt x="1923" y="532"/>
                    </a:lnTo>
                    <a:close/>
                    <a:moveTo>
                      <a:pt x="2175" y="532"/>
                    </a:moveTo>
                    <a:lnTo>
                      <a:pt x="2167" y="528"/>
                    </a:lnTo>
                    <a:lnTo>
                      <a:pt x="2159" y="524"/>
                    </a:lnTo>
                    <a:lnTo>
                      <a:pt x="2142" y="518"/>
                    </a:lnTo>
                    <a:lnTo>
                      <a:pt x="2133" y="515"/>
                    </a:lnTo>
                    <a:lnTo>
                      <a:pt x="2122" y="513"/>
                    </a:lnTo>
                    <a:lnTo>
                      <a:pt x="2122" y="151"/>
                    </a:lnTo>
                    <a:lnTo>
                      <a:pt x="2094" y="151"/>
                    </a:lnTo>
                    <a:lnTo>
                      <a:pt x="2048" y="158"/>
                    </a:lnTo>
                    <a:lnTo>
                      <a:pt x="2008" y="164"/>
                    </a:lnTo>
                    <a:lnTo>
                      <a:pt x="1995" y="167"/>
                    </a:lnTo>
                    <a:lnTo>
                      <a:pt x="1971" y="174"/>
                    </a:lnTo>
                    <a:lnTo>
                      <a:pt x="1961" y="177"/>
                    </a:lnTo>
                    <a:lnTo>
                      <a:pt x="1953" y="180"/>
                    </a:lnTo>
                    <a:lnTo>
                      <a:pt x="1953" y="211"/>
                    </a:lnTo>
                    <a:lnTo>
                      <a:pt x="2006" y="217"/>
                    </a:lnTo>
                    <a:lnTo>
                      <a:pt x="2006" y="513"/>
                    </a:lnTo>
                    <a:lnTo>
                      <a:pt x="1987" y="518"/>
                    </a:lnTo>
                    <a:lnTo>
                      <a:pt x="1969" y="524"/>
                    </a:lnTo>
                    <a:lnTo>
                      <a:pt x="1961" y="528"/>
                    </a:lnTo>
                    <a:lnTo>
                      <a:pt x="1953" y="532"/>
                    </a:lnTo>
                    <a:lnTo>
                      <a:pt x="1953" y="563"/>
                    </a:lnTo>
                    <a:lnTo>
                      <a:pt x="2175" y="563"/>
                    </a:lnTo>
                    <a:lnTo>
                      <a:pt x="2175" y="532"/>
                    </a:lnTo>
                    <a:close/>
                    <a:moveTo>
                      <a:pt x="2614" y="512"/>
                    </a:moveTo>
                    <a:lnTo>
                      <a:pt x="2558" y="504"/>
                    </a:lnTo>
                    <a:lnTo>
                      <a:pt x="2557" y="494"/>
                    </a:lnTo>
                    <a:lnTo>
                      <a:pt x="2557" y="489"/>
                    </a:lnTo>
                    <a:lnTo>
                      <a:pt x="2556" y="485"/>
                    </a:lnTo>
                    <a:lnTo>
                      <a:pt x="2556" y="477"/>
                    </a:lnTo>
                    <a:lnTo>
                      <a:pt x="2556" y="471"/>
                    </a:lnTo>
                    <a:lnTo>
                      <a:pt x="2556" y="460"/>
                    </a:lnTo>
                    <a:lnTo>
                      <a:pt x="2556" y="426"/>
                    </a:lnTo>
                    <a:lnTo>
                      <a:pt x="2556" y="406"/>
                    </a:lnTo>
                    <a:lnTo>
                      <a:pt x="2557" y="386"/>
                    </a:lnTo>
                    <a:lnTo>
                      <a:pt x="2558" y="368"/>
                    </a:lnTo>
                    <a:lnTo>
                      <a:pt x="2559" y="346"/>
                    </a:lnTo>
                    <a:lnTo>
                      <a:pt x="2559" y="325"/>
                    </a:lnTo>
                    <a:lnTo>
                      <a:pt x="2560" y="303"/>
                    </a:lnTo>
                    <a:lnTo>
                      <a:pt x="2560" y="279"/>
                    </a:lnTo>
                    <a:lnTo>
                      <a:pt x="2559" y="266"/>
                    </a:lnTo>
                    <a:lnTo>
                      <a:pt x="2558" y="253"/>
                    </a:lnTo>
                    <a:lnTo>
                      <a:pt x="2556" y="241"/>
                    </a:lnTo>
                    <a:lnTo>
                      <a:pt x="2553" y="229"/>
                    </a:lnTo>
                    <a:lnTo>
                      <a:pt x="2549" y="218"/>
                    </a:lnTo>
                    <a:lnTo>
                      <a:pt x="2544" y="207"/>
                    </a:lnTo>
                    <a:lnTo>
                      <a:pt x="2538" y="198"/>
                    </a:lnTo>
                    <a:lnTo>
                      <a:pt x="2538" y="197"/>
                    </a:lnTo>
                    <a:lnTo>
                      <a:pt x="2530" y="189"/>
                    </a:lnTo>
                    <a:lnTo>
                      <a:pt x="2521" y="180"/>
                    </a:lnTo>
                    <a:lnTo>
                      <a:pt x="2511" y="173"/>
                    </a:lnTo>
                    <a:lnTo>
                      <a:pt x="2499" y="167"/>
                    </a:lnTo>
                    <a:lnTo>
                      <a:pt x="2485" y="161"/>
                    </a:lnTo>
                    <a:lnTo>
                      <a:pt x="2470" y="157"/>
                    </a:lnTo>
                    <a:lnTo>
                      <a:pt x="2452" y="154"/>
                    </a:lnTo>
                    <a:lnTo>
                      <a:pt x="2432" y="152"/>
                    </a:lnTo>
                    <a:lnTo>
                      <a:pt x="2410" y="151"/>
                    </a:lnTo>
                    <a:lnTo>
                      <a:pt x="2384" y="152"/>
                    </a:lnTo>
                    <a:lnTo>
                      <a:pt x="2358" y="154"/>
                    </a:lnTo>
                    <a:lnTo>
                      <a:pt x="2333" y="158"/>
                    </a:lnTo>
                    <a:lnTo>
                      <a:pt x="2308" y="163"/>
                    </a:lnTo>
                    <a:lnTo>
                      <a:pt x="2285" y="170"/>
                    </a:lnTo>
                    <a:lnTo>
                      <a:pt x="2264" y="178"/>
                    </a:lnTo>
                    <a:lnTo>
                      <a:pt x="2246" y="186"/>
                    </a:lnTo>
                    <a:lnTo>
                      <a:pt x="2230" y="196"/>
                    </a:lnTo>
                    <a:lnTo>
                      <a:pt x="2231" y="205"/>
                    </a:lnTo>
                    <a:lnTo>
                      <a:pt x="2232" y="215"/>
                    </a:lnTo>
                    <a:lnTo>
                      <a:pt x="2237" y="234"/>
                    </a:lnTo>
                    <a:lnTo>
                      <a:pt x="2240" y="244"/>
                    </a:lnTo>
                    <a:lnTo>
                      <a:pt x="2247" y="262"/>
                    </a:lnTo>
                    <a:lnTo>
                      <a:pt x="2251" y="271"/>
                    </a:lnTo>
                    <a:lnTo>
                      <a:pt x="2259" y="288"/>
                    </a:lnTo>
                    <a:lnTo>
                      <a:pt x="2263" y="295"/>
                    </a:lnTo>
                    <a:lnTo>
                      <a:pt x="2267" y="301"/>
                    </a:lnTo>
                    <a:lnTo>
                      <a:pt x="2303" y="301"/>
                    </a:lnTo>
                    <a:lnTo>
                      <a:pt x="2340" y="205"/>
                    </a:lnTo>
                    <a:lnTo>
                      <a:pt x="2351" y="202"/>
                    </a:lnTo>
                    <a:lnTo>
                      <a:pt x="2362" y="199"/>
                    </a:lnTo>
                    <a:lnTo>
                      <a:pt x="2374" y="198"/>
                    </a:lnTo>
                    <a:lnTo>
                      <a:pt x="2386" y="197"/>
                    </a:lnTo>
                    <a:lnTo>
                      <a:pt x="2405" y="199"/>
                    </a:lnTo>
                    <a:lnTo>
                      <a:pt x="2419" y="205"/>
                    </a:lnTo>
                    <a:lnTo>
                      <a:pt x="2431" y="215"/>
                    </a:lnTo>
                    <a:lnTo>
                      <a:pt x="2438" y="229"/>
                    </a:lnTo>
                    <a:lnTo>
                      <a:pt x="2443" y="248"/>
                    </a:lnTo>
                    <a:lnTo>
                      <a:pt x="2446" y="271"/>
                    </a:lnTo>
                    <a:lnTo>
                      <a:pt x="2446" y="298"/>
                    </a:lnTo>
                    <a:lnTo>
                      <a:pt x="2444" y="330"/>
                    </a:lnTo>
                    <a:lnTo>
                      <a:pt x="2444" y="368"/>
                    </a:lnTo>
                    <a:lnTo>
                      <a:pt x="2444" y="448"/>
                    </a:lnTo>
                    <a:lnTo>
                      <a:pt x="2442" y="454"/>
                    </a:lnTo>
                    <a:lnTo>
                      <a:pt x="2440" y="460"/>
                    </a:lnTo>
                    <a:lnTo>
                      <a:pt x="2437" y="467"/>
                    </a:lnTo>
                    <a:lnTo>
                      <a:pt x="2434" y="474"/>
                    </a:lnTo>
                    <a:lnTo>
                      <a:pt x="2430" y="480"/>
                    </a:lnTo>
                    <a:lnTo>
                      <a:pt x="2419" y="492"/>
                    </a:lnTo>
                    <a:lnTo>
                      <a:pt x="2412" y="497"/>
                    </a:lnTo>
                    <a:lnTo>
                      <a:pt x="2396" y="506"/>
                    </a:lnTo>
                    <a:lnTo>
                      <a:pt x="2386" y="508"/>
                    </a:lnTo>
                    <a:lnTo>
                      <a:pt x="2375" y="508"/>
                    </a:lnTo>
                    <a:lnTo>
                      <a:pt x="2363" y="507"/>
                    </a:lnTo>
                    <a:lnTo>
                      <a:pt x="2352" y="504"/>
                    </a:lnTo>
                    <a:lnTo>
                      <a:pt x="2343" y="498"/>
                    </a:lnTo>
                    <a:lnTo>
                      <a:pt x="2335" y="491"/>
                    </a:lnTo>
                    <a:lnTo>
                      <a:pt x="2328" y="482"/>
                    </a:lnTo>
                    <a:lnTo>
                      <a:pt x="2324" y="471"/>
                    </a:lnTo>
                    <a:lnTo>
                      <a:pt x="2321" y="458"/>
                    </a:lnTo>
                    <a:lnTo>
                      <a:pt x="2320" y="446"/>
                    </a:lnTo>
                    <a:lnTo>
                      <a:pt x="2320" y="430"/>
                    </a:lnTo>
                    <a:lnTo>
                      <a:pt x="2322" y="419"/>
                    </a:lnTo>
                    <a:lnTo>
                      <a:pt x="2329" y="400"/>
                    </a:lnTo>
                    <a:lnTo>
                      <a:pt x="2335" y="392"/>
                    </a:lnTo>
                    <a:lnTo>
                      <a:pt x="2344" y="386"/>
                    </a:lnTo>
                    <a:lnTo>
                      <a:pt x="2352" y="382"/>
                    </a:lnTo>
                    <a:lnTo>
                      <a:pt x="2361" y="378"/>
                    </a:lnTo>
                    <a:lnTo>
                      <a:pt x="2371" y="375"/>
                    </a:lnTo>
                    <a:lnTo>
                      <a:pt x="2382" y="373"/>
                    </a:lnTo>
                    <a:lnTo>
                      <a:pt x="2395" y="371"/>
                    </a:lnTo>
                    <a:lnTo>
                      <a:pt x="2410" y="370"/>
                    </a:lnTo>
                    <a:lnTo>
                      <a:pt x="2426" y="369"/>
                    </a:lnTo>
                    <a:lnTo>
                      <a:pt x="2444" y="368"/>
                    </a:lnTo>
                    <a:lnTo>
                      <a:pt x="2444" y="330"/>
                    </a:lnTo>
                    <a:lnTo>
                      <a:pt x="2412" y="332"/>
                    </a:lnTo>
                    <a:lnTo>
                      <a:pt x="2383" y="335"/>
                    </a:lnTo>
                    <a:lnTo>
                      <a:pt x="2356" y="337"/>
                    </a:lnTo>
                    <a:lnTo>
                      <a:pt x="2332" y="341"/>
                    </a:lnTo>
                    <a:lnTo>
                      <a:pt x="2310" y="345"/>
                    </a:lnTo>
                    <a:lnTo>
                      <a:pt x="2290" y="350"/>
                    </a:lnTo>
                    <a:lnTo>
                      <a:pt x="2272" y="356"/>
                    </a:lnTo>
                    <a:lnTo>
                      <a:pt x="2256" y="363"/>
                    </a:lnTo>
                    <a:lnTo>
                      <a:pt x="2243" y="371"/>
                    </a:lnTo>
                    <a:lnTo>
                      <a:pt x="2231" y="380"/>
                    </a:lnTo>
                    <a:lnTo>
                      <a:pt x="2221" y="390"/>
                    </a:lnTo>
                    <a:lnTo>
                      <a:pt x="2213" y="401"/>
                    </a:lnTo>
                    <a:lnTo>
                      <a:pt x="2207" y="414"/>
                    </a:lnTo>
                    <a:lnTo>
                      <a:pt x="2203" y="428"/>
                    </a:lnTo>
                    <a:lnTo>
                      <a:pt x="2201" y="443"/>
                    </a:lnTo>
                    <a:lnTo>
                      <a:pt x="2200" y="461"/>
                    </a:lnTo>
                    <a:lnTo>
                      <a:pt x="2200" y="473"/>
                    </a:lnTo>
                    <a:lnTo>
                      <a:pt x="2202" y="485"/>
                    </a:lnTo>
                    <a:lnTo>
                      <a:pt x="2205" y="496"/>
                    </a:lnTo>
                    <a:lnTo>
                      <a:pt x="2209" y="507"/>
                    </a:lnTo>
                    <a:lnTo>
                      <a:pt x="2215" y="517"/>
                    </a:lnTo>
                    <a:lnTo>
                      <a:pt x="2221" y="526"/>
                    </a:lnTo>
                    <a:lnTo>
                      <a:pt x="2228" y="534"/>
                    </a:lnTo>
                    <a:lnTo>
                      <a:pt x="2236" y="542"/>
                    </a:lnTo>
                    <a:lnTo>
                      <a:pt x="2245" y="549"/>
                    </a:lnTo>
                    <a:lnTo>
                      <a:pt x="2254" y="555"/>
                    </a:lnTo>
                    <a:lnTo>
                      <a:pt x="2264" y="560"/>
                    </a:lnTo>
                    <a:lnTo>
                      <a:pt x="2275" y="564"/>
                    </a:lnTo>
                    <a:lnTo>
                      <a:pt x="2287" y="568"/>
                    </a:lnTo>
                    <a:lnTo>
                      <a:pt x="2299" y="570"/>
                    </a:lnTo>
                    <a:lnTo>
                      <a:pt x="2311" y="572"/>
                    </a:lnTo>
                    <a:lnTo>
                      <a:pt x="2324" y="572"/>
                    </a:lnTo>
                    <a:lnTo>
                      <a:pt x="2337" y="572"/>
                    </a:lnTo>
                    <a:lnTo>
                      <a:pt x="2348" y="570"/>
                    </a:lnTo>
                    <a:lnTo>
                      <a:pt x="2359" y="568"/>
                    </a:lnTo>
                    <a:lnTo>
                      <a:pt x="2369" y="565"/>
                    </a:lnTo>
                    <a:lnTo>
                      <a:pt x="2383" y="560"/>
                    </a:lnTo>
                    <a:lnTo>
                      <a:pt x="2394" y="554"/>
                    </a:lnTo>
                    <a:lnTo>
                      <a:pt x="2414" y="538"/>
                    </a:lnTo>
                    <a:lnTo>
                      <a:pt x="2422" y="530"/>
                    </a:lnTo>
                    <a:lnTo>
                      <a:pt x="2435" y="510"/>
                    </a:lnTo>
                    <a:lnTo>
                      <a:pt x="2436" y="508"/>
                    </a:lnTo>
                    <a:lnTo>
                      <a:pt x="2440" y="499"/>
                    </a:lnTo>
                    <a:lnTo>
                      <a:pt x="2442" y="489"/>
                    </a:lnTo>
                    <a:lnTo>
                      <a:pt x="2446" y="489"/>
                    </a:lnTo>
                    <a:lnTo>
                      <a:pt x="2447" y="499"/>
                    </a:lnTo>
                    <a:lnTo>
                      <a:pt x="2447" y="513"/>
                    </a:lnTo>
                    <a:lnTo>
                      <a:pt x="2448" y="524"/>
                    </a:lnTo>
                    <a:lnTo>
                      <a:pt x="2449" y="534"/>
                    </a:lnTo>
                    <a:lnTo>
                      <a:pt x="2450" y="546"/>
                    </a:lnTo>
                    <a:lnTo>
                      <a:pt x="2453" y="558"/>
                    </a:lnTo>
                    <a:lnTo>
                      <a:pt x="2458" y="571"/>
                    </a:lnTo>
                    <a:lnTo>
                      <a:pt x="2486" y="571"/>
                    </a:lnTo>
                    <a:lnTo>
                      <a:pt x="2495" y="570"/>
                    </a:lnTo>
                    <a:lnTo>
                      <a:pt x="2505" y="568"/>
                    </a:lnTo>
                    <a:lnTo>
                      <a:pt x="2529" y="564"/>
                    </a:lnTo>
                    <a:lnTo>
                      <a:pt x="2541" y="562"/>
                    </a:lnTo>
                    <a:lnTo>
                      <a:pt x="2565" y="556"/>
                    </a:lnTo>
                    <a:lnTo>
                      <a:pt x="2576" y="553"/>
                    </a:lnTo>
                    <a:lnTo>
                      <a:pt x="2598" y="547"/>
                    </a:lnTo>
                    <a:lnTo>
                      <a:pt x="2607" y="543"/>
                    </a:lnTo>
                    <a:lnTo>
                      <a:pt x="2614" y="540"/>
                    </a:lnTo>
                    <a:lnTo>
                      <a:pt x="2614" y="512"/>
                    </a:lnTo>
                    <a:close/>
                  </a:path>
                </a:pathLst>
              </a:custGeom>
              <a:solidFill>
                <a:srgbClr val="006C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pic>
            <p:nvPicPr>
              <p:cNvPr id="25" name="docshape3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56" y="630"/>
                <a:ext cx="137" cy="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docshapegroup4"/>
            <p:cNvGrpSpPr>
              <a:grpSpLocks/>
            </p:cNvGrpSpPr>
            <p:nvPr userDrawn="1"/>
          </p:nvGrpSpPr>
          <p:grpSpPr bwMode="auto">
            <a:xfrm>
              <a:off x="4743450" y="765175"/>
              <a:ext cx="619125" cy="619125"/>
              <a:chOff x="7470" y="484"/>
              <a:chExt cx="975" cy="975"/>
            </a:xfrm>
          </p:grpSpPr>
          <p:pic>
            <p:nvPicPr>
              <p:cNvPr id="19" name="docshape5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5" y="764"/>
                <a:ext cx="324" cy="1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docshape6"/>
              <p:cNvSpPr>
                <a:spLocks/>
              </p:cNvSpPr>
              <p:nvPr userDrawn="1"/>
            </p:nvSpPr>
            <p:spPr bwMode="auto">
              <a:xfrm>
                <a:off x="7684" y="483"/>
                <a:ext cx="546" cy="295"/>
              </a:xfrm>
              <a:custGeom>
                <a:avLst/>
                <a:gdLst>
                  <a:gd name="T0" fmla="+- 0 8017 7684"/>
                  <a:gd name="T1" fmla="*/ T0 w 546"/>
                  <a:gd name="T2" fmla="+- 0 533 484"/>
                  <a:gd name="T3" fmla="*/ 533 h 295"/>
                  <a:gd name="T4" fmla="+- 0 7969 7684"/>
                  <a:gd name="T5" fmla="*/ T4 w 546"/>
                  <a:gd name="T6" fmla="+- 0 486 484"/>
                  <a:gd name="T7" fmla="*/ 486 h 295"/>
                  <a:gd name="T8" fmla="+- 0 7963 7684"/>
                  <a:gd name="T9" fmla="*/ T8 w 546"/>
                  <a:gd name="T10" fmla="+- 0 484 484"/>
                  <a:gd name="T11" fmla="*/ 484 h 295"/>
                  <a:gd name="T12" fmla="+- 0 7951 7684"/>
                  <a:gd name="T13" fmla="*/ T12 w 546"/>
                  <a:gd name="T14" fmla="+- 0 484 484"/>
                  <a:gd name="T15" fmla="*/ 484 h 295"/>
                  <a:gd name="T16" fmla="+- 0 7945 7684"/>
                  <a:gd name="T17" fmla="*/ T16 w 546"/>
                  <a:gd name="T18" fmla="+- 0 486 484"/>
                  <a:gd name="T19" fmla="*/ 486 h 295"/>
                  <a:gd name="T20" fmla="+- 0 7898 7684"/>
                  <a:gd name="T21" fmla="*/ T20 w 546"/>
                  <a:gd name="T22" fmla="+- 0 533 484"/>
                  <a:gd name="T23" fmla="*/ 533 h 295"/>
                  <a:gd name="T24" fmla="+- 0 7912 7684"/>
                  <a:gd name="T25" fmla="*/ T24 w 546"/>
                  <a:gd name="T26" fmla="+- 0 532 484"/>
                  <a:gd name="T27" fmla="*/ 532 h 295"/>
                  <a:gd name="T28" fmla="+- 0 7927 7684"/>
                  <a:gd name="T29" fmla="*/ T28 w 546"/>
                  <a:gd name="T30" fmla="+- 0 531 484"/>
                  <a:gd name="T31" fmla="*/ 531 h 295"/>
                  <a:gd name="T32" fmla="+- 0 7942 7684"/>
                  <a:gd name="T33" fmla="*/ T32 w 546"/>
                  <a:gd name="T34" fmla="+- 0 531 484"/>
                  <a:gd name="T35" fmla="*/ 531 h 295"/>
                  <a:gd name="T36" fmla="+- 0 7957 7684"/>
                  <a:gd name="T37" fmla="*/ T36 w 546"/>
                  <a:gd name="T38" fmla="+- 0 530 484"/>
                  <a:gd name="T39" fmla="*/ 530 h 295"/>
                  <a:gd name="T40" fmla="+- 0 7972 7684"/>
                  <a:gd name="T41" fmla="*/ T40 w 546"/>
                  <a:gd name="T42" fmla="+- 0 531 484"/>
                  <a:gd name="T43" fmla="*/ 531 h 295"/>
                  <a:gd name="T44" fmla="+- 0 7987 7684"/>
                  <a:gd name="T45" fmla="*/ T44 w 546"/>
                  <a:gd name="T46" fmla="+- 0 531 484"/>
                  <a:gd name="T47" fmla="*/ 531 h 295"/>
                  <a:gd name="T48" fmla="+- 0 8002 7684"/>
                  <a:gd name="T49" fmla="*/ T48 w 546"/>
                  <a:gd name="T50" fmla="+- 0 532 484"/>
                  <a:gd name="T51" fmla="*/ 532 h 295"/>
                  <a:gd name="T52" fmla="+- 0 8017 7684"/>
                  <a:gd name="T53" fmla="*/ T52 w 546"/>
                  <a:gd name="T54" fmla="+- 0 533 484"/>
                  <a:gd name="T55" fmla="*/ 533 h 295"/>
                  <a:gd name="T56" fmla="+- 0 8142 7684"/>
                  <a:gd name="T57" fmla="*/ T56 w 546"/>
                  <a:gd name="T58" fmla="+- 0 658 484"/>
                  <a:gd name="T59" fmla="*/ 658 h 295"/>
                  <a:gd name="T60" fmla="+- 0 8072 7684"/>
                  <a:gd name="T61" fmla="*/ T60 w 546"/>
                  <a:gd name="T62" fmla="+- 0 589 484"/>
                  <a:gd name="T63" fmla="*/ 589 h 295"/>
                  <a:gd name="T64" fmla="+- 0 8044 7684"/>
                  <a:gd name="T65" fmla="*/ T64 w 546"/>
                  <a:gd name="T66" fmla="+- 0 584 484"/>
                  <a:gd name="T67" fmla="*/ 584 h 295"/>
                  <a:gd name="T68" fmla="+- 0 8016 7684"/>
                  <a:gd name="T69" fmla="*/ T68 w 546"/>
                  <a:gd name="T70" fmla="+- 0 580 484"/>
                  <a:gd name="T71" fmla="*/ 580 h 295"/>
                  <a:gd name="T72" fmla="+- 0 7987 7684"/>
                  <a:gd name="T73" fmla="*/ T72 w 546"/>
                  <a:gd name="T74" fmla="+- 0 578 484"/>
                  <a:gd name="T75" fmla="*/ 578 h 295"/>
                  <a:gd name="T76" fmla="+- 0 7957 7684"/>
                  <a:gd name="T77" fmla="*/ T76 w 546"/>
                  <a:gd name="T78" fmla="+- 0 577 484"/>
                  <a:gd name="T79" fmla="*/ 577 h 295"/>
                  <a:gd name="T80" fmla="+- 0 7928 7684"/>
                  <a:gd name="T81" fmla="*/ T80 w 546"/>
                  <a:gd name="T82" fmla="+- 0 578 484"/>
                  <a:gd name="T83" fmla="*/ 578 h 295"/>
                  <a:gd name="T84" fmla="+- 0 7899 7684"/>
                  <a:gd name="T85" fmla="*/ T84 w 546"/>
                  <a:gd name="T86" fmla="+- 0 580 484"/>
                  <a:gd name="T87" fmla="*/ 580 h 295"/>
                  <a:gd name="T88" fmla="+- 0 7870 7684"/>
                  <a:gd name="T89" fmla="*/ T88 w 546"/>
                  <a:gd name="T90" fmla="+- 0 584 484"/>
                  <a:gd name="T91" fmla="*/ 584 h 295"/>
                  <a:gd name="T92" fmla="+- 0 7842 7684"/>
                  <a:gd name="T93" fmla="*/ T92 w 546"/>
                  <a:gd name="T94" fmla="+- 0 589 484"/>
                  <a:gd name="T95" fmla="*/ 589 h 295"/>
                  <a:gd name="T96" fmla="+- 0 7773 7684"/>
                  <a:gd name="T97" fmla="*/ T96 w 546"/>
                  <a:gd name="T98" fmla="+- 0 658 484"/>
                  <a:gd name="T99" fmla="*/ 658 h 295"/>
                  <a:gd name="T100" fmla="+- 0 7817 7684"/>
                  <a:gd name="T101" fmla="*/ T100 w 546"/>
                  <a:gd name="T102" fmla="+- 0 644 484"/>
                  <a:gd name="T103" fmla="*/ 644 h 295"/>
                  <a:gd name="T104" fmla="+- 0 7862 7684"/>
                  <a:gd name="T105" fmla="*/ T104 w 546"/>
                  <a:gd name="T106" fmla="+- 0 633 484"/>
                  <a:gd name="T107" fmla="*/ 633 h 295"/>
                  <a:gd name="T108" fmla="+- 0 7909 7684"/>
                  <a:gd name="T109" fmla="*/ T108 w 546"/>
                  <a:gd name="T110" fmla="+- 0 626 484"/>
                  <a:gd name="T111" fmla="*/ 626 h 295"/>
                  <a:gd name="T112" fmla="+- 0 7957 7684"/>
                  <a:gd name="T113" fmla="*/ T112 w 546"/>
                  <a:gd name="T114" fmla="+- 0 624 484"/>
                  <a:gd name="T115" fmla="*/ 624 h 295"/>
                  <a:gd name="T116" fmla="+- 0 8005 7684"/>
                  <a:gd name="T117" fmla="*/ T116 w 546"/>
                  <a:gd name="T118" fmla="+- 0 626 484"/>
                  <a:gd name="T119" fmla="*/ 626 h 295"/>
                  <a:gd name="T120" fmla="+- 0 8052 7684"/>
                  <a:gd name="T121" fmla="*/ T120 w 546"/>
                  <a:gd name="T122" fmla="+- 0 633 484"/>
                  <a:gd name="T123" fmla="*/ 633 h 295"/>
                  <a:gd name="T124" fmla="+- 0 8098 7684"/>
                  <a:gd name="T125" fmla="*/ T124 w 546"/>
                  <a:gd name="T126" fmla="+- 0 644 484"/>
                  <a:gd name="T127" fmla="*/ 644 h 295"/>
                  <a:gd name="T128" fmla="+- 0 8142 7684"/>
                  <a:gd name="T129" fmla="*/ T128 w 546"/>
                  <a:gd name="T130" fmla="+- 0 658 484"/>
                  <a:gd name="T131" fmla="*/ 658 h 295"/>
                  <a:gd name="T132" fmla="+- 0 8230 7684"/>
                  <a:gd name="T133" fmla="*/ T132 w 546"/>
                  <a:gd name="T134" fmla="+- 0 759 484"/>
                  <a:gd name="T135" fmla="*/ 759 h 295"/>
                  <a:gd name="T136" fmla="+- 0 8170 7684"/>
                  <a:gd name="T137" fmla="*/ T136 w 546"/>
                  <a:gd name="T138" fmla="+- 0 722 484"/>
                  <a:gd name="T139" fmla="*/ 722 h 295"/>
                  <a:gd name="T140" fmla="+- 0 8103 7684"/>
                  <a:gd name="T141" fmla="*/ T140 w 546"/>
                  <a:gd name="T142" fmla="+- 0 694 484"/>
                  <a:gd name="T143" fmla="*/ 694 h 295"/>
                  <a:gd name="T144" fmla="+- 0 8032 7684"/>
                  <a:gd name="T145" fmla="*/ T144 w 546"/>
                  <a:gd name="T146" fmla="+- 0 677 484"/>
                  <a:gd name="T147" fmla="*/ 677 h 295"/>
                  <a:gd name="T148" fmla="+- 0 7957 7684"/>
                  <a:gd name="T149" fmla="*/ T148 w 546"/>
                  <a:gd name="T150" fmla="+- 0 671 484"/>
                  <a:gd name="T151" fmla="*/ 671 h 295"/>
                  <a:gd name="T152" fmla="+- 0 7882 7684"/>
                  <a:gd name="T153" fmla="*/ T152 w 546"/>
                  <a:gd name="T154" fmla="+- 0 677 484"/>
                  <a:gd name="T155" fmla="*/ 677 h 295"/>
                  <a:gd name="T156" fmla="+- 0 7811 7684"/>
                  <a:gd name="T157" fmla="*/ T156 w 546"/>
                  <a:gd name="T158" fmla="+- 0 694 484"/>
                  <a:gd name="T159" fmla="*/ 694 h 295"/>
                  <a:gd name="T160" fmla="+- 0 7745 7684"/>
                  <a:gd name="T161" fmla="*/ T160 w 546"/>
                  <a:gd name="T162" fmla="+- 0 722 484"/>
                  <a:gd name="T163" fmla="*/ 722 h 295"/>
                  <a:gd name="T164" fmla="+- 0 7684 7684"/>
                  <a:gd name="T165" fmla="*/ T164 w 546"/>
                  <a:gd name="T166" fmla="+- 0 759 484"/>
                  <a:gd name="T167" fmla="*/ 759 h 295"/>
                  <a:gd name="T168" fmla="+- 0 7700 7684"/>
                  <a:gd name="T169" fmla="*/ T168 w 546"/>
                  <a:gd name="T170" fmla="+- 0 763 484"/>
                  <a:gd name="T171" fmla="*/ 763 h 295"/>
                  <a:gd name="T172" fmla="+- 0 7730 7684"/>
                  <a:gd name="T173" fmla="*/ T172 w 546"/>
                  <a:gd name="T174" fmla="+- 0 773 484"/>
                  <a:gd name="T175" fmla="*/ 773 h 295"/>
                  <a:gd name="T176" fmla="+- 0 7741 7684"/>
                  <a:gd name="T177" fmla="*/ T176 w 546"/>
                  <a:gd name="T178" fmla="+- 0 778 484"/>
                  <a:gd name="T179" fmla="*/ 778 h 295"/>
                  <a:gd name="T180" fmla="+- 0 7790 7684"/>
                  <a:gd name="T181" fmla="*/ T180 w 546"/>
                  <a:gd name="T182" fmla="+- 0 752 484"/>
                  <a:gd name="T183" fmla="*/ 752 h 295"/>
                  <a:gd name="T184" fmla="+- 0 7843 7684"/>
                  <a:gd name="T185" fmla="*/ T184 w 546"/>
                  <a:gd name="T186" fmla="+- 0 733 484"/>
                  <a:gd name="T187" fmla="*/ 733 h 295"/>
                  <a:gd name="T188" fmla="+- 0 7899 7684"/>
                  <a:gd name="T189" fmla="*/ T188 w 546"/>
                  <a:gd name="T190" fmla="+- 0 722 484"/>
                  <a:gd name="T191" fmla="*/ 722 h 295"/>
                  <a:gd name="T192" fmla="+- 0 7957 7684"/>
                  <a:gd name="T193" fmla="*/ T192 w 546"/>
                  <a:gd name="T194" fmla="+- 0 718 484"/>
                  <a:gd name="T195" fmla="*/ 718 h 295"/>
                  <a:gd name="T196" fmla="+- 0 8016 7684"/>
                  <a:gd name="T197" fmla="*/ T196 w 546"/>
                  <a:gd name="T198" fmla="+- 0 722 484"/>
                  <a:gd name="T199" fmla="*/ 722 h 295"/>
                  <a:gd name="T200" fmla="+- 0 8072 7684"/>
                  <a:gd name="T201" fmla="*/ T200 w 546"/>
                  <a:gd name="T202" fmla="+- 0 734 484"/>
                  <a:gd name="T203" fmla="*/ 734 h 295"/>
                  <a:gd name="T204" fmla="+- 0 8125 7684"/>
                  <a:gd name="T205" fmla="*/ T204 w 546"/>
                  <a:gd name="T206" fmla="+- 0 753 484"/>
                  <a:gd name="T207" fmla="*/ 753 h 295"/>
                  <a:gd name="T208" fmla="+- 0 8174 7684"/>
                  <a:gd name="T209" fmla="*/ T208 w 546"/>
                  <a:gd name="T210" fmla="+- 0 778 484"/>
                  <a:gd name="T211" fmla="*/ 778 h 295"/>
                  <a:gd name="T212" fmla="+- 0 8196 7684"/>
                  <a:gd name="T213" fmla="*/ T212 w 546"/>
                  <a:gd name="T214" fmla="+- 0 770 484"/>
                  <a:gd name="T215" fmla="*/ 770 h 295"/>
                  <a:gd name="T216" fmla="+- 0 8222 7684"/>
                  <a:gd name="T217" fmla="*/ T216 w 546"/>
                  <a:gd name="T218" fmla="+- 0 761 484"/>
                  <a:gd name="T219" fmla="*/ 761 h 295"/>
                  <a:gd name="T220" fmla="+- 0 8230 7684"/>
                  <a:gd name="T221" fmla="*/ T220 w 546"/>
                  <a:gd name="T222" fmla="+- 0 759 484"/>
                  <a:gd name="T223" fmla="*/ 759 h 29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</a:cxnLst>
                <a:rect l="0" t="0" r="r" b="b"/>
                <a:pathLst>
                  <a:path w="546" h="295">
                    <a:moveTo>
                      <a:pt x="333" y="49"/>
                    </a:moveTo>
                    <a:lnTo>
                      <a:pt x="285" y="2"/>
                    </a:lnTo>
                    <a:lnTo>
                      <a:pt x="279" y="0"/>
                    </a:lnTo>
                    <a:lnTo>
                      <a:pt x="267" y="0"/>
                    </a:lnTo>
                    <a:lnTo>
                      <a:pt x="261" y="2"/>
                    </a:lnTo>
                    <a:lnTo>
                      <a:pt x="214" y="49"/>
                    </a:lnTo>
                    <a:lnTo>
                      <a:pt x="228" y="48"/>
                    </a:lnTo>
                    <a:lnTo>
                      <a:pt x="243" y="47"/>
                    </a:lnTo>
                    <a:lnTo>
                      <a:pt x="258" y="47"/>
                    </a:lnTo>
                    <a:lnTo>
                      <a:pt x="273" y="46"/>
                    </a:lnTo>
                    <a:lnTo>
                      <a:pt x="288" y="47"/>
                    </a:lnTo>
                    <a:lnTo>
                      <a:pt x="303" y="47"/>
                    </a:lnTo>
                    <a:lnTo>
                      <a:pt x="318" y="48"/>
                    </a:lnTo>
                    <a:lnTo>
                      <a:pt x="333" y="49"/>
                    </a:lnTo>
                    <a:close/>
                    <a:moveTo>
                      <a:pt x="458" y="174"/>
                    </a:moveTo>
                    <a:lnTo>
                      <a:pt x="388" y="105"/>
                    </a:lnTo>
                    <a:lnTo>
                      <a:pt x="360" y="100"/>
                    </a:lnTo>
                    <a:lnTo>
                      <a:pt x="332" y="96"/>
                    </a:lnTo>
                    <a:lnTo>
                      <a:pt x="303" y="94"/>
                    </a:lnTo>
                    <a:lnTo>
                      <a:pt x="273" y="93"/>
                    </a:lnTo>
                    <a:lnTo>
                      <a:pt x="244" y="94"/>
                    </a:lnTo>
                    <a:lnTo>
                      <a:pt x="215" y="96"/>
                    </a:lnTo>
                    <a:lnTo>
                      <a:pt x="186" y="100"/>
                    </a:lnTo>
                    <a:lnTo>
                      <a:pt x="158" y="105"/>
                    </a:lnTo>
                    <a:lnTo>
                      <a:pt x="89" y="174"/>
                    </a:lnTo>
                    <a:lnTo>
                      <a:pt x="133" y="160"/>
                    </a:lnTo>
                    <a:lnTo>
                      <a:pt x="178" y="149"/>
                    </a:lnTo>
                    <a:lnTo>
                      <a:pt x="225" y="142"/>
                    </a:lnTo>
                    <a:lnTo>
                      <a:pt x="273" y="140"/>
                    </a:lnTo>
                    <a:lnTo>
                      <a:pt x="321" y="142"/>
                    </a:lnTo>
                    <a:lnTo>
                      <a:pt x="368" y="149"/>
                    </a:lnTo>
                    <a:lnTo>
                      <a:pt x="414" y="160"/>
                    </a:lnTo>
                    <a:lnTo>
                      <a:pt x="458" y="174"/>
                    </a:lnTo>
                    <a:close/>
                    <a:moveTo>
                      <a:pt x="546" y="275"/>
                    </a:moveTo>
                    <a:lnTo>
                      <a:pt x="486" y="238"/>
                    </a:lnTo>
                    <a:lnTo>
                      <a:pt x="419" y="210"/>
                    </a:lnTo>
                    <a:lnTo>
                      <a:pt x="348" y="193"/>
                    </a:lnTo>
                    <a:lnTo>
                      <a:pt x="273" y="187"/>
                    </a:lnTo>
                    <a:lnTo>
                      <a:pt x="198" y="193"/>
                    </a:lnTo>
                    <a:lnTo>
                      <a:pt x="127" y="210"/>
                    </a:lnTo>
                    <a:lnTo>
                      <a:pt x="61" y="238"/>
                    </a:lnTo>
                    <a:lnTo>
                      <a:pt x="0" y="275"/>
                    </a:lnTo>
                    <a:lnTo>
                      <a:pt x="16" y="279"/>
                    </a:lnTo>
                    <a:lnTo>
                      <a:pt x="46" y="289"/>
                    </a:lnTo>
                    <a:lnTo>
                      <a:pt x="57" y="294"/>
                    </a:lnTo>
                    <a:lnTo>
                      <a:pt x="106" y="268"/>
                    </a:lnTo>
                    <a:lnTo>
                      <a:pt x="159" y="249"/>
                    </a:lnTo>
                    <a:lnTo>
                      <a:pt x="215" y="238"/>
                    </a:lnTo>
                    <a:lnTo>
                      <a:pt x="273" y="234"/>
                    </a:lnTo>
                    <a:lnTo>
                      <a:pt x="332" y="238"/>
                    </a:lnTo>
                    <a:lnTo>
                      <a:pt x="388" y="250"/>
                    </a:lnTo>
                    <a:lnTo>
                      <a:pt x="441" y="269"/>
                    </a:lnTo>
                    <a:lnTo>
                      <a:pt x="490" y="294"/>
                    </a:lnTo>
                    <a:lnTo>
                      <a:pt x="512" y="286"/>
                    </a:lnTo>
                    <a:lnTo>
                      <a:pt x="538" y="277"/>
                    </a:lnTo>
                    <a:lnTo>
                      <a:pt x="546" y="275"/>
                    </a:lnTo>
                    <a:close/>
                  </a:path>
                </a:pathLst>
              </a:custGeom>
              <a:solidFill>
                <a:srgbClr val="006C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pic>
            <p:nvPicPr>
              <p:cNvPr id="21" name="docshape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2" y="795"/>
                <a:ext cx="452" cy="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docshape8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4" y="1065"/>
                <a:ext cx="306" cy="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docshape9"/>
              <p:cNvSpPr>
                <a:spLocks/>
              </p:cNvSpPr>
              <p:nvPr userDrawn="1"/>
            </p:nvSpPr>
            <p:spPr bwMode="auto">
              <a:xfrm>
                <a:off x="7470" y="794"/>
                <a:ext cx="662" cy="664"/>
              </a:xfrm>
              <a:custGeom>
                <a:avLst/>
                <a:gdLst>
                  <a:gd name="T0" fmla="+- 0 7953 7470"/>
                  <a:gd name="T1" fmla="*/ T0 w 662"/>
                  <a:gd name="T2" fmla="+- 0 1358 795"/>
                  <a:gd name="T3" fmla="*/ 1358 h 664"/>
                  <a:gd name="T4" fmla="+- 0 7907 7470"/>
                  <a:gd name="T5" fmla="*/ T4 w 662"/>
                  <a:gd name="T6" fmla="+- 0 1219 795"/>
                  <a:gd name="T7" fmla="*/ 1219 h 664"/>
                  <a:gd name="T8" fmla="+- 0 7822 7470"/>
                  <a:gd name="T9" fmla="*/ T8 w 662"/>
                  <a:gd name="T10" fmla="+- 0 1103 795"/>
                  <a:gd name="T11" fmla="*/ 1103 h 664"/>
                  <a:gd name="T12" fmla="+- 0 7706 7470"/>
                  <a:gd name="T13" fmla="*/ T12 w 662"/>
                  <a:gd name="T14" fmla="+- 0 1018 795"/>
                  <a:gd name="T15" fmla="*/ 1018 h 664"/>
                  <a:gd name="T16" fmla="+- 0 7567 7470"/>
                  <a:gd name="T17" fmla="*/ T16 w 662"/>
                  <a:gd name="T18" fmla="+- 0 972 795"/>
                  <a:gd name="T19" fmla="*/ 972 h 664"/>
                  <a:gd name="T20" fmla="+- 0 7470 7470"/>
                  <a:gd name="T21" fmla="*/ T20 w 662"/>
                  <a:gd name="T22" fmla="+- 0 967 795"/>
                  <a:gd name="T23" fmla="*/ 967 h 664"/>
                  <a:gd name="T24" fmla="+- 0 7470 7470"/>
                  <a:gd name="T25" fmla="*/ T24 w 662"/>
                  <a:gd name="T26" fmla="+- 0 978 795"/>
                  <a:gd name="T27" fmla="*/ 978 h 664"/>
                  <a:gd name="T28" fmla="+- 0 7503 7470"/>
                  <a:gd name="T29" fmla="*/ T28 w 662"/>
                  <a:gd name="T30" fmla="+- 0 1013 795"/>
                  <a:gd name="T31" fmla="*/ 1013 h 664"/>
                  <a:gd name="T32" fmla="+- 0 7644 7470"/>
                  <a:gd name="T33" fmla="*/ T32 w 662"/>
                  <a:gd name="T34" fmla="+- 0 1041 795"/>
                  <a:gd name="T35" fmla="*/ 1041 h 664"/>
                  <a:gd name="T36" fmla="+- 0 7764 7470"/>
                  <a:gd name="T37" fmla="*/ T36 w 662"/>
                  <a:gd name="T38" fmla="+- 0 1113 795"/>
                  <a:gd name="T39" fmla="*/ 1113 h 664"/>
                  <a:gd name="T40" fmla="+- 0 7853 7470"/>
                  <a:gd name="T41" fmla="*/ T40 w 662"/>
                  <a:gd name="T42" fmla="+- 0 1219 795"/>
                  <a:gd name="T43" fmla="*/ 1219 h 664"/>
                  <a:gd name="T44" fmla="+- 0 7904 7470"/>
                  <a:gd name="T45" fmla="*/ T44 w 662"/>
                  <a:gd name="T46" fmla="+- 0 1350 795"/>
                  <a:gd name="T47" fmla="*/ 1350 h 664"/>
                  <a:gd name="T48" fmla="+- 0 7945 7470"/>
                  <a:gd name="T49" fmla="*/ T48 w 662"/>
                  <a:gd name="T50" fmla="+- 0 1456 795"/>
                  <a:gd name="T51" fmla="*/ 1456 h 664"/>
                  <a:gd name="T52" fmla="+- 0 7959 7470"/>
                  <a:gd name="T53" fmla="*/ T52 w 662"/>
                  <a:gd name="T54" fmla="+- 0 1458 795"/>
                  <a:gd name="T55" fmla="*/ 1458 h 664"/>
                  <a:gd name="T56" fmla="+- 0 8050 7470"/>
                  <a:gd name="T57" fmla="*/ T56 w 662"/>
                  <a:gd name="T58" fmla="+- 0 1374 795"/>
                  <a:gd name="T59" fmla="*/ 1374 h 664"/>
                  <a:gd name="T60" fmla="+- 0 8013 7470"/>
                  <a:gd name="T61" fmla="*/ T60 w 662"/>
                  <a:gd name="T62" fmla="+- 0 1225 795"/>
                  <a:gd name="T63" fmla="*/ 1225 h 664"/>
                  <a:gd name="T64" fmla="+- 0 7939 7470"/>
                  <a:gd name="T65" fmla="*/ T64 w 662"/>
                  <a:gd name="T66" fmla="+- 0 1095 795"/>
                  <a:gd name="T67" fmla="*/ 1095 h 664"/>
                  <a:gd name="T68" fmla="+- 0 7834 7470"/>
                  <a:gd name="T69" fmla="*/ T68 w 662"/>
                  <a:gd name="T70" fmla="+- 0 989 795"/>
                  <a:gd name="T71" fmla="*/ 989 h 664"/>
                  <a:gd name="T72" fmla="+- 0 7704 7470"/>
                  <a:gd name="T73" fmla="*/ T72 w 662"/>
                  <a:gd name="T74" fmla="+- 0 914 795"/>
                  <a:gd name="T75" fmla="*/ 914 h 664"/>
                  <a:gd name="T76" fmla="+- 0 7555 7470"/>
                  <a:gd name="T77" fmla="*/ T76 w 662"/>
                  <a:gd name="T78" fmla="+- 0 876 795"/>
                  <a:gd name="T79" fmla="*/ 876 h 664"/>
                  <a:gd name="T80" fmla="+- 0 7584 7470"/>
                  <a:gd name="T81" fmla="*/ T80 w 662"/>
                  <a:gd name="T82" fmla="+- 0 927 795"/>
                  <a:gd name="T83" fmla="*/ 927 h 664"/>
                  <a:gd name="T84" fmla="+- 0 7717 7470"/>
                  <a:gd name="T85" fmla="*/ T84 w 662"/>
                  <a:gd name="T86" fmla="+- 0 971 795"/>
                  <a:gd name="T87" fmla="*/ 971 h 664"/>
                  <a:gd name="T88" fmla="+- 0 7832 7470"/>
                  <a:gd name="T89" fmla="*/ T88 w 662"/>
                  <a:gd name="T90" fmla="+- 0 1048 795"/>
                  <a:gd name="T91" fmla="*/ 1048 h 664"/>
                  <a:gd name="T92" fmla="+- 0 7922 7470"/>
                  <a:gd name="T93" fmla="*/ T92 w 662"/>
                  <a:gd name="T94" fmla="+- 0 1152 795"/>
                  <a:gd name="T95" fmla="*/ 1152 h 664"/>
                  <a:gd name="T96" fmla="+- 0 7982 7470"/>
                  <a:gd name="T97" fmla="*/ T96 w 662"/>
                  <a:gd name="T98" fmla="+- 0 1277 795"/>
                  <a:gd name="T99" fmla="*/ 1277 h 664"/>
                  <a:gd name="T100" fmla="+- 0 8006 7470"/>
                  <a:gd name="T101" fmla="*/ T100 w 662"/>
                  <a:gd name="T102" fmla="+- 0 1418 795"/>
                  <a:gd name="T103" fmla="*/ 1418 h 664"/>
                  <a:gd name="T104" fmla="+- 0 8132 7470"/>
                  <a:gd name="T105" fmla="*/ T104 w 662"/>
                  <a:gd name="T106" fmla="+- 0 1293 795"/>
                  <a:gd name="T107" fmla="*/ 1293 h 664"/>
                  <a:gd name="T108" fmla="+- 0 8123 7470"/>
                  <a:gd name="T109" fmla="*/ T108 w 662"/>
                  <a:gd name="T110" fmla="+- 0 1258 795"/>
                  <a:gd name="T111" fmla="*/ 1258 h 664"/>
                  <a:gd name="T112" fmla="+- 0 8114 7470"/>
                  <a:gd name="T113" fmla="*/ T112 w 662"/>
                  <a:gd name="T114" fmla="+- 0 1227 795"/>
                  <a:gd name="T115" fmla="*/ 1227 h 664"/>
                  <a:gd name="T116" fmla="+- 0 8094 7470"/>
                  <a:gd name="T117" fmla="*/ T116 w 662"/>
                  <a:gd name="T118" fmla="+- 0 1175 795"/>
                  <a:gd name="T119" fmla="*/ 1175 h 664"/>
                  <a:gd name="T120" fmla="+- 0 8071 7470"/>
                  <a:gd name="T121" fmla="*/ T120 w 662"/>
                  <a:gd name="T122" fmla="+- 0 1128 795"/>
                  <a:gd name="T123" fmla="*/ 1128 h 664"/>
                  <a:gd name="T124" fmla="+- 0 8047 7470"/>
                  <a:gd name="T125" fmla="*/ T124 w 662"/>
                  <a:gd name="T126" fmla="+- 0 1085 795"/>
                  <a:gd name="T127" fmla="*/ 1085 h 664"/>
                  <a:gd name="T128" fmla="+- 0 8020 7470"/>
                  <a:gd name="T129" fmla="*/ T128 w 662"/>
                  <a:gd name="T130" fmla="+- 0 1046 795"/>
                  <a:gd name="T131" fmla="*/ 1046 h 664"/>
                  <a:gd name="T132" fmla="+- 0 7982 7470"/>
                  <a:gd name="T133" fmla="*/ T132 w 662"/>
                  <a:gd name="T134" fmla="+- 0 1000 795"/>
                  <a:gd name="T135" fmla="*/ 1000 h 664"/>
                  <a:gd name="T136" fmla="+- 0 7942 7470"/>
                  <a:gd name="T137" fmla="*/ T136 w 662"/>
                  <a:gd name="T138" fmla="+- 0 958 795"/>
                  <a:gd name="T139" fmla="*/ 958 h 664"/>
                  <a:gd name="T140" fmla="+- 0 7909 7470"/>
                  <a:gd name="T141" fmla="*/ T140 w 662"/>
                  <a:gd name="T142" fmla="+- 0 929 795"/>
                  <a:gd name="T143" fmla="*/ 929 h 664"/>
                  <a:gd name="T144" fmla="+- 0 7868 7470"/>
                  <a:gd name="T145" fmla="*/ T144 w 662"/>
                  <a:gd name="T146" fmla="+- 0 898 795"/>
                  <a:gd name="T147" fmla="*/ 898 h 664"/>
                  <a:gd name="T148" fmla="+- 0 7821 7470"/>
                  <a:gd name="T149" fmla="*/ T148 w 662"/>
                  <a:gd name="T150" fmla="+- 0 867 795"/>
                  <a:gd name="T151" fmla="*/ 867 h 664"/>
                  <a:gd name="T152" fmla="+- 0 7771 7470"/>
                  <a:gd name="T153" fmla="*/ T152 w 662"/>
                  <a:gd name="T154" fmla="+- 0 841 795"/>
                  <a:gd name="T155" fmla="*/ 841 h 664"/>
                  <a:gd name="T156" fmla="+- 0 7720 7470"/>
                  <a:gd name="T157" fmla="*/ T156 w 662"/>
                  <a:gd name="T158" fmla="+- 0 820 795"/>
                  <a:gd name="T159" fmla="*/ 820 h 664"/>
                  <a:gd name="T160" fmla="+- 0 7667 7470"/>
                  <a:gd name="T161" fmla="*/ T160 w 662"/>
                  <a:gd name="T162" fmla="+- 0 802 795"/>
                  <a:gd name="T163" fmla="*/ 802 h 664"/>
                  <a:gd name="T164" fmla="+- 0 7596 7470"/>
                  <a:gd name="T165" fmla="*/ T164 w 662"/>
                  <a:gd name="T166" fmla="+- 0 835 795"/>
                  <a:gd name="T167" fmla="*/ 835 h 664"/>
                  <a:gd name="T168" fmla="+- 0 7653 7470"/>
                  <a:gd name="T169" fmla="*/ T168 w 662"/>
                  <a:gd name="T170" fmla="+- 0 847 795"/>
                  <a:gd name="T171" fmla="*/ 847 h 664"/>
                  <a:gd name="T172" fmla="+- 0 7704 7470"/>
                  <a:gd name="T173" fmla="*/ T172 w 662"/>
                  <a:gd name="T174" fmla="+- 0 864 795"/>
                  <a:gd name="T175" fmla="*/ 864 h 664"/>
                  <a:gd name="T176" fmla="+- 0 7752 7470"/>
                  <a:gd name="T177" fmla="*/ T176 w 662"/>
                  <a:gd name="T178" fmla="+- 0 884 795"/>
                  <a:gd name="T179" fmla="*/ 884 h 664"/>
                  <a:gd name="T180" fmla="+- 0 7797 7470"/>
                  <a:gd name="T181" fmla="*/ T180 w 662"/>
                  <a:gd name="T182" fmla="+- 0 908 795"/>
                  <a:gd name="T183" fmla="*/ 908 h 664"/>
                  <a:gd name="T184" fmla="+- 0 7841 7470"/>
                  <a:gd name="T185" fmla="*/ T184 w 662"/>
                  <a:gd name="T186" fmla="+- 0 936 795"/>
                  <a:gd name="T187" fmla="*/ 936 h 664"/>
                  <a:gd name="T188" fmla="+- 0 7885 7470"/>
                  <a:gd name="T189" fmla="*/ T188 w 662"/>
                  <a:gd name="T190" fmla="+- 0 970 795"/>
                  <a:gd name="T191" fmla="*/ 970 h 664"/>
                  <a:gd name="T192" fmla="+- 0 7926 7470"/>
                  <a:gd name="T193" fmla="*/ T192 w 662"/>
                  <a:gd name="T194" fmla="+- 0 1009 795"/>
                  <a:gd name="T195" fmla="*/ 1009 h 664"/>
                  <a:gd name="T196" fmla="+- 0 7958 7470"/>
                  <a:gd name="T197" fmla="*/ T196 w 662"/>
                  <a:gd name="T198" fmla="+- 0 1044 795"/>
                  <a:gd name="T199" fmla="*/ 1044 h 664"/>
                  <a:gd name="T200" fmla="+- 0 7988 7470"/>
                  <a:gd name="T201" fmla="*/ T200 w 662"/>
                  <a:gd name="T202" fmla="+- 0 1082 795"/>
                  <a:gd name="T203" fmla="*/ 1082 h 664"/>
                  <a:gd name="T204" fmla="+- 0 8015 7470"/>
                  <a:gd name="T205" fmla="*/ T204 w 662"/>
                  <a:gd name="T206" fmla="+- 0 1124 795"/>
                  <a:gd name="T207" fmla="*/ 1124 h 664"/>
                  <a:gd name="T208" fmla="+- 0 8039 7470"/>
                  <a:gd name="T209" fmla="*/ T208 w 662"/>
                  <a:gd name="T210" fmla="+- 0 1169 795"/>
                  <a:gd name="T211" fmla="*/ 1169 h 664"/>
                  <a:gd name="T212" fmla="+- 0 8062 7470"/>
                  <a:gd name="T213" fmla="*/ T212 w 662"/>
                  <a:gd name="T214" fmla="+- 0 1221 795"/>
                  <a:gd name="T215" fmla="*/ 1221 h 664"/>
                  <a:gd name="T216" fmla="+- 0 8072 7470"/>
                  <a:gd name="T217" fmla="*/ T216 w 662"/>
                  <a:gd name="T218" fmla="+- 0 1253 795"/>
                  <a:gd name="T219" fmla="*/ 1253 h 664"/>
                  <a:gd name="T220" fmla="+- 0 8084 7470"/>
                  <a:gd name="T221" fmla="*/ T220 w 662"/>
                  <a:gd name="T222" fmla="+- 0 1297 795"/>
                  <a:gd name="T223" fmla="*/ 1297 h 664"/>
                  <a:gd name="T224" fmla="+- 0 8092 7470"/>
                  <a:gd name="T225" fmla="*/ T224 w 662"/>
                  <a:gd name="T226" fmla="+- 0 1333 795"/>
                  <a:gd name="T227" fmla="*/ 1333 h 66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  <a:cxn ang="0">
                    <a:pos x="T225" y="T227"/>
                  </a:cxn>
                </a:cxnLst>
                <a:rect l="0" t="0" r="r" b="b"/>
                <a:pathLst>
                  <a:path w="662" h="664">
                    <a:moveTo>
                      <a:pt x="490" y="639"/>
                    </a:moveTo>
                    <a:lnTo>
                      <a:pt x="483" y="563"/>
                    </a:lnTo>
                    <a:lnTo>
                      <a:pt x="466" y="491"/>
                    </a:lnTo>
                    <a:lnTo>
                      <a:pt x="437" y="424"/>
                    </a:lnTo>
                    <a:lnTo>
                      <a:pt x="399" y="363"/>
                    </a:lnTo>
                    <a:lnTo>
                      <a:pt x="352" y="308"/>
                    </a:lnTo>
                    <a:lnTo>
                      <a:pt x="298" y="261"/>
                    </a:lnTo>
                    <a:lnTo>
                      <a:pt x="236" y="223"/>
                    </a:lnTo>
                    <a:lnTo>
                      <a:pt x="169" y="195"/>
                    </a:lnTo>
                    <a:lnTo>
                      <a:pt x="97" y="177"/>
                    </a:lnTo>
                    <a:lnTo>
                      <a:pt x="22" y="171"/>
                    </a:lnTo>
                    <a:lnTo>
                      <a:pt x="0" y="172"/>
                    </a:lnTo>
                    <a:lnTo>
                      <a:pt x="0" y="177"/>
                    </a:lnTo>
                    <a:lnTo>
                      <a:pt x="0" y="183"/>
                    </a:lnTo>
                    <a:lnTo>
                      <a:pt x="3" y="188"/>
                    </a:lnTo>
                    <a:lnTo>
                      <a:pt x="33" y="218"/>
                    </a:lnTo>
                    <a:lnTo>
                      <a:pt x="105" y="226"/>
                    </a:lnTo>
                    <a:lnTo>
                      <a:pt x="174" y="246"/>
                    </a:lnTo>
                    <a:lnTo>
                      <a:pt x="237" y="277"/>
                    </a:lnTo>
                    <a:lnTo>
                      <a:pt x="294" y="318"/>
                    </a:lnTo>
                    <a:lnTo>
                      <a:pt x="343" y="367"/>
                    </a:lnTo>
                    <a:lnTo>
                      <a:pt x="383" y="424"/>
                    </a:lnTo>
                    <a:lnTo>
                      <a:pt x="414" y="487"/>
                    </a:lnTo>
                    <a:lnTo>
                      <a:pt x="434" y="555"/>
                    </a:lnTo>
                    <a:lnTo>
                      <a:pt x="443" y="628"/>
                    </a:lnTo>
                    <a:lnTo>
                      <a:pt x="475" y="661"/>
                    </a:lnTo>
                    <a:lnTo>
                      <a:pt x="481" y="663"/>
                    </a:lnTo>
                    <a:lnTo>
                      <a:pt x="489" y="663"/>
                    </a:lnTo>
                    <a:lnTo>
                      <a:pt x="490" y="639"/>
                    </a:lnTo>
                    <a:close/>
                    <a:moveTo>
                      <a:pt x="580" y="579"/>
                    </a:moveTo>
                    <a:lnTo>
                      <a:pt x="567" y="503"/>
                    </a:lnTo>
                    <a:lnTo>
                      <a:pt x="543" y="430"/>
                    </a:lnTo>
                    <a:lnTo>
                      <a:pt x="510" y="362"/>
                    </a:lnTo>
                    <a:lnTo>
                      <a:pt x="469" y="300"/>
                    </a:lnTo>
                    <a:lnTo>
                      <a:pt x="420" y="243"/>
                    </a:lnTo>
                    <a:lnTo>
                      <a:pt x="364" y="194"/>
                    </a:lnTo>
                    <a:lnTo>
                      <a:pt x="302" y="152"/>
                    </a:lnTo>
                    <a:lnTo>
                      <a:pt x="234" y="119"/>
                    </a:lnTo>
                    <a:lnTo>
                      <a:pt x="161" y="95"/>
                    </a:lnTo>
                    <a:lnTo>
                      <a:pt x="85" y="81"/>
                    </a:lnTo>
                    <a:lnTo>
                      <a:pt x="41" y="125"/>
                    </a:lnTo>
                    <a:lnTo>
                      <a:pt x="114" y="132"/>
                    </a:lnTo>
                    <a:lnTo>
                      <a:pt x="182" y="150"/>
                    </a:lnTo>
                    <a:lnTo>
                      <a:pt x="247" y="176"/>
                    </a:lnTo>
                    <a:lnTo>
                      <a:pt x="307" y="211"/>
                    </a:lnTo>
                    <a:lnTo>
                      <a:pt x="362" y="253"/>
                    </a:lnTo>
                    <a:lnTo>
                      <a:pt x="410" y="302"/>
                    </a:lnTo>
                    <a:lnTo>
                      <a:pt x="452" y="357"/>
                    </a:lnTo>
                    <a:lnTo>
                      <a:pt x="486" y="417"/>
                    </a:lnTo>
                    <a:lnTo>
                      <a:pt x="512" y="482"/>
                    </a:lnTo>
                    <a:lnTo>
                      <a:pt x="529" y="551"/>
                    </a:lnTo>
                    <a:lnTo>
                      <a:pt x="536" y="623"/>
                    </a:lnTo>
                    <a:lnTo>
                      <a:pt x="580" y="579"/>
                    </a:lnTo>
                    <a:close/>
                    <a:moveTo>
                      <a:pt x="662" y="498"/>
                    </a:moveTo>
                    <a:lnTo>
                      <a:pt x="657" y="479"/>
                    </a:lnTo>
                    <a:lnTo>
                      <a:pt x="653" y="463"/>
                    </a:lnTo>
                    <a:lnTo>
                      <a:pt x="648" y="447"/>
                    </a:lnTo>
                    <a:lnTo>
                      <a:pt x="644" y="432"/>
                    </a:lnTo>
                    <a:lnTo>
                      <a:pt x="634" y="405"/>
                    </a:lnTo>
                    <a:lnTo>
                      <a:pt x="624" y="380"/>
                    </a:lnTo>
                    <a:lnTo>
                      <a:pt x="613" y="356"/>
                    </a:lnTo>
                    <a:lnTo>
                      <a:pt x="601" y="333"/>
                    </a:lnTo>
                    <a:lnTo>
                      <a:pt x="589" y="311"/>
                    </a:lnTo>
                    <a:lnTo>
                      <a:pt x="577" y="290"/>
                    </a:lnTo>
                    <a:lnTo>
                      <a:pt x="563" y="270"/>
                    </a:lnTo>
                    <a:lnTo>
                      <a:pt x="550" y="251"/>
                    </a:lnTo>
                    <a:lnTo>
                      <a:pt x="535" y="232"/>
                    </a:lnTo>
                    <a:lnTo>
                      <a:pt x="512" y="205"/>
                    </a:lnTo>
                    <a:lnTo>
                      <a:pt x="496" y="187"/>
                    </a:lnTo>
                    <a:lnTo>
                      <a:pt x="472" y="163"/>
                    </a:lnTo>
                    <a:lnTo>
                      <a:pt x="456" y="148"/>
                    </a:lnTo>
                    <a:lnTo>
                      <a:pt x="439" y="134"/>
                    </a:lnTo>
                    <a:lnTo>
                      <a:pt x="421" y="120"/>
                    </a:lnTo>
                    <a:lnTo>
                      <a:pt x="398" y="103"/>
                    </a:lnTo>
                    <a:lnTo>
                      <a:pt x="375" y="87"/>
                    </a:lnTo>
                    <a:lnTo>
                      <a:pt x="351" y="72"/>
                    </a:lnTo>
                    <a:lnTo>
                      <a:pt x="326" y="59"/>
                    </a:lnTo>
                    <a:lnTo>
                      <a:pt x="301" y="46"/>
                    </a:lnTo>
                    <a:lnTo>
                      <a:pt x="276" y="35"/>
                    </a:lnTo>
                    <a:lnTo>
                      <a:pt x="250" y="25"/>
                    </a:lnTo>
                    <a:lnTo>
                      <a:pt x="224" y="15"/>
                    </a:lnTo>
                    <a:lnTo>
                      <a:pt x="197" y="7"/>
                    </a:lnTo>
                    <a:lnTo>
                      <a:pt x="166" y="0"/>
                    </a:lnTo>
                    <a:lnTo>
                      <a:pt x="126" y="40"/>
                    </a:lnTo>
                    <a:lnTo>
                      <a:pt x="157" y="46"/>
                    </a:lnTo>
                    <a:lnTo>
                      <a:pt x="183" y="52"/>
                    </a:lnTo>
                    <a:lnTo>
                      <a:pt x="209" y="60"/>
                    </a:lnTo>
                    <a:lnTo>
                      <a:pt x="234" y="69"/>
                    </a:lnTo>
                    <a:lnTo>
                      <a:pt x="258" y="78"/>
                    </a:lnTo>
                    <a:lnTo>
                      <a:pt x="282" y="89"/>
                    </a:lnTo>
                    <a:lnTo>
                      <a:pt x="305" y="101"/>
                    </a:lnTo>
                    <a:lnTo>
                      <a:pt x="327" y="113"/>
                    </a:lnTo>
                    <a:lnTo>
                      <a:pt x="350" y="127"/>
                    </a:lnTo>
                    <a:lnTo>
                      <a:pt x="371" y="141"/>
                    </a:lnTo>
                    <a:lnTo>
                      <a:pt x="394" y="158"/>
                    </a:lnTo>
                    <a:lnTo>
                      <a:pt x="415" y="175"/>
                    </a:lnTo>
                    <a:lnTo>
                      <a:pt x="436" y="194"/>
                    </a:lnTo>
                    <a:lnTo>
                      <a:pt x="456" y="214"/>
                    </a:lnTo>
                    <a:lnTo>
                      <a:pt x="473" y="231"/>
                    </a:lnTo>
                    <a:lnTo>
                      <a:pt x="488" y="249"/>
                    </a:lnTo>
                    <a:lnTo>
                      <a:pt x="503" y="268"/>
                    </a:lnTo>
                    <a:lnTo>
                      <a:pt x="518" y="287"/>
                    </a:lnTo>
                    <a:lnTo>
                      <a:pt x="532" y="308"/>
                    </a:lnTo>
                    <a:lnTo>
                      <a:pt x="545" y="329"/>
                    </a:lnTo>
                    <a:lnTo>
                      <a:pt x="557" y="351"/>
                    </a:lnTo>
                    <a:lnTo>
                      <a:pt x="569" y="374"/>
                    </a:lnTo>
                    <a:lnTo>
                      <a:pt x="581" y="400"/>
                    </a:lnTo>
                    <a:lnTo>
                      <a:pt x="592" y="426"/>
                    </a:lnTo>
                    <a:lnTo>
                      <a:pt x="597" y="442"/>
                    </a:lnTo>
                    <a:lnTo>
                      <a:pt x="602" y="458"/>
                    </a:lnTo>
                    <a:lnTo>
                      <a:pt x="607" y="474"/>
                    </a:lnTo>
                    <a:lnTo>
                      <a:pt x="614" y="502"/>
                    </a:lnTo>
                    <a:lnTo>
                      <a:pt x="620" y="526"/>
                    </a:lnTo>
                    <a:lnTo>
                      <a:pt x="622" y="538"/>
                    </a:lnTo>
                    <a:lnTo>
                      <a:pt x="662" y="498"/>
                    </a:lnTo>
                    <a:close/>
                  </a:path>
                </a:pathLst>
              </a:custGeom>
              <a:solidFill>
                <a:srgbClr val="006C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7" name="docshape10"/>
            <p:cNvSpPr>
              <a:spLocks/>
            </p:cNvSpPr>
            <p:nvPr userDrawn="1"/>
          </p:nvSpPr>
          <p:spPr bwMode="auto">
            <a:xfrm>
              <a:off x="5434013" y="1333500"/>
              <a:ext cx="331787" cy="95250"/>
            </a:xfrm>
            <a:custGeom>
              <a:avLst/>
              <a:gdLst>
                <a:gd name="T0" fmla="+- 0 9006 8558"/>
                <a:gd name="T1" fmla="*/ T0 w 523"/>
                <a:gd name="T2" fmla="+- 0 1450 1379"/>
                <a:gd name="T3" fmla="*/ 1450 h 149"/>
                <a:gd name="T4" fmla="+- 0 9004 8558"/>
                <a:gd name="T5" fmla="*/ T4 w 523"/>
                <a:gd name="T6" fmla="+- 0 1448 1379"/>
                <a:gd name="T7" fmla="*/ 1448 h 149"/>
                <a:gd name="T8" fmla="+- 0 8560 8558"/>
                <a:gd name="T9" fmla="*/ T8 w 523"/>
                <a:gd name="T10" fmla="+- 0 1448 1379"/>
                <a:gd name="T11" fmla="*/ 1448 h 149"/>
                <a:gd name="T12" fmla="+- 0 8558 8558"/>
                <a:gd name="T13" fmla="*/ T12 w 523"/>
                <a:gd name="T14" fmla="+- 0 1450 1379"/>
                <a:gd name="T15" fmla="*/ 1450 h 149"/>
                <a:gd name="T16" fmla="+- 0 8558 8558"/>
                <a:gd name="T17" fmla="*/ T16 w 523"/>
                <a:gd name="T18" fmla="+- 0 1455 1379"/>
                <a:gd name="T19" fmla="*/ 1455 h 149"/>
                <a:gd name="T20" fmla="+- 0 8560 8558"/>
                <a:gd name="T21" fmla="*/ T20 w 523"/>
                <a:gd name="T22" fmla="+- 0 1457 1379"/>
                <a:gd name="T23" fmla="*/ 1457 h 149"/>
                <a:gd name="T24" fmla="+- 0 9001 8558"/>
                <a:gd name="T25" fmla="*/ T24 w 523"/>
                <a:gd name="T26" fmla="+- 0 1457 1379"/>
                <a:gd name="T27" fmla="*/ 1457 h 149"/>
                <a:gd name="T28" fmla="+- 0 9004 8558"/>
                <a:gd name="T29" fmla="*/ T28 w 523"/>
                <a:gd name="T30" fmla="+- 0 1457 1379"/>
                <a:gd name="T31" fmla="*/ 1457 h 149"/>
                <a:gd name="T32" fmla="+- 0 9006 8558"/>
                <a:gd name="T33" fmla="*/ T32 w 523"/>
                <a:gd name="T34" fmla="+- 0 1455 1379"/>
                <a:gd name="T35" fmla="*/ 1455 h 149"/>
                <a:gd name="T36" fmla="+- 0 9006 8558"/>
                <a:gd name="T37" fmla="*/ T36 w 523"/>
                <a:gd name="T38" fmla="+- 0 1450 1379"/>
                <a:gd name="T39" fmla="*/ 1450 h 149"/>
                <a:gd name="T40" fmla="+- 0 9080 8558"/>
                <a:gd name="T41" fmla="*/ T40 w 523"/>
                <a:gd name="T42" fmla="+- 0 1379 1379"/>
                <a:gd name="T43" fmla="*/ 1379 h 149"/>
                <a:gd name="T44" fmla="+- 0 9054 8558"/>
                <a:gd name="T45" fmla="*/ T44 w 523"/>
                <a:gd name="T46" fmla="+- 0 1379 1379"/>
                <a:gd name="T47" fmla="*/ 1379 h 149"/>
                <a:gd name="T48" fmla="+- 0 9054 8558"/>
                <a:gd name="T49" fmla="*/ T48 w 523"/>
                <a:gd name="T50" fmla="+- 0 1527 1379"/>
                <a:gd name="T51" fmla="*/ 1527 h 149"/>
                <a:gd name="T52" fmla="+- 0 9080 8558"/>
                <a:gd name="T53" fmla="*/ T52 w 523"/>
                <a:gd name="T54" fmla="+- 0 1527 1379"/>
                <a:gd name="T55" fmla="*/ 1527 h 149"/>
                <a:gd name="T56" fmla="+- 0 9080 8558"/>
                <a:gd name="T57" fmla="*/ T56 w 523"/>
                <a:gd name="T58" fmla="+- 0 1379 1379"/>
                <a:gd name="T59" fmla="*/ 1379 h 14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</a:cxnLst>
              <a:rect l="0" t="0" r="r" b="b"/>
              <a:pathLst>
                <a:path w="523" h="149">
                  <a:moveTo>
                    <a:pt x="448" y="71"/>
                  </a:moveTo>
                  <a:lnTo>
                    <a:pt x="446" y="69"/>
                  </a:lnTo>
                  <a:lnTo>
                    <a:pt x="2" y="69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2" y="78"/>
                  </a:lnTo>
                  <a:lnTo>
                    <a:pt x="443" y="78"/>
                  </a:lnTo>
                  <a:lnTo>
                    <a:pt x="446" y="78"/>
                  </a:lnTo>
                  <a:lnTo>
                    <a:pt x="448" y="76"/>
                  </a:lnTo>
                  <a:lnTo>
                    <a:pt x="448" y="71"/>
                  </a:lnTo>
                  <a:close/>
                  <a:moveTo>
                    <a:pt x="522" y="0"/>
                  </a:moveTo>
                  <a:lnTo>
                    <a:pt x="496" y="0"/>
                  </a:lnTo>
                  <a:lnTo>
                    <a:pt x="496" y="148"/>
                  </a:lnTo>
                  <a:lnTo>
                    <a:pt x="522" y="148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006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8" name="image5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188" y="1333500"/>
              <a:ext cx="82550" cy="95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6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5188" y="1330325"/>
              <a:ext cx="73025" cy="9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7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250" y="1333500"/>
              <a:ext cx="79375" cy="95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docshapegroup11"/>
            <p:cNvGrpSpPr>
              <a:grpSpLocks/>
            </p:cNvGrpSpPr>
            <p:nvPr userDrawn="1"/>
          </p:nvGrpSpPr>
          <p:grpSpPr bwMode="auto">
            <a:xfrm>
              <a:off x="6194425" y="1331913"/>
              <a:ext cx="341313" cy="95250"/>
              <a:chOff x="9756" y="1377"/>
              <a:chExt cx="537" cy="150"/>
            </a:xfrm>
          </p:grpSpPr>
          <p:pic>
            <p:nvPicPr>
              <p:cNvPr id="16" name="docshape12"/>
              <p:cNvPicPr>
                <a:picLocks noChangeAspect="1" noChangeArrowheads="1"/>
              </p:cNvPicPr>
              <p:nvPr userDrawn="1"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5" y="1378"/>
                <a:ext cx="127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ocshape13"/>
              <p:cNvPicPr>
                <a:picLocks noChangeAspect="1" noChangeArrowheads="1"/>
              </p:cNvPicPr>
              <p:nvPr userDrawn="1"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9" y="1377"/>
                <a:ext cx="156" cy="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docshape14"/>
              <p:cNvPicPr>
                <a:picLocks noChangeAspect="1" noChangeArrowheads="1"/>
              </p:cNvPicPr>
              <p:nvPr userDrawn="1"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62" y="1378"/>
                <a:ext cx="130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docshapegroup15"/>
            <p:cNvGrpSpPr>
              <a:grpSpLocks/>
            </p:cNvGrpSpPr>
            <p:nvPr userDrawn="1"/>
          </p:nvGrpSpPr>
          <p:grpSpPr bwMode="auto">
            <a:xfrm>
              <a:off x="6713538" y="1333500"/>
              <a:ext cx="385762" cy="95250"/>
              <a:chOff x="10573" y="1379"/>
              <a:chExt cx="608" cy="149"/>
            </a:xfrm>
          </p:grpSpPr>
          <p:pic>
            <p:nvPicPr>
              <p:cNvPr id="14" name="docshape16"/>
              <p:cNvPicPr>
                <a:picLocks noChangeAspect="1" noChangeArrowheads="1"/>
              </p:cNvPicPr>
              <p:nvPr userDrawn="1"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72" y="1378"/>
                <a:ext cx="112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docshape17"/>
              <p:cNvSpPr>
                <a:spLocks/>
              </p:cNvSpPr>
              <p:nvPr userDrawn="1"/>
            </p:nvSpPr>
            <p:spPr bwMode="auto">
              <a:xfrm>
                <a:off x="10732" y="1447"/>
                <a:ext cx="449" cy="10"/>
              </a:xfrm>
              <a:custGeom>
                <a:avLst/>
                <a:gdLst>
                  <a:gd name="T0" fmla="+- 0 11179 10733"/>
                  <a:gd name="T1" fmla="*/ T0 w 449"/>
                  <a:gd name="T2" fmla="+- 0 1448 1448"/>
                  <a:gd name="T3" fmla="*/ 1448 h 10"/>
                  <a:gd name="T4" fmla="+- 0 10735 10733"/>
                  <a:gd name="T5" fmla="*/ T4 w 449"/>
                  <a:gd name="T6" fmla="+- 0 1448 1448"/>
                  <a:gd name="T7" fmla="*/ 1448 h 10"/>
                  <a:gd name="T8" fmla="+- 0 10733 10733"/>
                  <a:gd name="T9" fmla="*/ T8 w 449"/>
                  <a:gd name="T10" fmla="+- 0 1450 1448"/>
                  <a:gd name="T11" fmla="*/ 1450 h 10"/>
                  <a:gd name="T12" fmla="+- 0 10733 10733"/>
                  <a:gd name="T13" fmla="*/ T12 w 449"/>
                  <a:gd name="T14" fmla="+- 0 1455 1448"/>
                  <a:gd name="T15" fmla="*/ 1455 h 10"/>
                  <a:gd name="T16" fmla="+- 0 10735 10733"/>
                  <a:gd name="T17" fmla="*/ T16 w 449"/>
                  <a:gd name="T18" fmla="+- 0 1457 1448"/>
                  <a:gd name="T19" fmla="*/ 1457 h 10"/>
                  <a:gd name="T20" fmla="+- 0 11176 10733"/>
                  <a:gd name="T21" fmla="*/ T20 w 449"/>
                  <a:gd name="T22" fmla="+- 0 1457 1448"/>
                  <a:gd name="T23" fmla="*/ 1457 h 10"/>
                  <a:gd name="T24" fmla="+- 0 11179 10733"/>
                  <a:gd name="T25" fmla="*/ T24 w 449"/>
                  <a:gd name="T26" fmla="+- 0 1457 1448"/>
                  <a:gd name="T27" fmla="*/ 1457 h 10"/>
                  <a:gd name="T28" fmla="+- 0 11181 10733"/>
                  <a:gd name="T29" fmla="*/ T28 w 449"/>
                  <a:gd name="T30" fmla="+- 0 1455 1448"/>
                  <a:gd name="T31" fmla="*/ 1455 h 10"/>
                  <a:gd name="T32" fmla="+- 0 11181 10733"/>
                  <a:gd name="T33" fmla="*/ T32 w 449"/>
                  <a:gd name="T34" fmla="+- 0 1450 1448"/>
                  <a:gd name="T35" fmla="*/ 1450 h 10"/>
                  <a:gd name="T36" fmla="+- 0 11179 10733"/>
                  <a:gd name="T37" fmla="*/ T36 w 449"/>
                  <a:gd name="T38" fmla="+- 0 1448 1448"/>
                  <a:gd name="T39" fmla="*/ 1448 h 1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449" h="10">
                    <a:moveTo>
                      <a:pt x="446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443" y="9"/>
                    </a:lnTo>
                    <a:lnTo>
                      <a:pt x="446" y="9"/>
                    </a:lnTo>
                    <a:lnTo>
                      <a:pt x="448" y="7"/>
                    </a:lnTo>
                    <a:lnTo>
                      <a:pt x="448" y="2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006C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pic>
          <p:nvPicPr>
            <p:cNvPr id="13" name="image12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3363" y="1330325"/>
              <a:ext cx="85725" cy="9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308049" y="134120"/>
            <a:ext cx="11563940" cy="6359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4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308049" y="770022"/>
            <a:ext cx="11563940" cy="0"/>
          </a:xfrm>
          <a:prstGeom prst="line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305411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69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4126" r:id="rId2"/>
    <p:sldLayoutId id="2147483710" r:id="rId3"/>
    <p:sldLayoutId id="2147484128" r:id="rId4"/>
    <p:sldLayoutId id="2147484127" r:id="rId5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66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6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6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6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6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82656" algn="ctr" rtl="0" fontAlgn="base">
        <a:spcBef>
          <a:spcPct val="0"/>
        </a:spcBef>
        <a:spcAft>
          <a:spcPct val="0"/>
        </a:spcAft>
        <a:defRPr sz="706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765310" algn="ctr" rtl="0" fontAlgn="base">
        <a:spcBef>
          <a:spcPct val="0"/>
        </a:spcBef>
        <a:spcAft>
          <a:spcPct val="0"/>
        </a:spcAft>
        <a:defRPr sz="706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147966" algn="ctr" rtl="0" fontAlgn="base">
        <a:spcBef>
          <a:spcPct val="0"/>
        </a:spcBef>
        <a:spcAft>
          <a:spcPct val="0"/>
        </a:spcAft>
        <a:defRPr sz="706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530620" algn="ctr" rtl="0" fontAlgn="base">
        <a:spcBef>
          <a:spcPct val="0"/>
        </a:spcBef>
        <a:spcAft>
          <a:spcPct val="0"/>
        </a:spcAft>
        <a:defRPr sz="706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286991" indent="-286991" algn="ctr" rtl="0" eaLnBrk="0" fontAlgn="base" hangingPunct="0">
        <a:spcBef>
          <a:spcPct val="0"/>
        </a:spcBef>
        <a:spcAft>
          <a:spcPct val="0"/>
        </a:spcAft>
        <a:defRPr sz="3067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621814" indent="-239159" algn="ctr" rtl="0" eaLnBrk="0" fontAlgn="base" hangingPunct="0">
        <a:spcBef>
          <a:spcPct val="0"/>
        </a:spcBef>
        <a:spcAft>
          <a:spcPct val="0"/>
        </a:spcAft>
        <a:defRPr sz="3067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56637" indent="-191327" algn="ctr" rtl="0" eaLnBrk="0" fontAlgn="base" hangingPunct="0">
        <a:spcBef>
          <a:spcPct val="0"/>
        </a:spcBef>
        <a:spcAft>
          <a:spcPct val="0"/>
        </a:spcAft>
        <a:defRPr sz="3067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339292" indent="-191327" algn="ctr" rtl="0" eaLnBrk="0" fontAlgn="base" hangingPunct="0">
        <a:spcBef>
          <a:spcPct val="0"/>
        </a:spcBef>
        <a:spcAft>
          <a:spcPct val="0"/>
        </a:spcAft>
        <a:defRPr sz="3067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721948" indent="-191327" algn="ctr" rtl="0" eaLnBrk="0" fontAlgn="base" hangingPunct="0">
        <a:spcBef>
          <a:spcPct val="0"/>
        </a:spcBef>
        <a:spcAft>
          <a:spcPct val="0"/>
        </a:spcAft>
        <a:defRPr sz="3067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82656" algn="ctr" rtl="0" fontAlgn="base">
        <a:spcBef>
          <a:spcPct val="0"/>
        </a:spcBef>
        <a:spcAft>
          <a:spcPct val="0"/>
        </a:spcAft>
        <a:defRPr sz="3067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765310" algn="ctr" rtl="0" fontAlgn="base">
        <a:spcBef>
          <a:spcPct val="0"/>
        </a:spcBef>
        <a:spcAft>
          <a:spcPct val="0"/>
        </a:spcAft>
        <a:defRPr sz="3067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147966" algn="ctr" rtl="0" fontAlgn="base">
        <a:spcBef>
          <a:spcPct val="0"/>
        </a:spcBef>
        <a:spcAft>
          <a:spcPct val="0"/>
        </a:spcAft>
        <a:defRPr sz="3067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530620" algn="ctr" rtl="0" fontAlgn="base">
        <a:spcBef>
          <a:spcPct val="0"/>
        </a:spcBef>
        <a:spcAft>
          <a:spcPct val="0"/>
        </a:spcAft>
        <a:defRPr sz="3067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765310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382656" algn="l" defTabSz="765310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765310" algn="l" defTabSz="765310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47966" algn="l" defTabSz="765310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1530620" algn="l" defTabSz="765310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5pPr>
      <a:lvl6pPr marL="1913275" algn="l" defTabSz="765310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6pPr>
      <a:lvl7pPr marL="2295929" algn="l" defTabSz="765310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7pPr>
      <a:lvl8pPr marL="2678585" algn="l" defTabSz="765310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8pPr>
      <a:lvl9pPr marL="3061239" algn="l" defTabSz="765310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Home Project Technical build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14008" y="0"/>
            <a:ext cx="1477991" cy="38472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>
                <a:solidFill>
                  <a:schemeClr val="bg1"/>
                </a:solidFill>
              </a:rPr>
              <a:t>Information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2643B-73A0-6177-F787-C2C5BAFB3F1C}"/>
              </a:ext>
            </a:extLst>
          </p:cNvPr>
          <p:cNvSpPr txBox="1"/>
          <p:nvPr/>
        </p:nvSpPr>
        <p:spPr>
          <a:xfrm>
            <a:off x="88777" y="1180730"/>
            <a:ext cx="754601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2 options for Home product technical Build</a:t>
            </a:r>
          </a:p>
          <a:p>
            <a:pPr marL="799983" lvl="1" indent="-342900">
              <a:buFont typeface="Arial" panose="020B0604020202020204" pitchFamily="34" charset="0"/>
              <a:buChar char="•"/>
            </a:pPr>
            <a:r>
              <a:rPr lang="en-GB" dirty="0"/>
              <a:t>Option 1 go live Oct 31</a:t>
            </a:r>
            <a:r>
              <a:rPr lang="en-GB" baseline="30000" dirty="0"/>
              <a:t>st</a:t>
            </a:r>
            <a:r>
              <a:rPr lang="en-GB" dirty="0"/>
              <a:t>-06 Nov</a:t>
            </a:r>
          </a:p>
          <a:p>
            <a:pPr marL="1257073" lvl="2" indent="-342900">
              <a:buFont typeface="Arial" panose="020B0604020202020204" pitchFamily="34" charset="0"/>
              <a:buChar char="•"/>
            </a:pPr>
            <a:r>
              <a:rPr lang="en-GB" dirty="0"/>
              <a:t>Delivers Sales earlier but option 2 still required for financial reporting – resource heavy and may be held up by contract workstream – </a:t>
            </a:r>
            <a:r>
              <a:rPr lang="en-GB" dirty="0">
                <a:solidFill>
                  <a:srgbClr val="C00000"/>
                </a:solidFill>
              </a:rPr>
              <a:t>High Risk/High Cost</a:t>
            </a:r>
          </a:p>
          <a:p>
            <a:pPr marL="799983" lvl="1" indent="-342900">
              <a:buFont typeface="Arial" panose="020B0604020202020204" pitchFamily="34" charset="0"/>
              <a:buChar char="•"/>
            </a:pPr>
            <a:r>
              <a:rPr lang="en-GB" dirty="0"/>
              <a:t>Option 2 go live Nov 30</a:t>
            </a:r>
            <a:r>
              <a:rPr lang="en-GB" baseline="30000" dirty="0"/>
              <a:t>th</a:t>
            </a:r>
            <a:r>
              <a:rPr lang="en-GB" dirty="0"/>
              <a:t> or before</a:t>
            </a:r>
          </a:p>
          <a:p>
            <a:pPr marL="1257073" lvl="2" indent="-342900">
              <a:buFont typeface="Arial" panose="020B0604020202020204" pitchFamily="34" charset="0"/>
              <a:buChar char="•"/>
            </a:pPr>
            <a:r>
              <a:rPr lang="en-GB" dirty="0"/>
              <a:t>Provides all required financial reporting – </a:t>
            </a:r>
            <a:r>
              <a:rPr lang="en-GB" dirty="0">
                <a:solidFill>
                  <a:srgbClr val="00B050"/>
                </a:solidFill>
              </a:rPr>
              <a:t>Low Risk/Low Cost</a:t>
            </a:r>
            <a:endParaRPr lang="en-IE" dirty="0">
              <a:solidFill>
                <a:srgbClr val="00B05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2DA78E-A6BC-9CE1-A6C8-678D7939D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496949"/>
              </p:ext>
            </p:extLst>
          </p:nvPr>
        </p:nvGraphicFramePr>
        <p:xfrm>
          <a:off x="7770119" y="1578777"/>
          <a:ext cx="3594100" cy="1333500"/>
        </p:xfrm>
        <a:graphic>
          <a:graphicData uri="http://schemas.openxmlformats.org/drawingml/2006/table">
            <a:tbl>
              <a:tblPr/>
              <a:tblGrid>
                <a:gridCol w="1968500">
                  <a:extLst>
                    <a:ext uri="{9D8B030D-6E8A-4147-A177-3AD203B41FA5}">
                      <a16:colId xmlns:a16="http://schemas.microsoft.com/office/drawing/2014/main" val="178581134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0400618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57326938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5776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Build Costs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       7,000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      7,000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0961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 from early go live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    29,300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931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Additional build costs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    24,500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             -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9853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Resource Savings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-€        22,250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804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uplift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       2,200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-€        15,250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694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Differential relative to Option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-€        17,450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126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348077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Ivernia">
      <a:dk1>
        <a:srgbClr val="434343"/>
      </a:dk1>
      <a:lt1>
        <a:srgbClr val="FFFFFF"/>
      </a:lt1>
      <a:dk2>
        <a:srgbClr val="006D88"/>
      </a:dk2>
      <a:lt2>
        <a:srgbClr val="FFFFFF"/>
      </a:lt2>
      <a:accent1>
        <a:srgbClr val="003E4C"/>
      </a:accent1>
      <a:accent2>
        <a:srgbClr val="00576C"/>
      </a:accent2>
      <a:accent3>
        <a:srgbClr val="006D88"/>
      </a:accent3>
      <a:accent4>
        <a:srgbClr val="00809E"/>
      </a:accent4>
      <a:accent5>
        <a:srgbClr val="0098BC"/>
      </a:accent5>
      <a:accent6>
        <a:srgbClr val="00AAD2"/>
      </a:accent6>
      <a:hlink>
        <a:srgbClr val="FF9933"/>
      </a:hlink>
      <a:folHlink>
        <a:srgbClr val="CC66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6B6C32278B55458B45E20E7AC2CD91" ma:contentTypeVersion="4" ma:contentTypeDescription="Create a new document." ma:contentTypeScope="" ma:versionID="dfb0264f7ee23b5d501b2220bbd269c6">
  <xsd:schema xmlns:xsd="http://www.w3.org/2001/XMLSchema" xmlns:xs="http://www.w3.org/2001/XMLSchema" xmlns:p="http://schemas.microsoft.com/office/2006/metadata/properties" xmlns:ns2="f5dce8f1-09ff-46ca-b98e-4b603d222fa2" xmlns:ns3="7d012a27-9606-4810-923b-e958b4787a26" targetNamespace="http://schemas.microsoft.com/office/2006/metadata/properties" ma:root="true" ma:fieldsID="48eccd176e91357790e9aebecfead71a" ns2:_="" ns3:_="">
    <xsd:import namespace="f5dce8f1-09ff-46ca-b98e-4b603d222fa2"/>
    <xsd:import namespace="7d012a27-9606-4810-923b-e958b4787a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ce8f1-09ff-46ca-b98e-4b603d222f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012a27-9606-4810-923b-e958b4787a2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D38BA4-608F-4700-A453-9A94F8F06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67DDBB-863B-4412-8D2A-DB182B6A554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d012a27-9606-4810-923b-e958b4787a26"/>
    <ds:schemaRef ds:uri="http://purl.org/dc/terms/"/>
    <ds:schemaRef ds:uri="http://schemas.openxmlformats.org/package/2006/metadata/core-properties"/>
    <ds:schemaRef ds:uri="f5dce8f1-09ff-46ca-b98e-4b603d222fa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DA96E07-AD65-46EF-B77C-0A7E0835E436}">
  <ds:schemaRefs>
    <ds:schemaRef ds:uri="7d012a27-9606-4810-923b-e958b4787a26"/>
    <ds:schemaRef ds:uri="f5dce8f1-09ff-46ca-b98e-4b603d222f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121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</vt:lpstr>
      <vt:lpstr>Title &amp; Subtitle</vt:lpstr>
      <vt:lpstr>Home Project Technical build</vt:lpstr>
    </vt:vector>
  </TitlesOfParts>
  <Company>Chill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Ivernia Insurance</dc:creator>
  <cp:lastModifiedBy>Adrian Maguire</cp:lastModifiedBy>
  <cp:revision>3</cp:revision>
  <cp:lastPrinted>2020-02-19T12:06:17Z</cp:lastPrinted>
  <dcterms:created xsi:type="dcterms:W3CDTF">2017-01-16T16:08:07Z</dcterms:created>
  <dcterms:modified xsi:type="dcterms:W3CDTF">2023-08-21T08:00:18Z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0x010100EE6B6C32278B55458B45E20E7AC2CD91</vt:lpwstr>
  </property>
</Properties>
</file>