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2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ype="http://schemas.openxmlformats.org/officeDocument/2006/relationships/presProps" Target="presProps.xml"/>  <Relationship Id="rId19" Type="http://schemas.openxmlformats.org/officeDocument/2006/relationships/viewProps" Target="viewProps.xml"/>  <Relationship Id="rId20" Type="http://schemas.openxmlformats.org/officeDocument/2006/relationships/theme" Target="theme/theme1.xml"/>  <Relationship Id="rId21" Type="http://schemas.openxmlformats.org/officeDocument/2006/relationships/tableStyles" Target="tableStyles.xml"/>  <Relationship Id="rId2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Vl3erDAzLqmMXTa1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Vo0UQ-NH16zTsWhHk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Vo78tyZ1CgeuBcKdH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VoMCvDnRsHe__nzQV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VopHjzFclwlvilNfX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W83xKmQVNm8XB4BU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W8WGK-jSFrzancChp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W8aagYD1oADa7BWfV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VlmwiF6TvN_cjH4F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VmHf6wxMnwCJbaxG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VnG5xSBcML-_8LAxt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VnPw3eBtAX6Ldz6zq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Vn_61beA2RLu8JHFZ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VnkjsrxQai-HXXLH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VnsCbqPUAMrWfbFNz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TVnwney0MQu5o9cdp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2021-02-14T15:29:14.350Z</dcterms:created>
  <dcterms:modified xsi:type="dcterms:W3CDTF">2021-02-14T15:29:14.350Z</dcterms:modified>
</cp:coreProperties>
</file>