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783" autoAdjust="0"/>
  </p:normalViewPr>
  <p:slideViewPr>
    <p:cSldViewPr>
      <p:cViewPr>
        <p:scale>
          <a:sx n="100" d="100"/>
          <a:sy n="100" d="100"/>
        </p:scale>
        <p:origin x="-110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Чат </a:t>
            </a:r>
            <a:r>
              <a:rPr lang="ru-RU" dirty="0" err="1" smtClean="0"/>
              <a:t>ИжГТУ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студенты группы Б17-191-1</a:t>
            </a:r>
            <a:br>
              <a:rPr lang="ru-RU" dirty="0" smtClean="0"/>
            </a:br>
            <a:r>
              <a:rPr lang="ru-RU" dirty="0" err="1" smtClean="0"/>
              <a:t>Ахламов</a:t>
            </a:r>
            <a:r>
              <a:rPr lang="ru-RU" dirty="0" smtClean="0"/>
              <a:t> М.С.</a:t>
            </a:r>
          </a:p>
          <a:p>
            <a:r>
              <a:rPr lang="ru-RU" dirty="0" smtClean="0"/>
              <a:t>Гаврилов А.С.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4257676" cy="22511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   Во время карантинных мер студенты не могут посещать вуз, в следствии этого им сложнее встретиться, пообщаться или просто познакомиться с новыми людьми из вуза.</a:t>
            </a:r>
          </a:p>
        </p:txBody>
      </p:sp>
      <p:pic>
        <p:nvPicPr>
          <p:cNvPr id="2050" name="Picture 2" descr="C:\Users\olymp\Desktop\3ueIR3MHi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2143116"/>
            <a:ext cx="4071966" cy="3053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5329246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   Для решения проблемы социальной дисфункции будет реализована чат-рулетка для студентов вуза, чтобы они смогли общаться между собой и знакомиться вне вуза.</a:t>
            </a:r>
            <a:endParaRPr lang="ru-RU" sz="2000" dirty="0"/>
          </a:p>
        </p:txBody>
      </p:sp>
      <p:pic>
        <p:nvPicPr>
          <p:cNvPr id="3074" name="Picture 2" descr="C:\Users\olymp\Desktop\rRm2abelAY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857232"/>
            <a:ext cx="2869902" cy="5668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4400552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   Целевой аудиторией будут студенты </a:t>
            </a:r>
            <a:r>
              <a:rPr lang="ru-RU" sz="2000" dirty="0" err="1" smtClean="0"/>
              <a:t>ИжГТУ</a:t>
            </a:r>
            <a:r>
              <a:rPr lang="ru-RU" sz="2000" dirty="0" smtClean="0"/>
              <a:t>, преимущественно в возрасте от 18 до 20 лет. Проблема социальной дисфункции во время карантина особенно актуальна для первокурсников. С помощью </a:t>
            </a:r>
            <a:r>
              <a:rPr lang="ru-RU" sz="2000" dirty="0" err="1" smtClean="0"/>
              <a:t>чат-рулетки</a:t>
            </a:r>
            <a:r>
              <a:rPr lang="ru-RU" sz="2000" dirty="0" smtClean="0"/>
              <a:t> они смогут познакомиться и пообщаться со многими своими сокурсниками. </a:t>
            </a:r>
            <a:endParaRPr lang="ru-RU" sz="2000" dirty="0"/>
          </a:p>
        </p:txBody>
      </p:sp>
      <p:pic>
        <p:nvPicPr>
          <p:cNvPr id="4098" name="Picture 2" descr="C:\Users\olymp\Desktop\8KzLqlVQ4w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1643050"/>
            <a:ext cx="3286148" cy="43815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Гаврилов Александр </a:t>
            </a:r>
            <a:r>
              <a:rPr lang="ru-RU" dirty="0" smtClean="0"/>
              <a:t>– проектировщик.</a:t>
            </a:r>
          </a:p>
          <a:p>
            <a:r>
              <a:rPr lang="ru-RU" dirty="0" err="1" smtClean="0"/>
              <a:t>Ахламов</a:t>
            </a:r>
            <a:r>
              <a:rPr lang="ru-RU" dirty="0" smtClean="0"/>
              <a:t> Максим – разработчик.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143116"/>
            <a:ext cx="8229600" cy="2357454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109</TotalTime>
  <Words>119</Words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Городская</vt:lpstr>
      <vt:lpstr>Чат ИжГТУ</vt:lpstr>
      <vt:lpstr>Проблема</vt:lpstr>
      <vt:lpstr>Продукт</vt:lpstr>
      <vt:lpstr>Целевая аудитория</vt:lpstr>
      <vt:lpstr>Команда проекта.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ИжГТУ</dc:title>
  <dc:creator>olymp</dc:creator>
  <cp:lastModifiedBy>olymp</cp:lastModifiedBy>
  <cp:revision>10</cp:revision>
  <dcterms:created xsi:type="dcterms:W3CDTF">2020-09-16T05:54:56Z</dcterms:created>
  <dcterms:modified xsi:type="dcterms:W3CDTF">2020-09-30T05:27:49Z</dcterms:modified>
</cp:coreProperties>
</file>