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28.10.2020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285852" y="1357298"/>
            <a:ext cx="6756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Где мои деньги?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57356" y="2357430"/>
            <a:ext cx="53815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800" b="1" spc="50" dirty="0" err="1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трекер</a:t>
            </a:r>
            <a:r>
              <a:rPr lang="ru-RU" sz="2800" b="1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финансов</a:t>
            </a:r>
            <a:endParaRPr lang="ru-RU" sz="2800" b="1" spc="50" dirty="0">
              <a:ln w="11430">
                <a:solidFill>
                  <a:schemeClr val="tx1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32" name="Picture 8" descr="Как снять деньги с копилки Сбербанка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11272">
            <a:off x="303873" y="2949603"/>
            <a:ext cx="3714776" cy="2149927"/>
          </a:xfrm>
          <a:prstGeom prst="rect">
            <a:avLst/>
          </a:prstGeom>
          <a:noFill/>
        </p:spPr>
      </p:pic>
      <p:pic>
        <p:nvPicPr>
          <p:cNvPr id="1034" name="Picture 10" descr="Статья: Сдать деньги в классную копилку: приказ или просьба - Известия  Удмуртской Республик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337693">
            <a:off x="4078757" y="3235528"/>
            <a:ext cx="4484975" cy="2995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Почему проблемы не решаютс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046202"/>
            <a:ext cx="4214810" cy="281179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4282" y="1214422"/>
            <a:ext cx="8643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ru-RU" sz="2400" b="1" i="1" dirty="0" smtClean="0"/>
              <a:t>Путь к финансовой свободе начинается с регулярного учета и контроля личных (семейных) доходов и расходов. Занятие это полезное, но сбор чеков и ежедневные записи трат отнимают много времени. </a:t>
            </a:r>
          </a:p>
          <a:p>
            <a:pPr marL="342900" indent="-342900" algn="just"/>
            <a:r>
              <a:rPr lang="ru-RU" sz="2400" b="1" i="1" dirty="0" smtClean="0"/>
              <a:t>Многие люди тратят кучу денег на бесполезные вещи, без которых можно было бы и обойтись. Они не могут экономить и им не получается накопить нужную сумму на мечту.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8794" y="78579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latin typeface="Noto Serif Cond" pitchFamily="18"/>
                <a:ea typeface="Noto Serif Cond" pitchFamily="18"/>
                <a:cs typeface="Noto Serif Cond" pitchFamily="18"/>
              </a:rPr>
              <a:t>Проблемы:</a:t>
            </a:r>
            <a:endParaRPr lang="ru-RU" b="1" i="1" dirty="0">
              <a:latin typeface="Noto Serif Cond" pitchFamily="18"/>
              <a:ea typeface="Noto Serif Cond" pitchFamily="18"/>
              <a:cs typeface="Noto Serif Cond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Проблемы клиентов: в чем они заключаются и как их решат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7715254" cy="385762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57554" y="71435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latin typeface="Noto Serif Cond" pitchFamily="18"/>
                <a:ea typeface="Noto Serif Cond" pitchFamily="18"/>
                <a:cs typeface="Noto Serif Cond" pitchFamily="18"/>
              </a:rPr>
              <a:t>Решение</a:t>
            </a:r>
            <a:endParaRPr lang="ru-RU" b="1" i="1" dirty="0">
              <a:latin typeface="Noto Serif Cond" pitchFamily="18"/>
              <a:ea typeface="Noto Serif Cond" pitchFamily="18"/>
              <a:cs typeface="Noto Serif Cond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Финансовая грамотность начинается с осознанного отношения к деньгам и контроля за своими тратами. Наше приложение как раз поможет в этом несложном деле.</a:t>
            </a:r>
            <a:endParaRPr lang="ru-RU" sz="24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Как правильно выбрать целевую аудиторию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9"/>
            <a:ext cx="9144000" cy="45720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714356"/>
            <a:ext cx="835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latin typeface="Noto Serif Cond" pitchFamily="18"/>
                <a:ea typeface="Noto Serif Cond" pitchFamily="18"/>
                <a:cs typeface="Noto Serif Cond" pitchFamily="18"/>
              </a:rPr>
              <a:t>Целевая аудитория:</a:t>
            </a:r>
          </a:p>
          <a:p>
            <a:endParaRPr lang="ru-RU" sz="2400" b="1" i="1" dirty="0" smtClean="0">
              <a:latin typeface="Noto Serif Cond" pitchFamily="18"/>
              <a:ea typeface="Noto Serif Cond" pitchFamily="18"/>
              <a:cs typeface="Noto Serif Cond" pitchFamily="18"/>
            </a:endParaRPr>
          </a:p>
          <a:p>
            <a:r>
              <a:rPr lang="ru-RU" sz="2400" b="1" dirty="0" smtClean="0"/>
              <a:t>Приложение подходит людям среднего класса.</a:t>
            </a:r>
            <a:endParaRPr lang="ru-RU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wo Cute Little Girl Holding Hand Illustration Cartoon Vector Royalty Free  Cliparts, Vectors, And Stock Illustration. Image 108836266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32" y="857232"/>
            <a:ext cx="6000768" cy="600076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8596" y="785794"/>
            <a:ext cx="4500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Noto Serif Cond" pitchFamily="18"/>
                <a:ea typeface="Noto Serif Cond" pitchFamily="18"/>
                <a:cs typeface="Noto Serif Cond" pitchFamily="18"/>
              </a:rPr>
              <a:t>Команда проекта:</a:t>
            </a:r>
          </a:p>
          <a:p>
            <a:endParaRPr lang="ru-RU" sz="2000" b="1" i="1" dirty="0" smtClean="0">
              <a:latin typeface="Noto Serif Cond" pitchFamily="18"/>
              <a:ea typeface="Noto Serif Cond" pitchFamily="18"/>
              <a:cs typeface="Noto Serif Cond" pitchFamily="18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Миронова Мария </a:t>
            </a:r>
            <a:r>
              <a:rPr lang="ru-RU" sz="2000" dirty="0" smtClean="0"/>
              <a:t>–разработка программ, дизайн приложения (без опыта работы)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b="1" dirty="0" smtClean="0"/>
              <a:t>Моисеева Олеся </a:t>
            </a:r>
            <a:r>
              <a:rPr lang="ru-RU" sz="2000" dirty="0" smtClean="0"/>
              <a:t>– разработка программ, генератор идей (опыт работы с БД и </a:t>
            </a:r>
            <a:r>
              <a:rPr lang="ru-RU" sz="2000" dirty="0" err="1" smtClean="0"/>
              <a:t>веб</a:t>
            </a:r>
            <a:r>
              <a:rPr lang="ru-RU" sz="2000" dirty="0" smtClean="0"/>
              <a:t> приложениями)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571480"/>
            <a:ext cx="87868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Спасибо за внимание!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8674" name="Picture 2" descr="Спасибо картинки | Веселые каламбуры, Смешные диснеевские мемы, Смешные рожи"/>
          <p:cNvPicPr>
            <a:picLocks noChangeAspect="1" noChangeArrowheads="1"/>
          </p:cNvPicPr>
          <p:nvPr/>
        </p:nvPicPr>
        <p:blipFill>
          <a:blip r:embed="rId2"/>
          <a:srcRect t="15502"/>
          <a:stretch>
            <a:fillRect/>
          </a:stretch>
        </p:blipFill>
        <p:spPr bwMode="auto">
          <a:xfrm>
            <a:off x="2357422" y="2238243"/>
            <a:ext cx="4572032" cy="46197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143</Words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olymp</dc:creator>
  <cp:lastModifiedBy>olymp</cp:lastModifiedBy>
  <cp:revision>9</cp:revision>
  <dcterms:created xsi:type="dcterms:W3CDTF">2020-09-23T06:38:32Z</dcterms:created>
  <dcterms:modified xsi:type="dcterms:W3CDTF">2020-10-28T06:36:57Z</dcterms:modified>
</cp:coreProperties>
</file>