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2"/>
    <p:restoredTop sz="94650"/>
  </p:normalViewPr>
  <p:slideViewPr>
    <p:cSldViewPr snapToGrid="0" snapToObjects="1">
      <p:cViewPr varScale="1">
        <p:scale>
          <a:sx n="129" d="100"/>
          <a:sy n="129" d="100"/>
        </p:scale>
        <p:origin x="24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8D5C-4694-5D47-8D61-07406598702F}" type="datetimeFigureOut">
              <a:rPr lang="en-US" smtClean="0"/>
              <a:t>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88A-4E52-9A42-8319-473746DDC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5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8D5C-4694-5D47-8D61-07406598702F}" type="datetimeFigureOut">
              <a:rPr lang="en-US" smtClean="0"/>
              <a:t>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88A-4E52-9A42-8319-473746DDC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3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8D5C-4694-5D47-8D61-07406598702F}" type="datetimeFigureOut">
              <a:rPr lang="en-US" smtClean="0"/>
              <a:t>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88A-4E52-9A42-8319-473746DDC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0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8D5C-4694-5D47-8D61-07406598702F}" type="datetimeFigureOut">
              <a:rPr lang="en-US" smtClean="0"/>
              <a:t>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88A-4E52-9A42-8319-473746DDC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9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8D5C-4694-5D47-8D61-07406598702F}" type="datetimeFigureOut">
              <a:rPr lang="en-US" smtClean="0"/>
              <a:t>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88A-4E52-9A42-8319-473746DDC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1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8D5C-4694-5D47-8D61-07406598702F}" type="datetimeFigureOut">
              <a:rPr lang="en-US" smtClean="0"/>
              <a:t>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88A-4E52-9A42-8319-473746DDC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8D5C-4694-5D47-8D61-07406598702F}" type="datetimeFigureOut">
              <a:rPr lang="en-US" smtClean="0"/>
              <a:t>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88A-4E52-9A42-8319-473746DDC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2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8D5C-4694-5D47-8D61-07406598702F}" type="datetimeFigureOut">
              <a:rPr lang="en-US" smtClean="0"/>
              <a:t>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88A-4E52-9A42-8319-473746DDC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1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8D5C-4694-5D47-8D61-07406598702F}" type="datetimeFigureOut">
              <a:rPr lang="en-US" smtClean="0"/>
              <a:t>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88A-4E52-9A42-8319-473746DDC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8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8D5C-4694-5D47-8D61-07406598702F}" type="datetimeFigureOut">
              <a:rPr lang="en-US" smtClean="0"/>
              <a:t>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88A-4E52-9A42-8319-473746DDC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8D5C-4694-5D47-8D61-07406598702F}" type="datetimeFigureOut">
              <a:rPr lang="en-US" smtClean="0"/>
              <a:t>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88A-4E52-9A42-8319-473746DDC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4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8D5C-4694-5D47-8D61-07406598702F}" type="datetimeFigureOut">
              <a:rPr lang="en-US" smtClean="0"/>
              <a:t>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1188A-4E52-9A42-8319-473746DDC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75251" y="703690"/>
            <a:ext cx="1321905" cy="1094273"/>
            <a:chOff x="4194312" y="803082"/>
            <a:chExt cx="1506773" cy="1097280"/>
          </a:xfrm>
        </p:grpSpPr>
        <p:sp>
          <p:nvSpPr>
            <p:cNvPr id="4" name="Rectangle 3"/>
            <p:cNvSpPr/>
            <p:nvPr/>
          </p:nvSpPr>
          <p:spPr>
            <a:xfrm>
              <a:off x="4194312" y="803082"/>
              <a:ext cx="1506773" cy="1097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99667" y="927414"/>
              <a:ext cx="1296062" cy="9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Original PTM Data </a:t>
              </a:r>
            </a:p>
            <a:p>
              <a:r>
                <a:rPr lang="en-US" dirty="0" smtClean="0"/>
                <a:t>Plex-level</a:t>
              </a:r>
              <a:endParaRPr lang="en-US" dirty="0" smtClean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77546" y="703690"/>
            <a:ext cx="1567071" cy="1094273"/>
            <a:chOff x="4194312" y="803082"/>
            <a:chExt cx="1506773" cy="1097280"/>
          </a:xfrm>
        </p:grpSpPr>
        <p:sp>
          <p:nvSpPr>
            <p:cNvPr id="9" name="Rectangle 8"/>
            <p:cNvSpPr/>
            <p:nvPr/>
          </p:nvSpPr>
          <p:spPr>
            <a:xfrm>
              <a:off x="4194312" y="803082"/>
              <a:ext cx="1506773" cy="1097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9667" y="927414"/>
              <a:ext cx="1296062" cy="9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Simplified </a:t>
              </a:r>
            </a:p>
            <a:p>
              <a:r>
                <a:rPr lang="en-US" dirty="0" smtClean="0"/>
                <a:t>PTM Data </a:t>
              </a:r>
            </a:p>
            <a:p>
              <a:r>
                <a:rPr lang="en-US" dirty="0" smtClean="0"/>
                <a:t>Plex-level</a:t>
              </a:r>
              <a:endParaRPr lang="en-US" dirty="0" smtClean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38258" y="703689"/>
            <a:ext cx="1567071" cy="1094273"/>
            <a:chOff x="4194312" y="803082"/>
            <a:chExt cx="1506773" cy="1097280"/>
          </a:xfrm>
        </p:grpSpPr>
        <p:sp>
          <p:nvSpPr>
            <p:cNvPr id="12" name="Rectangle 11"/>
            <p:cNvSpPr/>
            <p:nvPr/>
          </p:nvSpPr>
          <p:spPr>
            <a:xfrm>
              <a:off x="4194312" y="803082"/>
              <a:ext cx="1506773" cy="1097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99667" y="927414"/>
              <a:ext cx="1296062" cy="648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PTM-ratios Plex-level</a:t>
              </a:r>
              <a:endParaRPr lang="en-US" dirty="0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2214601" y="1100501"/>
            <a:ext cx="278295" cy="377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230755" y="1100501"/>
            <a:ext cx="278295" cy="377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629153" y="703688"/>
            <a:ext cx="1567071" cy="1094273"/>
            <a:chOff x="4194312" y="803082"/>
            <a:chExt cx="1506773" cy="1097280"/>
          </a:xfrm>
        </p:grpSpPr>
        <p:sp>
          <p:nvSpPr>
            <p:cNvPr id="19" name="Rectangle 18"/>
            <p:cNvSpPr/>
            <p:nvPr/>
          </p:nvSpPr>
          <p:spPr>
            <a:xfrm>
              <a:off x="4194312" y="803082"/>
              <a:ext cx="1506773" cy="1097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99667" y="927414"/>
              <a:ext cx="1296062" cy="9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PTM-ratios (Combined </a:t>
              </a:r>
              <a:r>
                <a:rPr lang="en-US" dirty="0" err="1" smtClean="0"/>
                <a:t>Plexes</a:t>
              </a:r>
              <a:r>
                <a:rPr lang="en-US" dirty="0"/>
                <a:t>)</a:t>
              </a:r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6270262" y="1100501"/>
            <a:ext cx="278295" cy="377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8580293" y="703687"/>
            <a:ext cx="1567071" cy="1094273"/>
            <a:chOff x="4194312" y="803082"/>
            <a:chExt cx="1506773" cy="1097280"/>
          </a:xfrm>
        </p:grpSpPr>
        <p:sp>
          <p:nvSpPr>
            <p:cNvPr id="23" name="Rectangle 22"/>
            <p:cNvSpPr/>
            <p:nvPr/>
          </p:nvSpPr>
          <p:spPr>
            <a:xfrm>
              <a:off x="4194312" y="803082"/>
              <a:ext cx="1506773" cy="1097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99667" y="927414"/>
              <a:ext cx="1296062" cy="9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PTM-ratios</a:t>
              </a:r>
            </a:p>
            <a:p>
              <a:r>
                <a:rPr lang="en-US" dirty="0" smtClean="0"/>
                <a:t>All PTM-Types</a:t>
              </a:r>
              <a:endParaRPr lang="en-US" dirty="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8249111" y="1100501"/>
            <a:ext cx="278295" cy="377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9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hikeman</dc:creator>
  <cp:lastModifiedBy>hikeman</cp:lastModifiedBy>
  <cp:revision>4</cp:revision>
  <dcterms:created xsi:type="dcterms:W3CDTF">2017-01-01T22:14:15Z</dcterms:created>
  <dcterms:modified xsi:type="dcterms:W3CDTF">2017-01-02T22:29:53Z</dcterms:modified>
</cp:coreProperties>
</file>