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50"/>
  </p:normalViewPr>
  <p:slideViewPr>
    <p:cSldViewPr snapToGrid="0" snapToObjects="1">
      <p:cViewPr varScale="1">
        <p:scale>
          <a:sx n="161" d="100"/>
          <a:sy n="161" d="100"/>
        </p:scale>
        <p:origin x="21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8D5C-4694-5D47-8D61-07406598702F}" type="datetimeFigureOut">
              <a:rPr lang="en-US" smtClean="0"/>
              <a:t>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88A-4E52-9A42-8319-473746DDC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5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8D5C-4694-5D47-8D61-07406598702F}" type="datetimeFigureOut">
              <a:rPr lang="en-US" smtClean="0"/>
              <a:t>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88A-4E52-9A42-8319-473746DDC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3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8D5C-4694-5D47-8D61-07406598702F}" type="datetimeFigureOut">
              <a:rPr lang="en-US" smtClean="0"/>
              <a:t>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88A-4E52-9A42-8319-473746DDC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0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8D5C-4694-5D47-8D61-07406598702F}" type="datetimeFigureOut">
              <a:rPr lang="en-US" smtClean="0"/>
              <a:t>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88A-4E52-9A42-8319-473746DDC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9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8D5C-4694-5D47-8D61-07406598702F}" type="datetimeFigureOut">
              <a:rPr lang="en-US" smtClean="0"/>
              <a:t>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88A-4E52-9A42-8319-473746DDC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1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8D5C-4694-5D47-8D61-07406598702F}" type="datetimeFigureOut">
              <a:rPr lang="en-US" smtClean="0"/>
              <a:t>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88A-4E52-9A42-8319-473746DDC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9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8D5C-4694-5D47-8D61-07406598702F}" type="datetimeFigureOut">
              <a:rPr lang="en-US" smtClean="0"/>
              <a:t>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88A-4E52-9A42-8319-473746DDC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2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8D5C-4694-5D47-8D61-07406598702F}" type="datetimeFigureOut">
              <a:rPr lang="en-US" smtClean="0"/>
              <a:t>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88A-4E52-9A42-8319-473746DDC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1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8D5C-4694-5D47-8D61-07406598702F}" type="datetimeFigureOut">
              <a:rPr lang="en-US" smtClean="0"/>
              <a:t>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88A-4E52-9A42-8319-473746DDC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8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8D5C-4694-5D47-8D61-07406598702F}" type="datetimeFigureOut">
              <a:rPr lang="en-US" smtClean="0"/>
              <a:t>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88A-4E52-9A42-8319-473746DDC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8D5C-4694-5D47-8D61-07406598702F}" type="datetimeFigureOut">
              <a:rPr lang="en-US" smtClean="0"/>
              <a:t>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88A-4E52-9A42-8319-473746DDC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4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8D5C-4694-5D47-8D61-07406598702F}" type="datetimeFigureOut">
              <a:rPr lang="en-US" smtClean="0"/>
              <a:t>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1188A-4E52-9A42-8319-473746DDC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6483" y="803082"/>
            <a:ext cx="1709531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05023" y="1009816"/>
            <a:ext cx="129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PTM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9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hikeman</dc:creator>
  <cp:lastModifiedBy>hikeman</cp:lastModifiedBy>
  <cp:revision>2</cp:revision>
  <dcterms:created xsi:type="dcterms:W3CDTF">2017-01-01T22:14:15Z</dcterms:created>
  <dcterms:modified xsi:type="dcterms:W3CDTF">2017-01-02T21:57:00Z</dcterms:modified>
</cp:coreProperties>
</file>