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 David" userId="3e9945a137c4a70c" providerId="Windows Live" clId="Web-{DC4A285E-B463-4211-81F8-124C52280B92}"/>
    <pc:docChg chg="modSld">
      <pc:chgData name="Amal David" userId="3e9945a137c4a70c" providerId="Windows Live" clId="Web-{DC4A285E-B463-4211-81F8-124C52280B92}" dt="2018-10-14T04:28:39.895" v="1" actId="1076"/>
      <pc:docMkLst>
        <pc:docMk/>
      </pc:docMkLst>
      <pc:sldChg chg="modSp">
        <pc:chgData name="Amal David" userId="3e9945a137c4a70c" providerId="Windows Live" clId="Web-{DC4A285E-B463-4211-81F8-124C52280B92}" dt="2018-10-14T04:28:39.895" v="1" actId="1076"/>
        <pc:sldMkLst>
          <pc:docMk/>
          <pc:sldMk cId="4181104093" sldId="265"/>
        </pc:sldMkLst>
        <pc:spChg chg="mod">
          <ac:chgData name="Amal David" userId="3e9945a137c4a70c" providerId="Windows Live" clId="Web-{DC4A285E-B463-4211-81F8-124C52280B92}" dt="2018-10-14T04:28:39.895" v="1" actId="1076"/>
          <ac:spMkLst>
            <pc:docMk/>
            <pc:sldMk cId="4181104093" sldId="265"/>
            <ac:spMk id="3" creationId="{DCBD8FE8-13BF-489A-9531-612767A40E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8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454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368" y="3246118"/>
            <a:ext cx="5335186" cy="1039199"/>
          </a:xfrm>
        </p:spPr>
        <p:txBody>
          <a:bodyPr/>
          <a:lstStyle/>
          <a:p>
            <a:r>
              <a:rPr lang="en-US" dirty="0">
                <a:cs typeface="Calibri Light"/>
              </a:rPr>
              <a:t>MSME Circle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727" y="4503986"/>
            <a:ext cx="6399747" cy="1160213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/>
              <a:t>micro-mentoring platform for MSME entrepreneurs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48371-89CE-427E-8908-4811E0C8A0D2}"/>
              </a:ext>
            </a:extLst>
          </p:cNvPr>
          <p:cNvSpPr txBox="1"/>
          <p:nvPr/>
        </p:nvSpPr>
        <p:spPr>
          <a:xfrm>
            <a:off x="8646160" y="4495800"/>
            <a:ext cx="382016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tx2">
                    <a:lumMod val="10000"/>
                  </a:schemeClr>
                </a:solidFill>
              </a:rPr>
              <a:t>Team - Sudo</a:t>
            </a:r>
            <a:endParaRPr lang="en-US" sz="2400" b="1">
              <a:solidFill>
                <a:schemeClr val="tx2">
                  <a:lumMod val="1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5D3E-73EF-4AE0-BD51-CBC056F2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8EA8-8789-43CF-9DE3-0DA9C7C3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039" y="2885236"/>
            <a:ext cx="7796540" cy="3195188"/>
          </a:xfrm>
        </p:spPr>
        <p:txBody>
          <a:bodyPr>
            <a:normAutofit fontScale="92500" lnSpcReduction="20000"/>
          </a:bodyPr>
          <a:lstStyle/>
          <a:p>
            <a:pPr marL="344170" indent="-344170" algn="just"/>
            <a:r>
              <a:rPr lang="en-US">
                <a:cs typeface="Arial"/>
              </a:rPr>
              <a:t>Information is siloed between companies due to language barriers and geographic locations</a:t>
            </a:r>
            <a:endParaRPr lang="en-US"/>
          </a:p>
          <a:p>
            <a:pPr marL="344170" indent="-344170" algn="just"/>
            <a:r>
              <a:rPr lang="en-US">
                <a:cs typeface="Arial"/>
              </a:rPr>
              <a:t>Stagnation of innovation and product completion due to insufficient knowledge and partner networks</a:t>
            </a:r>
            <a:endParaRPr lang="en-US" dirty="0">
              <a:cs typeface="Arial"/>
            </a:endParaRPr>
          </a:p>
          <a:p>
            <a:pPr marL="344170" indent="-344170" algn="just"/>
            <a:r>
              <a:rPr lang="en-US">
                <a:cs typeface="Arial"/>
              </a:rPr>
              <a:t>The internet enabled technology disruption that happened in metros and tier-1 isn't happening in the tier 2,3 and 4 cities.</a:t>
            </a:r>
            <a:endParaRPr lang="en-US" dirty="0">
              <a:cs typeface="Arial"/>
            </a:endParaRPr>
          </a:p>
          <a:p>
            <a:pPr marL="344170" indent="-344170" algn="just"/>
            <a:r>
              <a:rPr lang="en-US">
                <a:cs typeface="Arial"/>
              </a:rPr>
              <a:t>There are 50M SME's in india which makes the problem more worse resulting in unsolved problems.</a:t>
            </a:r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845-2072-4DDE-B42D-8DF9275D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4D7-F284-4E99-91E2-4EB1B9CF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039" y="2072436"/>
            <a:ext cx="7796540" cy="5298308"/>
          </a:xfrm>
        </p:spPr>
        <p:txBody>
          <a:bodyPr>
            <a:normAutofit/>
          </a:bodyPr>
          <a:lstStyle/>
          <a:p>
            <a:pPr marL="344170" indent="-344170" algn="just"/>
            <a:r>
              <a:rPr lang="en-US">
                <a:cs typeface="Arial"/>
              </a:rPr>
              <a:t>A micro-mentoring platform for MSME entrepreneurs to discuss their problems and get advice from experienced mentor in that particular domain </a:t>
            </a:r>
            <a:endParaRPr lang="en-US" dirty="0">
              <a:cs typeface="Arial"/>
            </a:endParaRPr>
          </a:p>
          <a:p>
            <a:pPr marL="344170" indent="-344170" algn="just"/>
            <a:r>
              <a:rPr lang="en-US">
                <a:cs typeface="Arial"/>
              </a:rPr>
              <a:t>A digital auto translate platform powered by Google Translate to solve the language issue between companies located in varied locations across India to enable seamless knowledge sharing</a:t>
            </a:r>
          </a:p>
          <a:p>
            <a:pPr marL="344170" indent="-344170" algn="just"/>
            <a:r>
              <a:rPr lang="en-US">
                <a:cs typeface="Arial"/>
              </a:rPr>
              <a:t>Cocreation and Coinnovation can be spurred by finding strategic partners in different sectors.</a:t>
            </a:r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5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8B09-EFB4-4352-B8FB-B8FB52C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C689-93FA-4560-BCC4-968716F7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622270"/>
            <a:ext cx="7796540" cy="4234496"/>
          </a:xfrm>
        </p:spPr>
        <p:txBody>
          <a:bodyPr>
            <a:normAutofit/>
          </a:bodyPr>
          <a:lstStyle/>
          <a:p>
            <a:pPr marL="344170" indent="-344170" algn="just"/>
            <a:r>
              <a:rPr lang="en-US">
                <a:cs typeface="Arial"/>
              </a:rPr>
              <a:t>Through GST, 25% of SME's have a digital footprint now and linked with the GST database as of April 2018</a:t>
            </a:r>
            <a:endParaRPr lang="en-US"/>
          </a:p>
          <a:p>
            <a:pPr marL="344170" indent="-344170" algn="just"/>
            <a:r>
              <a:rPr lang="en-US">
                <a:cs typeface="Arial"/>
              </a:rPr>
              <a:t>450mn Internet Users in 2018 and expecting 850mn+ internet users by 2022 with CAGR 17.2%</a:t>
            </a:r>
            <a:endParaRPr lang="en-US" dirty="0">
              <a:cs typeface="Arial"/>
            </a:endParaRPr>
          </a:p>
          <a:p>
            <a:pPr marL="344170" indent="-344170" algn="just"/>
            <a:r>
              <a:rPr lang="en-US">
                <a:cs typeface="Arial"/>
              </a:rPr>
              <a:t>By 2021, 536mn Indian language users will be there compared to 199mn English Internet users</a:t>
            </a:r>
            <a:endParaRPr lang="en-US" dirty="0">
              <a:cs typeface="Arial"/>
            </a:endParaRPr>
          </a:p>
          <a:p>
            <a:pPr marL="344170" indent="-344170" algn="just"/>
            <a:r>
              <a:rPr lang="en-US">
                <a:cs typeface="Arial"/>
              </a:rPr>
              <a:t>9 out of every 10 new internet users in India over the next 5 years are likely to be Indian language users</a:t>
            </a:r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32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0389-1BE8-4E09-85DB-D1992BE1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How? - Enter MSME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C26-2A43-471A-95DF-B6A66AB5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37617"/>
            <a:ext cx="7796540" cy="5712327"/>
          </a:xfrm>
        </p:spPr>
        <p:txBody>
          <a:bodyPr>
            <a:normAutofit/>
          </a:bodyPr>
          <a:lstStyle/>
          <a:p>
            <a:pPr marL="344170" indent="-344170" algn="just"/>
            <a:endParaRPr lang="en-US" dirty="0">
              <a:cs typeface="Arial"/>
            </a:endParaRPr>
          </a:p>
          <a:p>
            <a:pPr marL="344170" indent="-344170" algn="just"/>
            <a:endParaRPr lang="en-US">
              <a:cs typeface="Arial"/>
            </a:endParaRPr>
          </a:p>
          <a:p>
            <a:pPr marL="344170" indent="-344170" algn="just"/>
            <a:r>
              <a:rPr lang="en-US">
                <a:cs typeface="Arial"/>
              </a:rPr>
              <a:t>70% of Indians consider local language digital content more reliable than English content so providing an interface to interact in Vernacular languages itself</a:t>
            </a:r>
          </a:p>
          <a:p>
            <a:pPr marL="344170" indent="-344170" algn="just"/>
            <a:r>
              <a:rPr lang="en-US">
                <a:cs typeface="Arial"/>
              </a:rPr>
              <a:t>Progressive Web apps are used to enable byte sized content for lower end mobile phones</a:t>
            </a:r>
          </a:p>
          <a:p>
            <a:pPr marL="344170" indent="-344170" algn="just"/>
            <a:r>
              <a:rPr lang="en-US">
                <a:cs typeface="Arial"/>
              </a:rPr>
              <a:t>Minimal UI/UX design to simplify the navigation within the web application</a:t>
            </a:r>
          </a:p>
          <a:p>
            <a:pPr marL="344170" indent="-344170" algn="just"/>
            <a:r>
              <a:rPr lang="en-US">
                <a:cs typeface="Arial"/>
              </a:rPr>
              <a:t>Using Firebase real-time database to enable seamless interactions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2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7180-1DE4-4B00-A78C-6A7211F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8FE8-13BF-489A-9531-612767A4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19" y="741476"/>
            <a:ext cx="7796540" cy="3997828"/>
          </a:xfrm>
        </p:spPr>
        <p:txBody>
          <a:bodyPr/>
          <a:lstStyle/>
          <a:p>
            <a:pPr marL="344170" indent="-344170"/>
            <a:r>
              <a:rPr lang="en-US">
                <a:cs typeface="Arial"/>
              </a:rPr>
              <a:t>There will be an internal ad network using carousel ads.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 Premium content containing insights about that particular landscape can be given on a subscription based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418110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4267-40F4-4E92-B70B-6D074F3F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Screenshots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A38087-E3E5-402E-A572-FFEB2AE19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540" y="1300276"/>
            <a:ext cx="3600419" cy="5288148"/>
          </a:xfrm>
          <a:prstGeom prst="rect">
            <a:avLst/>
          </a:prstGeom>
        </p:spPr>
      </p:pic>
      <p:pic>
        <p:nvPicPr>
          <p:cNvPr id="6" name="Picture 6" descr="A picture containing photo&#10;&#10;Description generated with very high confidence">
            <a:extLst>
              <a:ext uri="{FF2B5EF4-FFF2-40B4-BE49-F238E27FC236}">
                <a16:creationId xmlns:a16="http://schemas.microsoft.com/office/drawing/2014/main" id="{3592AA95-54C1-468E-BE2A-FDE2F883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94" y="1290320"/>
            <a:ext cx="3820851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4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875A7-D555-4E69-A26D-4CD68158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74" y="142036"/>
            <a:ext cx="4251990" cy="649718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359400-43E2-4151-86DF-1CD7CF85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66" y="142240"/>
            <a:ext cx="4241427" cy="6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7C31A2-F70A-44EF-AA07-4D597A82D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27" y="304596"/>
            <a:ext cx="5109484" cy="5857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F218A-B8C0-4888-95DB-490EF43F894F}"/>
              </a:ext>
            </a:extLst>
          </p:cNvPr>
          <p:cNvSpPr txBox="1"/>
          <p:nvPr/>
        </p:nvSpPr>
        <p:spPr>
          <a:xfrm>
            <a:off x="7122160" y="3103880"/>
            <a:ext cx="377952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Thank You</a:t>
            </a:r>
            <a:endParaRPr lang="en-US" sz="2400" dirty="0">
              <a:cs typeface="Arial"/>
            </a:endParaRPr>
          </a:p>
          <a:p>
            <a:pPr algn="ctr"/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030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MSME Circle</vt:lpstr>
      <vt:lpstr>Problem Statements</vt:lpstr>
      <vt:lpstr>Solution</vt:lpstr>
      <vt:lpstr>Why now?</vt:lpstr>
      <vt:lpstr>How? - Enter MSME Circle</vt:lpstr>
      <vt:lpstr>Business Model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414</cp:revision>
  <dcterms:created xsi:type="dcterms:W3CDTF">2013-07-15T20:26:40Z</dcterms:created>
  <dcterms:modified xsi:type="dcterms:W3CDTF">2018-10-14T04:28:40Z</dcterms:modified>
</cp:coreProperties>
</file>