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0" r:id="rId4"/>
    <p:sldId id="271" r:id="rId5"/>
    <p:sldId id="258" r:id="rId6"/>
    <p:sldId id="263" r:id="rId7"/>
    <p:sldId id="264" r:id="rId8"/>
    <p:sldId id="259" r:id="rId9"/>
    <p:sldId id="268" r:id="rId10"/>
    <p:sldId id="261" r:id="rId11"/>
    <p:sldId id="26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84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43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78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09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03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64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391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67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0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70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5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88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2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95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22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8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43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8ADEDB-D425-49BE-BCBE-847463FC2648}" type="datetimeFigureOut">
              <a:rPr lang="en-US" smtClean="0"/>
              <a:t>8/1/2015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2FBE-DB9E-4271-9C89-8F7B12CE63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105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12858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Slider Control using </a:t>
            </a:r>
            <a:r>
              <a:rPr lang="en-IN" dirty="0"/>
              <a:t>R</a:t>
            </a:r>
            <a:r>
              <a:rPr lang="en-IN" dirty="0" smtClean="0"/>
              <a:t>amping library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/>
          <a:lstStyle/>
          <a:p>
            <a:r>
              <a:rPr lang="en-US" b="1" dirty="0" smtClean="0"/>
              <a:t>Team Members</a:t>
            </a:r>
          </a:p>
          <a:p>
            <a:r>
              <a:rPr lang="en-US" b="1" dirty="0" smtClean="0"/>
              <a:t>Aditya Jain</a:t>
            </a:r>
          </a:p>
          <a:p>
            <a:r>
              <a:rPr lang="en-US" b="1" dirty="0" smtClean="0"/>
              <a:t>Amal George 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 Control using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689953"/>
            <a:ext cx="764775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Aim: </a:t>
            </a:r>
          </a:p>
          <a:p>
            <a:pPr marL="0" indent="0">
              <a:buNone/>
            </a:pPr>
            <a:r>
              <a:rPr lang="en-US" sz="2400" b="1" dirty="0" smtClean="0"/>
              <a:t>To move the Slider to a desired position within least possible time without jerks in the motion.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3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4" y="2060848"/>
            <a:ext cx="9217024" cy="2520280"/>
          </a:xfrm>
        </p:spPr>
        <p:txBody>
          <a:bodyPr>
            <a:norm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ncremental encoder provides angular displacement as feedback, using PID </a:t>
            </a:r>
            <a:r>
              <a:rPr lang="en-US" b="1" dirty="0"/>
              <a:t>control</a:t>
            </a:r>
            <a:r>
              <a:rPr lang="en-US" b="1" dirty="0" smtClean="0"/>
              <a:t>(Proportional </a:t>
            </a:r>
            <a:r>
              <a:rPr lang="en-US" b="1" dirty="0" err="1" smtClean="0"/>
              <a:t>Integrational</a:t>
            </a:r>
            <a:r>
              <a:rPr lang="en-US" b="1" dirty="0" smtClean="0"/>
              <a:t> Differential) on this value the desired pwm is found for the driving motor at each instant till it reaches the final destination and stops.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1881" y="338819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Features: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4221088"/>
            <a:ext cx="7287834" cy="202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smtClean="0"/>
              <a:t>Accurate within 0.1 mm .</a:t>
            </a:r>
          </a:p>
          <a:p>
            <a:r>
              <a:rPr lang="en-US" b="1" smtClean="0"/>
              <a:t>Easy to calibrate for different velocities.</a:t>
            </a:r>
          </a:p>
          <a:p>
            <a:r>
              <a:rPr lang="en-US" b="1" smtClean="0"/>
              <a:t>PID automatically adjusts slider even if varying external force is acting on slider.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53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59205"/>
            <a:ext cx="8256238" cy="129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Ramping is done to move the slider from initial to final position. Implemented as </a:t>
            </a:r>
            <a:r>
              <a:rPr lang="en-US" b="1" dirty="0" err="1" smtClean="0"/>
              <a:t>Goto</a:t>
            </a:r>
            <a:r>
              <a:rPr lang="en-US" b="1" dirty="0" err="1" smtClean="0"/>
              <a:t>.h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9905" y="306896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Features:</a:t>
            </a:r>
          </a:p>
          <a:p>
            <a:pPr marL="342906" indent="-342906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solidFill>
                  <a:schemeClr val="tx1"/>
                </a:solidFill>
              </a:rPr>
              <a:t>No Oscillation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</a:p>
          <a:p>
            <a:pPr marL="342906" indent="-342906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b="1" dirty="0" smtClean="0">
                <a:solidFill>
                  <a:schemeClr val="tx1"/>
                </a:solidFill>
              </a:rPr>
              <a:t>System dependent calibration.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55576" y="692696"/>
            <a:ext cx="792088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Objective :-</a:t>
            </a:r>
          </a:p>
          <a:p>
            <a:r>
              <a:rPr lang="en-IN" sz="2800" dirty="0" smtClean="0"/>
              <a:t>To form a customized ramping library compatible with L293D and Sabertooth </a:t>
            </a:r>
            <a:r>
              <a:rPr lang="en-IN" sz="2800" dirty="0" smtClean="0"/>
              <a:t> </a:t>
            </a:r>
            <a:r>
              <a:rPr lang="en-IN" sz="2800" dirty="0" smtClean="0"/>
              <a:t>to precisely control the position of Slider</a:t>
            </a:r>
          </a:p>
          <a:p>
            <a:endParaRPr lang="en-IN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004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Since the velocity of motor can be controlled using PWM, so the using </a:t>
            </a:r>
            <a:r>
              <a:rPr lang="en-US" b="1" dirty="0" err="1" smtClean="0"/>
              <a:t>analogWrite</a:t>
            </a:r>
            <a:r>
              <a:rPr lang="en-US" b="1" dirty="0" smtClean="0"/>
              <a:t>() for L293D and L298 control and </a:t>
            </a:r>
            <a:r>
              <a:rPr lang="en-US" b="1" dirty="0" err="1" smtClean="0"/>
              <a:t>USBSabertooth</a:t>
            </a:r>
            <a:r>
              <a:rPr lang="en-US" b="1" dirty="0" smtClean="0"/>
              <a:t> </a:t>
            </a:r>
            <a:r>
              <a:rPr lang="en-US" b="1" dirty="0" smtClean="0"/>
              <a:t>library is used to control Sabertooth </a:t>
            </a:r>
            <a:r>
              <a:rPr lang="en-US" b="1" dirty="0" smtClean="0"/>
              <a:t>2x32.</a:t>
            </a:r>
            <a:endParaRPr lang="en-US" b="1" dirty="0" smtClean="0"/>
          </a:p>
          <a:p>
            <a:r>
              <a:rPr lang="en-US" b="1" dirty="0" smtClean="0"/>
              <a:t>The PWM corresponding to the desired velocity is given to the motor driver at the desired time till it changes from initial to final rpm.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5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Ramping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81" y="1417638"/>
            <a:ext cx="4543812" cy="3523530"/>
          </a:xfrm>
        </p:spPr>
      </p:pic>
      <p:sp>
        <p:nvSpPr>
          <p:cNvPr id="5" name="TextBox 4"/>
          <p:cNvSpPr txBox="1"/>
          <p:nvPr/>
        </p:nvSpPr>
        <p:spPr>
          <a:xfrm>
            <a:off x="172120" y="1896507"/>
            <a:ext cx="4415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transition of velocity has to be smooth when velocity changes from any value V1 to V2. A curve like x-sin x has this properties. So in order to implement        S-ramping  this function is used with lower limit 0 till upper limit 2pi.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60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620688"/>
            <a:ext cx="7344816" cy="4572032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Here the major challenge was to simultaneously  run ramping along with different other operations. </a:t>
            </a:r>
          </a:p>
          <a:p>
            <a:pPr algn="l"/>
            <a:endParaRPr lang="en-IN" sz="2400" dirty="0" smtClean="0">
              <a:solidFill>
                <a:schemeClr val="tx1"/>
              </a:solidFill>
            </a:endParaRPr>
          </a:p>
          <a:p>
            <a:pPr algn="l"/>
            <a:r>
              <a:rPr lang="en-IN" sz="2400" b="1" dirty="0" smtClean="0">
                <a:solidFill>
                  <a:schemeClr val="tx1"/>
                </a:solidFill>
              </a:rPr>
              <a:t>Possible Methods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Implementing ramping in the loop.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tx1"/>
                </a:solidFill>
              </a:rPr>
              <a:t>Implement ramping as an Timed interrupt Function.</a:t>
            </a: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Ramping as 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Merit: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Ramping will occur at specified intervals, without any influence.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 smtClean="0"/>
              <a:t>Demerit: </a:t>
            </a:r>
          </a:p>
          <a:p>
            <a:pPr marL="0" indent="0">
              <a:buNone/>
            </a:pPr>
            <a:r>
              <a:rPr lang="en-US" b="1" dirty="0" smtClean="0"/>
              <a:t>Interrupts other functions and interrupts during execution of ramping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Ramping inside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Merit:</a:t>
            </a:r>
          </a:p>
          <a:p>
            <a:pPr marL="0" indent="0">
              <a:buNone/>
            </a:pPr>
            <a:r>
              <a:rPr lang="en-US" b="1" dirty="0" smtClean="0"/>
              <a:t>No influence on other functions or interrupts running on Arduino.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u="sng" dirty="0" smtClean="0"/>
              <a:t>Demerit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Number of ramping calls (Smoothness) will depend upon the time taken to execute the loop.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18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About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40768"/>
            <a:ext cx="8045143" cy="5040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800" b="1" dirty="0" smtClean="0"/>
              <a:t>      Features </a:t>
            </a:r>
            <a:r>
              <a:rPr lang="en-IN" sz="2800" b="1" dirty="0"/>
              <a:t>:</a:t>
            </a:r>
          </a:p>
          <a:p>
            <a:r>
              <a:rPr lang="en-IN" sz="2400" dirty="0" smtClean="0"/>
              <a:t>                   Option to chose any Function for ramping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Can manually control the time of ramping </a:t>
            </a:r>
          </a:p>
          <a:p>
            <a:r>
              <a:rPr lang="en-IN" sz="2400" dirty="0" smtClean="0"/>
              <a:t>                   Compatible with variety of Drivers.</a:t>
            </a:r>
          </a:p>
          <a:p>
            <a:r>
              <a:rPr lang="en-IN" sz="2400" dirty="0" smtClean="0"/>
              <a:t>                   Auto correction for varying analog inputs</a:t>
            </a:r>
          </a:p>
          <a:p>
            <a:pPr marL="1828800" indent="-1828800">
              <a:buNone/>
            </a:pPr>
            <a:endParaRPr lang="en-IN" sz="2400" b="1" dirty="0" smtClean="0"/>
          </a:p>
          <a:p>
            <a:pPr marL="1828800" indent="-1828800">
              <a:buNone/>
            </a:pPr>
            <a:r>
              <a:rPr lang="en-IN" sz="2400" b="1" dirty="0" smtClean="0"/>
              <a:t>        </a:t>
            </a:r>
            <a:r>
              <a:rPr lang="en-IN" sz="2900" b="1" dirty="0" smtClean="0"/>
              <a:t>Structure   : </a:t>
            </a:r>
          </a:p>
          <a:p>
            <a:pPr marL="1828800" indent="-1828800">
              <a:buNone/>
            </a:pPr>
            <a:r>
              <a:rPr lang="en-IN" sz="2400" dirty="0" smtClean="0"/>
              <a:t> Implemented using class, using function overloading for compatibility</a:t>
            </a:r>
          </a:p>
          <a:p>
            <a:pPr marL="1828800" indent="-1828800">
              <a:buNone/>
            </a:pPr>
            <a:endParaRPr lang="en-IN" sz="2400" dirty="0"/>
          </a:p>
          <a:p>
            <a:pPr marL="1771650" indent="-1771650">
              <a:buNone/>
            </a:pPr>
            <a:r>
              <a:rPr lang="en-IN" sz="2400" dirty="0" smtClean="0"/>
              <a:t> </a:t>
            </a:r>
            <a:r>
              <a:rPr lang="en-IN" sz="2400" dirty="0" err="1" smtClean="0"/>
              <a:t>Rmp</a:t>
            </a:r>
            <a:r>
              <a:rPr lang="en-IN" sz="2400" dirty="0" smtClean="0"/>
              <a:t>() :           This function finds the required pwm and sets the motor to that pwm once ramping has started. Implemented in loop().</a:t>
            </a:r>
          </a:p>
          <a:p>
            <a:pPr marL="1771650" indent="-1771650">
              <a:buNone/>
            </a:pPr>
            <a:endParaRPr lang="en-IN" sz="2400" dirty="0" smtClean="0"/>
          </a:p>
          <a:p>
            <a:pPr marL="1771650" indent="-1771650">
              <a:buNone/>
            </a:pPr>
            <a:r>
              <a:rPr lang="en-IN" sz="2400" dirty="0" err="1" smtClean="0"/>
              <a:t>Setspeed</a:t>
            </a:r>
            <a:r>
              <a:rPr lang="en-IN" sz="2400" dirty="0" smtClean="0"/>
              <a:t>() :    Function takes PWM to which motor has to be ramped and starts the ramping. Implemented in loop where change in speed is required</a:t>
            </a:r>
          </a:p>
          <a:p>
            <a:pPr marL="1771650" indent="-177165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" y="1124744"/>
            <a:ext cx="9069066" cy="2753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29309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Comparison of </a:t>
            </a:r>
            <a:r>
              <a:rPr lang="en-US" sz="2000" dirty="0" err="1" smtClean="0"/>
              <a:t>Unramped</a:t>
            </a:r>
            <a:r>
              <a:rPr lang="en-US" sz="2000" dirty="0" smtClean="0"/>
              <a:t> (right) and Ramped (left) control of velocity against time. The function used for ramping is x-sin(x).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1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1522</TotalTime>
  <Words>482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Slider Control using Ramping library</vt:lpstr>
      <vt:lpstr>PowerPoint Presentation</vt:lpstr>
      <vt:lpstr>Approach</vt:lpstr>
      <vt:lpstr>Ramping function</vt:lpstr>
      <vt:lpstr>PowerPoint Presentation</vt:lpstr>
      <vt:lpstr>Ramping as Interrupt</vt:lpstr>
      <vt:lpstr>Ramping inside Loop</vt:lpstr>
      <vt:lpstr>About Library</vt:lpstr>
      <vt:lpstr>Results:</vt:lpstr>
      <vt:lpstr>Slider Control using feedback</vt:lpstr>
      <vt:lpstr>Approach 1</vt:lpstr>
      <vt:lpstr>Approach 2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Slider Control using Ramping function</dc:title>
  <dc:creator>hp pc</dc:creator>
  <cp:lastModifiedBy>william</cp:lastModifiedBy>
  <cp:revision>77</cp:revision>
  <dcterms:created xsi:type="dcterms:W3CDTF">2015-06-11T06:40:09Z</dcterms:created>
  <dcterms:modified xsi:type="dcterms:W3CDTF">2015-08-01T09:27:48Z</dcterms:modified>
</cp:coreProperties>
</file>