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handoutMasterIdLst>
    <p:handoutMasterId r:id="rId29"/>
  </p:handoutMasterIdLst>
  <p:sldIdLst>
    <p:sldId id="256" r:id="rId2"/>
    <p:sldId id="267" r:id="rId3"/>
    <p:sldId id="273" r:id="rId4"/>
    <p:sldId id="258" r:id="rId5"/>
    <p:sldId id="295" r:id="rId6"/>
    <p:sldId id="259" r:id="rId7"/>
    <p:sldId id="296" r:id="rId8"/>
    <p:sldId id="274" r:id="rId9"/>
    <p:sldId id="260" r:id="rId10"/>
    <p:sldId id="261" r:id="rId11"/>
    <p:sldId id="263" r:id="rId12"/>
    <p:sldId id="266" r:id="rId13"/>
    <p:sldId id="293" r:id="rId14"/>
    <p:sldId id="294" r:id="rId15"/>
    <p:sldId id="265" r:id="rId16"/>
    <p:sldId id="277" r:id="rId17"/>
    <p:sldId id="281" r:id="rId18"/>
    <p:sldId id="282" r:id="rId19"/>
    <p:sldId id="284" r:id="rId20"/>
    <p:sldId id="285" r:id="rId21"/>
    <p:sldId id="289" r:id="rId22"/>
    <p:sldId id="288" r:id="rId23"/>
    <p:sldId id="287" r:id="rId24"/>
    <p:sldId id="286" r:id="rId25"/>
    <p:sldId id="291" r:id="rId26"/>
    <p:sldId id="292" r:id="rId2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36174D"/>
    <a:srgbClr val="552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80" autoAdjust="0"/>
  </p:normalViewPr>
  <p:slideViewPr>
    <p:cSldViewPr snapToGrid="0">
      <p:cViewPr varScale="1">
        <p:scale>
          <a:sx n="71" d="100"/>
          <a:sy n="71" d="100"/>
        </p:scale>
        <p:origin x="103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C6A13-838C-42E1-8469-A91B14E58C3D}"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n-IN"/>
        </a:p>
      </dgm:t>
    </dgm:pt>
    <dgm:pt modelId="{420A18C5-3FFC-490E-823C-897022B2D594}">
      <dgm:prSet phldrT="[Text]"/>
      <dgm:spPr/>
      <dgm:t>
        <a:bodyPr/>
        <a:lstStyle/>
        <a:p>
          <a:r>
            <a:rPr lang="en-US" dirty="0">
              <a:latin typeface="Times New Roman" panose="02020603050405020304" pitchFamily="18" charset="0"/>
              <a:cs typeface="Times New Roman" pitchFamily="18" charset="0"/>
            </a:rPr>
            <a:t>Fragmented Access to Providers</a:t>
          </a:r>
          <a:endParaRPr lang="en-IN" dirty="0"/>
        </a:p>
      </dgm:t>
    </dgm:pt>
    <dgm:pt modelId="{4F79FB55-E5EF-4B08-9F8F-325FC3FC7A71}" type="parTrans" cxnId="{B09B31DD-D876-4C84-95D8-B96B38DE795E}">
      <dgm:prSet/>
      <dgm:spPr/>
      <dgm:t>
        <a:bodyPr/>
        <a:lstStyle/>
        <a:p>
          <a:endParaRPr lang="en-IN"/>
        </a:p>
      </dgm:t>
    </dgm:pt>
    <dgm:pt modelId="{0FF88DFB-CD2C-4E74-A04C-E2072792D1A1}" type="sibTrans" cxnId="{B09B31DD-D876-4C84-95D8-B96B38DE795E}">
      <dgm:prSet/>
      <dgm:spPr/>
      <dgm:t>
        <a:bodyPr/>
        <a:lstStyle/>
        <a:p>
          <a:endParaRPr lang="en-IN"/>
        </a:p>
      </dgm:t>
    </dgm:pt>
    <dgm:pt modelId="{BC2DE7BE-3EC6-4B5C-A34F-FCE6C202A39F}">
      <dgm:prSet phldrT="[Text]"/>
      <dgm:spPr/>
      <dgm:t>
        <a:bodyPr/>
        <a:lstStyle/>
        <a:p>
          <a:pPr>
            <a:buNone/>
          </a:pPr>
          <a:r>
            <a:rPr lang="en-IN" dirty="0">
              <a:latin typeface="Times New Roman" panose="02020603050405020304" pitchFamily="18" charset="0"/>
              <a:cs typeface="Times New Roman" panose="02020603050405020304" pitchFamily="18" charset="0"/>
            </a:rPr>
            <a:t>Lack of Centralized Information</a:t>
          </a:r>
          <a:endParaRPr lang="en-IN" dirty="0"/>
        </a:p>
      </dgm:t>
    </dgm:pt>
    <dgm:pt modelId="{62AB4CC3-26EA-46C7-B5EF-B014170F24B2}" type="parTrans" cxnId="{C2D575B9-4B96-4CE0-93F8-4D2E0FF17AAA}">
      <dgm:prSet/>
      <dgm:spPr/>
      <dgm:t>
        <a:bodyPr/>
        <a:lstStyle/>
        <a:p>
          <a:endParaRPr lang="en-IN"/>
        </a:p>
      </dgm:t>
    </dgm:pt>
    <dgm:pt modelId="{12F5CB4C-F623-490F-B1A6-A2D2AA9C0C0A}" type="sibTrans" cxnId="{C2D575B9-4B96-4CE0-93F8-4D2E0FF17AAA}">
      <dgm:prSet/>
      <dgm:spPr/>
      <dgm:t>
        <a:bodyPr/>
        <a:lstStyle/>
        <a:p>
          <a:endParaRPr lang="en-IN"/>
        </a:p>
      </dgm:t>
    </dgm:pt>
    <dgm:pt modelId="{D342EA08-F878-40D2-8BA3-601C2CA5DF90}">
      <dgm:prSet phldrT="[Text]"/>
      <dgm:spPr/>
      <dgm:t>
        <a:bodyPr/>
        <a:lstStyle/>
        <a:p>
          <a:pPr>
            <a:buNone/>
          </a:pPr>
          <a:r>
            <a:rPr lang="en-US" dirty="0">
              <a:latin typeface="Times New Roman" panose="02020603050405020304" pitchFamily="18" charset="0"/>
              <a:cs typeface="Times New Roman" panose="02020603050405020304" pitchFamily="18" charset="0"/>
            </a:rPr>
            <a:t>Time-Consuming Search and Selection Process</a:t>
          </a:r>
          <a:endParaRPr lang="en-IN" dirty="0"/>
        </a:p>
      </dgm:t>
    </dgm:pt>
    <dgm:pt modelId="{A6D5C445-92C5-4F0E-8E92-700799214C1B}" type="parTrans" cxnId="{DD4998E2-2157-4492-8865-FE0D9AA1ABB7}">
      <dgm:prSet/>
      <dgm:spPr/>
      <dgm:t>
        <a:bodyPr/>
        <a:lstStyle/>
        <a:p>
          <a:endParaRPr lang="en-IN"/>
        </a:p>
      </dgm:t>
    </dgm:pt>
    <dgm:pt modelId="{83508289-64AC-4870-88B0-48A4B4FB96A9}" type="sibTrans" cxnId="{DD4998E2-2157-4492-8865-FE0D9AA1ABB7}">
      <dgm:prSet/>
      <dgm:spPr/>
      <dgm:t>
        <a:bodyPr/>
        <a:lstStyle/>
        <a:p>
          <a:endParaRPr lang="en-IN"/>
        </a:p>
      </dgm:t>
    </dgm:pt>
    <dgm:pt modelId="{E9BDED50-4B44-4322-BA61-5D58193C8ADE}">
      <dgm:prSet phldrT="[Text]"/>
      <dgm:spPr/>
      <dgm:t>
        <a:bodyPr/>
        <a:lstStyle/>
        <a:p>
          <a:r>
            <a:rPr lang="en-IN" dirty="0">
              <a:latin typeface="Times New Roman" panose="02020603050405020304" pitchFamily="18" charset="0"/>
              <a:cs typeface="Times New Roman" panose="02020603050405020304" pitchFamily="18" charset="0"/>
            </a:rPr>
            <a:t>Inconsistent Quality Control</a:t>
          </a:r>
          <a:endParaRPr lang="en-IN" dirty="0"/>
        </a:p>
      </dgm:t>
    </dgm:pt>
    <dgm:pt modelId="{807B9C6E-FBDA-4D91-96FE-ED0673D3E677}" type="parTrans" cxnId="{BAED5FF3-730A-464F-AE0D-51D3A341B113}">
      <dgm:prSet/>
      <dgm:spPr/>
      <dgm:t>
        <a:bodyPr/>
        <a:lstStyle/>
        <a:p>
          <a:endParaRPr lang="en-IN"/>
        </a:p>
      </dgm:t>
    </dgm:pt>
    <dgm:pt modelId="{ED31C825-A757-4A30-B92F-66AE306A4979}" type="sibTrans" cxnId="{BAED5FF3-730A-464F-AE0D-51D3A341B113}">
      <dgm:prSet/>
      <dgm:spPr/>
      <dgm:t>
        <a:bodyPr/>
        <a:lstStyle/>
        <a:p>
          <a:endParaRPr lang="en-IN"/>
        </a:p>
      </dgm:t>
    </dgm:pt>
    <dgm:pt modelId="{C3CDE2FD-D5D5-4137-96A5-F90C226F06FE}">
      <dgm:prSet phldrT="[Text]"/>
      <dgm:spPr/>
      <dgm:t>
        <a:bodyPr/>
        <a:lstStyle/>
        <a:p>
          <a:pPr>
            <a:buNone/>
          </a:pPr>
          <a:r>
            <a:rPr lang="en-IN" dirty="0">
              <a:latin typeface="Times New Roman" panose="02020603050405020304" pitchFamily="18" charset="0"/>
              <a:cs typeface="Times New Roman" panose="02020603050405020304" pitchFamily="18" charset="0"/>
            </a:rPr>
            <a:t>Privacy and Security Risks</a:t>
          </a:r>
          <a:endParaRPr lang="en-IN" dirty="0"/>
        </a:p>
      </dgm:t>
    </dgm:pt>
    <dgm:pt modelId="{C1460E0D-339C-472B-B972-D809B955AA44}" type="parTrans" cxnId="{B002BEA3-146B-46AB-80A0-D0BF784EC483}">
      <dgm:prSet/>
      <dgm:spPr/>
      <dgm:t>
        <a:bodyPr/>
        <a:lstStyle/>
        <a:p>
          <a:endParaRPr lang="en-IN"/>
        </a:p>
      </dgm:t>
    </dgm:pt>
    <dgm:pt modelId="{296C2AD9-2C36-4205-B048-D1A25FEBA523}" type="sibTrans" cxnId="{B002BEA3-146B-46AB-80A0-D0BF784EC483}">
      <dgm:prSet/>
      <dgm:spPr/>
      <dgm:t>
        <a:bodyPr/>
        <a:lstStyle/>
        <a:p>
          <a:endParaRPr lang="en-IN"/>
        </a:p>
      </dgm:t>
    </dgm:pt>
    <dgm:pt modelId="{11585E1C-98B9-4C4F-AE19-0C3A1D7C6CD7}" type="pres">
      <dgm:prSet presAssocID="{B0BC6A13-838C-42E1-8469-A91B14E58C3D}" presName="diagram" presStyleCnt="0">
        <dgm:presLayoutVars>
          <dgm:dir/>
          <dgm:resizeHandles val="exact"/>
        </dgm:presLayoutVars>
      </dgm:prSet>
      <dgm:spPr/>
    </dgm:pt>
    <dgm:pt modelId="{A4A65051-F902-4A51-A4FC-A207530E3BF7}" type="pres">
      <dgm:prSet presAssocID="{420A18C5-3FFC-490E-823C-897022B2D594}" presName="node" presStyleLbl="node1" presStyleIdx="0" presStyleCnt="5">
        <dgm:presLayoutVars>
          <dgm:bulletEnabled val="1"/>
        </dgm:presLayoutVars>
      </dgm:prSet>
      <dgm:spPr/>
    </dgm:pt>
    <dgm:pt modelId="{F73737E7-5C91-4246-A5CF-C2B4E547950A}" type="pres">
      <dgm:prSet presAssocID="{0FF88DFB-CD2C-4E74-A04C-E2072792D1A1}" presName="sibTrans" presStyleCnt="0"/>
      <dgm:spPr/>
    </dgm:pt>
    <dgm:pt modelId="{F9C5D00D-DFE7-4ABB-9FFA-CF884F52C291}" type="pres">
      <dgm:prSet presAssocID="{BC2DE7BE-3EC6-4B5C-A34F-FCE6C202A39F}" presName="node" presStyleLbl="node1" presStyleIdx="1" presStyleCnt="5">
        <dgm:presLayoutVars>
          <dgm:bulletEnabled val="1"/>
        </dgm:presLayoutVars>
      </dgm:prSet>
      <dgm:spPr/>
    </dgm:pt>
    <dgm:pt modelId="{9FA43DA1-75C6-4C30-9282-44A39D8A8320}" type="pres">
      <dgm:prSet presAssocID="{12F5CB4C-F623-490F-B1A6-A2D2AA9C0C0A}" presName="sibTrans" presStyleCnt="0"/>
      <dgm:spPr/>
    </dgm:pt>
    <dgm:pt modelId="{047E29C1-A1B0-47D3-A14A-88691AEC0EF3}" type="pres">
      <dgm:prSet presAssocID="{D342EA08-F878-40D2-8BA3-601C2CA5DF90}" presName="node" presStyleLbl="node1" presStyleIdx="2" presStyleCnt="5">
        <dgm:presLayoutVars>
          <dgm:bulletEnabled val="1"/>
        </dgm:presLayoutVars>
      </dgm:prSet>
      <dgm:spPr/>
    </dgm:pt>
    <dgm:pt modelId="{3EE0E4AD-6FE2-4770-9BB7-429CD0BF956F}" type="pres">
      <dgm:prSet presAssocID="{83508289-64AC-4870-88B0-48A4B4FB96A9}" presName="sibTrans" presStyleCnt="0"/>
      <dgm:spPr/>
    </dgm:pt>
    <dgm:pt modelId="{012515A2-55A7-4605-93AA-BE50DF5A2FFE}" type="pres">
      <dgm:prSet presAssocID="{E9BDED50-4B44-4322-BA61-5D58193C8ADE}" presName="node" presStyleLbl="node1" presStyleIdx="3" presStyleCnt="5">
        <dgm:presLayoutVars>
          <dgm:bulletEnabled val="1"/>
        </dgm:presLayoutVars>
      </dgm:prSet>
      <dgm:spPr/>
    </dgm:pt>
    <dgm:pt modelId="{A54EB9E2-8BA2-4022-8677-BD717AC28460}" type="pres">
      <dgm:prSet presAssocID="{ED31C825-A757-4A30-B92F-66AE306A4979}" presName="sibTrans" presStyleCnt="0"/>
      <dgm:spPr/>
    </dgm:pt>
    <dgm:pt modelId="{69853BBB-DF97-4101-AFBC-A7B62DC73DC8}" type="pres">
      <dgm:prSet presAssocID="{C3CDE2FD-D5D5-4137-96A5-F90C226F06FE}" presName="node" presStyleLbl="node1" presStyleIdx="4" presStyleCnt="5">
        <dgm:presLayoutVars>
          <dgm:bulletEnabled val="1"/>
        </dgm:presLayoutVars>
      </dgm:prSet>
      <dgm:spPr/>
    </dgm:pt>
  </dgm:ptLst>
  <dgm:cxnLst>
    <dgm:cxn modelId="{47A3B304-3BD5-4674-9951-7C57BA3C2222}" type="presOf" srcId="{B0BC6A13-838C-42E1-8469-A91B14E58C3D}" destId="{11585E1C-98B9-4C4F-AE19-0C3A1D7C6CD7}" srcOrd="0" destOrd="0" presId="urn:microsoft.com/office/officeart/2005/8/layout/default"/>
    <dgm:cxn modelId="{992CF92A-09F3-4C13-8DD5-9939865FF103}" type="presOf" srcId="{BC2DE7BE-3EC6-4B5C-A34F-FCE6C202A39F}" destId="{F9C5D00D-DFE7-4ABB-9FFA-CF884F52C291}" srcOrd="0" destOrd="0" presId="urn:microsoft.com/office/officeart/2005/8/layout/default"/>
    <dgm:cxn modelId="{C9F9B04B-F655-43F1-B168-F077885FF6C6}" type="presOf" srcId="{C3CDE2FD-D5D5-4137-96A5-F90C226F06FE}" destId="{69853BBB-DF97-4101-AFBC-A7B62DC73DC8}" srcOrd="0" destOrd="0" presId="urn:microsoft.com/office/officeart/2005/8/layout/default"/>
    <dgm:cxn modelId="{B002BEA3-146B-46AB-80A0-D0BF784EC483}" srcId="{B0BC6A13-838C-42E1-8469-A91B14E58C3D}" destId="{C3CDE2FD-D5D5-4137-96A5-F90C226F06FE}" srcOrd="4" destOrd="0" parTransId="{C1460E0D-339C-472B-B972-D809B955AA44}" sibTransId="{296C2AD9-2C36-4205-B048-D1A25FEBA523}"/>
    <dgm:cxn modelId="{C1B6B3AD-2ACC-4FF5-AF52-85510A5DEFFC}" type="presOf" srcId="{D342EA08-F878-40D2-8BA3-601C2CA5DF90}" destId="{047E29C1-A1B0-47D3-A14A-88691AEC0EF3}" srcOrd="0" destOrd="0" presId="urn:microsoft.com/office/officeart/2005/8/layout/default"/>
    <dgm:cxn modelId="{108AC9AD-E62E-4D12-9F96-2A47E4DB58FC}" type="presOf" srcId="{E9BDED50-4B44-4322-BA61-5D58193C8ADE}" destId="{012515A2-55A7-4605-93AA-BE50DF5A2FFE}" srcOrd="0" destOrd="0" presId="urn:microsoft.com/office/officeart/2005/8/layout/default"/>
    <dgm:cxn modelId="{C2D575B9-4B96-4CE0-93F8-4D2E0FF17AAA}" srcId="{B0BC6A13-838C-42E1-8469-A91B14E58C3D}" destId="{BC2DE7BE-3EC6-4B5C-A34F-FCE6C202A39F}" srcOrd="1" destOrd="0" parTransId="{62AB4CC3-26EA-46C7-B5EF-B014170F24B2}" sibTransId="{12F5CB4C-F623-490F-B1A6-A2D2AA9C0C0A}"/>
    <dgm:cxn modelId="{B09B31DD-D876-4C84-95D8-B96B38DE795E}" srcId="{B0BC6A13-838C-42E1-8469-A91B14E58C3D}" destId="{420A18C5-3FFC-490E-823C-897022B2D594}" srcOrd="0" destOrd="0" parTransId="{4F79FB55-E5EF-4B08-9F8F-325FC3FC7A71}" sibTransId="{0FF88DFB-CD2C-4E74-A04C-E2072792D1A1}"/>
    <dgm:cxn modelId="{DD4998E2-2157-4492-8865-FE0D9AA1ABB7}" srcId="{B0BC6A13-838C-42E1-8469-A91B14E58C3D}" destId="{D342EA08-F878-40D2-8BA3-601C2CA5DF90}" srcOrd="2" destOrd="0" parTransId="{A6D5C445-92C5-4F0E-8E92-700799214C1B}" sibTransId="{83508289-64AC-4870-88B0-48A4B4FB96A9}"/>
    <dgm:cxn modelId="{663722E3-C937-449A-AD7C-676A8B3BFC1D}" type="presOf" srcId="{420A18C5-3FFC-490E-823C-897022B2D594}" destId="{A4A65051-F902-4A51-A4FC-A207530E3BF7}" srcOrd="0" destOrd="0" presId="urn:microsoft.com/office/officeart/2005/8/layout/default"/>
    <dgm:cxn modelId="{BAED5FF3-730A-464F-AE0D-51D3A341B113}" srcId="{B0BC6A13-838C-42E1-8469-A91B14E58C3D}" destId="{E9BDED50-4B44-4322-BA61-5D58193C8ADE}" srcOrd="3" destOrd="0" parTransId="{807B9C6E-FBDA-4D91-96FE-ED0673D3E677}" sibTransId="{ED31C825-A757-4A30-B92F-66AE306A4979}"/>
    <dgm:cxn modelId="{BFAA43B8-33B8-494A-BF14-EE2EFE3F2DBB}" type="presParOf" srcId="{11585E1C-98B9-4C4F-AE19-0C3A1D7C6CD7}" destId="{A4A65051-F902-4A51-A4FC-A207530E3BF7}" srcOrd="0" destOrd="0" presId="urn:microsoft.com/office/officeart/2005/8/layout/default"/>
    <dgm:cxn modelId="{674CC9B9-D2BD-4660-B422-3B9D4A4B6E1A}" type="presParOf" srcId="{11585E1C-98B9-4C4F-AE19-0C3A1D7C6CD7}" destId="{F73737E7-5C91-4246-A5CF-C2B4E547950A}" srcOrd="1" destOrd="0" presId="urn:microsoft.com/office/officeart/2005/8/layout/default"/>
    <dgm:cxn modelId="{4CD71586-DED9-49A3-88B5-08E9789D86EA}" type="presParOf" srcId="{11585E1C-98B9-4C4F-AE19-0C3A1D7C6CD7}" destId="{F9C5D00D-DFE7-4ABB-9FFA-CF884F52C291}" srcOrd="2" destOrd="0" presId="urn:microsoft.com/office/officeart/2005/8/layout/default"/>
    <dgm:cxn modelId="{D82B1EAB-744C-4DBC-B2EC-AB213B61519B}" type="presParOf" srcId="{11585E1C-98B9-4C4F-AE19-0C3A1D7C6CD7}" destId="{9FA43DA1-75C6-4C30-9282-44A39D8A8320}" srcOrd="3" destOrd="0" presId="urn:microsoft.com/office/officeart/2005/8/layout/default"/>
    <dgm:cxn modelId="{661AF7B9-9BED-4B86-BBC8-1AB25829E151}" type="presParOf" srcId="{11585E1C-98B9-4C4F-AE19-0C3A1D7C6CD7}" destId="{047E29C1-A1B0-47D3-A14A-88691AEC0EF3}" srcOrd="4" destOrd="0" presId="urn:microsoft.com/office/officeart/2005/8/layout/default"/>
    <dgm:cxn modelId="{5406CE0E-4460-4CB6-B7CC-7F7220EDF04B}" type="presParOf" srcId="{11585E1C-98B9-4C4F-AE19-0C3A1D7C6CD7}" destId="{3EE0E4AD-6FE2-4770-9BB7-429CD0BF956F}" srcOrd="5" destOrd="0" presId="urn:microsoft.com/office/officeart/2005/8/layout/default"/>
    <dgm:cxn modelId="{BD39EF1F-D2CA-46C1-B4C7-EF68B37610F7}" type="presParOf" srcId="{11585E1C-98B9-4C4F-AE19-0C3A1D7C6CD7}" destId="{012515A2-55A7-4605-93AA-BE50DF5A2FFE}" srcOrd="6" destOrd="0" presId="urn:microsoft.com/office/officeart/2005/8/layout/default"/>
    <dgm:cxn modelId="{BA063273-D7B0-4E3B-9039-1B33CFBD637E}" type="presParOf" srcId="{11585E1C-98B9-4C4F-AE19-0C3A1D7C6CD7}" destId="{A54EB9E2-8BA2-4022-8677-BD717AC28460}" srcOrd="7" destOrd="0" presId="urn:microsoft.com/office/officeart/2005/8/layout/default"/>
    <dgm:cxn modelId="{705F0398-305E-4C39-BC2B-59E0131AAAEB}" type="presParOf" srcId="{11585E1C-98B9-4C4F-AE19-0C3A1D7C6CD7}" destId="{69853BBB-DF97-4101-AFBC-A7B62DC73DC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2A1501-C9AE-4945-B263-E979276E22A9}" type="doc">
      <dgm:prSet loTypeId="urn:microsoft.com/office/officeart/2005/8/layout/default" loCatId="list" qsTypeId="urn:microsoft.com/office/officeart/2005/8/quickstyle/3d1" qsCatId="3D" csTypeId="urn:microsoft.com/office/officeart/2005/8/colors/colorful4" csCatId="colorful" phldr="1"/>
      <dgm:spPr/>
      <dgm:t>
        <a:bodyPr/>
        <a:lstStyle/>
        <a:p>
          <a:endParaRPr lang="en-IN"/>
        </a:p>
      </dgm:t>
    </dgm:pt>
    <dgm:pt modelId="{0D014DED-F099-4286-83E3-DE8BFD1CB91C}">
      <dgm:prSet phldrT="[Text]"/>
      <dgm:spPr/>
      <dgm:t>
        <a:bodyPr/>
        <a:lstStyle/>
        <a:p>
          <a:r>
            <a:rPr lang="en-US" dirty="0">
              <a:latin typeface="Times New Roman" pitchFamily="18" charset="0"/>
              <a:cs typeface="Times New Roman" pitchFamily="18" charset="0"/>
            </a:rPr>
            <a:t>Local Service Discovery</a:t>
          </a:r>
          <a:endParaRPr lang="en-IN" dirty="0"/>
        </a:p>
      </dgm:t>
    </dgm:pt>
    <dgm:pt modelId="{31901A29-720A-4DE9-A3B8-9F4E744F7838}" type="parTrans" cxnId="{4D5897E5-7956-4B32-A192-AEC4C3940711}">
      <dgm:prSet/>
      <dgm:spPr/>
      <dgm:t>
        <a:bodyPr/>
        <a:lstStyle/>
        <a:p>
          <a:endParaRPr lang="en-IN"/>
        </a:p>
      </dgm:t>
    </dgm:pt>
    <dgm:pt modelId="{01E8EAD1-E80A-40D5-ACAA-9DB3982B0789}" type="sibTrans" cxnId="{4D5897E5-7956-4B32-A192-AEC4C3940711}">
      <dgm:prSet/>
      <dgm:spPr/>
      <dgm:t>
        <a:bodyPr/>
        <a:lstStyle/>
        <a:p>
          <a:endParaRPr lang="en-IN"/>
        </a:p>
      </dgm:t>
    </dgm:pt>
    <dgm:pt modelId="{C377FC68-813D-4C33-8934-CC9DBC1B7003}">
      <dgm:prSet phldrT="[Text]"/>
      <dgm:spPr/>
      <dgm:t>
        <a:bodyPr/>
        <a:lstStyle/>
        <a:p>
          <a:pPr>
            <a:buNone/>
          </a:pPr>
          <a:r>
            <a:rPr lang="en-IN" dirty="0"/>
            <a:t>Community Engagement</a:t>
          </a:r>
        </a:p>
      </dgm:t>
    </dgm:pt>
    <dgm:pt modelId="{35EE4BC1-738A-47F3-8F55-560D014B9670}" type="parTrans" cxnId="{92FB6081-4B41-404E-8CEB-DD060795A333}">
      <dgm:prSet/>
      <dgm:spPr/>
      <dgm:t>
        <a:bodyPr/>
        <a:lstStyle/>
        <a:p>
          <a:endParaRPr lang="en-IN"/>
        </a:p>
      </dgm:t>
    </dgm:pt>
    <dgm:pt modelId="{AFCA61B3-8840-4323-8947-42836BD8B615}" type="sibTrans" cxnId="{92FB6081-4B41-404E-8CEB-DD060795A333}">
      <dgm:prSet/>
      <dgm:spPr/>
      <dgm:t>
        <a:bodyPr/>
        <a:lstStyle/>
        <a:p>
          <a:endParaRPr lang="en-IN"/>
        </a:p>
      </dgm:t>
    </dgm:pt>
    <dgm:pt modelId="{5BE98328-EB2F-4D97-A508-BFDD54D547AB}">
      <dgm:prSet phldrT="[Text]"/>
      <dgm:spPr/>
      <dgm:t>
        <a:bodyPr/>
        <a:lstStyle/>
        <a:p>
          <a:pPr>
            <a:buNone/>
          </a:pPr>
          <a:r>
            <a:rPr lang="en-IN" dirty="0"/>
            <a:t>Scalability and Future Expansion</a:t>
          </a:r>
        </a:p>
      </dgm:t>
    </dgm:pt>
    <dgm:pt modelId="{0BA07845-7211-4512-A70E-0B6904160287}" type="parTrans" cxnId="{6C613277-2DDE-481C-A7A9-3A0B8D9C50E8}">
      <dgm:prSet/>
      <dgm:spPr/>
      <dgm:t>
        <a:bodyPr/>
        <a:lstStyle/>
        <a:p>
          <a:endParaRPr lang="en-IN"/>
        </a:p>
      </dgm:t>
    </dgm:pt>
    <dgm:pt modelId="{23485A24-B4A6-4063-9B14-2482619E0435}" type="sibTrans" cxnId="{6C613277-2DDE-481C-A7A9-3A0B8D9C50E8}">
      <dgm:prSet/>
      <dgm:spPr/>
      <dgm:t>
        <a:bodyPr/>
        <a:lstStyle/>
        <a:p>
          <a:endParaRPr lang="en-IN"/>
        </a:p>
      </dgm:t>
    </dgm:pt>
    <dgm:pt modelId="{CF78DE18-D5B4-4BBC-909F-C17B2E8F2669}">
      <dgm:prSet phldrT="[Text]"/>
      <dgm:spPr/>
      <dgm:t>
        <a:bodyPr/>
        <a:lstStyle/>
        <a:p>
          <a:pPr>
            <a:buNone/>
          </a:pPr>
          <a:r>
            <a:rPr lang="en-IN" dirty="0"/>
            <a:t>Provider Management</a:t>
          </a:r>
        </a:p>
      </dgm:t>
    </dgm:pt>
    <dgm:pt modelId="{4103882E-4D68-4E29-9370-8229CBCA0826}" type="parTrans" cxnId="{409BF698-16D4-40B2-A33D-051A7C1DC9DB}">
      <dgm:prSet/>
      <dgm:spPr/>
      <dgm:t>
        <a:bodyPr/>
        <a:lstStyle/>
        <a:p>
          <a:endParaRPr lang="en-IN"/>
        </a:p>
      </dgm:t>
    </dgm:pt>
    <dgm:pt modelId="{888FCB69-A546-42C4-8141-5D6955198598}" type="sibTrans" cxnId="{409BF698-16D4-40B2-A33D-051A7C1DC9DB}">
      <dgm:prSet/>
      <dgm:spPr/>
      <dgm:t>
        <a:bodyPr/>
        <a:lstStyle/>
        <a:p>
          <a:endParaRPr lang="en-IN"/>
        </a:p>
      </dgm:t>
    </dgm:pt>
    <dgm:pt modelId="{CA21DD20-5283-4ADD-8B22-A4253C622F56}">
      <dgm:prSet phldrT="[Text]"/>
      <dgm:spPr/>
      <dgm:t>
        <a:bodyPr/>
        <a:lstStyle/>
        <a:p>
          <a:pPr>
            <a:buNone/>
          </a:pPr>
          <a:r>
            <a:rPr lang="en-IN" dirty="0"/>
            <a:t>User-Centric Platform</a:t>
          </a:r>
        </a:p>
      </dgm:t>
    </dgm:pt>
    <dgm:pt modelId="{C902F426-9966-448F-863B-E0DB7B6C6E75}" type="parTrans" cxnId="{8509CB78-9944-4041-9029-0B95D69B07FC}">
      <dgm:prSet/>
      <dgm:spPr/>
      <dgm:t>
        <a:bodyPr/>
        <a:lstStyle/>
        <a:p>
          <a:endParaRPr lang="en-IN"/>
        </a:p>
      </dgm:t>
    </dgm:pt>
    <dgm:pt modelId="{B2762199-DF59-4EA3-B540-93CE2F9A48DB}" type="sibTrans" cxnId="{8509CB78-9944-4041-9029-0B95D69B07FC}">
      <dgm:prSet/>
      <dgm:spPr/>
      <dgm:t>
        <a:bodyPr/>
        <a:lstStyle/>
        <a:p>
          <a:endParaRPr lang="en-IN"/>
        </a:p>
      </dgm:t>
    </dgm:pt>
    <dgm:pt modelId="{754CBED4-A17E-49FF-9F52-DC503B35C667}" type="pres">
      <dgm:prSet presAssocID="{BC2A1501-C9AE-4945-B263-E979276E22A9}" presName="diagram" presStyleCnt="0">
        <dgm:presLayoutVars>
          <dgm:dir/>
          <dgm:resizeHandles val="exact"/>
        </dgm:presLayoutVars>
      </dgm:prSet>
      <dgm:spPr/>
    </dgm:pt>
    <dgm:pt modelId="{7CC6E059-A273-43AC-9669-3EB4D0B856F3}" type="pres">
      <dgm:prSet presAssocID="{0D014DED-F099-4286-83E3-DE8BFD1CB91C}" presName="node" presStyleLbl="node1" presStyleIdx="0" presStyleCnt="5">
        <dgm:presLayoutVars>
          <dgm:bulletEnabled val="1"/>
        </dgm:presLayoutVars>
      </dgm:prSet>
      <dgm:spPr/>
    </dgm:pt>
    <dgm:pt modelId="{5B2D598D-C3D2-4871-A836-944B90891CE0}" type="pres">
      <dgm:prSet presAssocID="{01E8EAD1-E80A-40D5-ACAA-9DB3982B0789}" presName="sibTrans" presStyleCnt="0"/>
      <dgm:spPr/>
    </dgm:pt>
    <dgm:pt modelId="{B2023F2A-B903-48EF-8FE8-3F25F09C405C}" type="pres">
      <dgm:prSet presAssocID="{C377FC68-813D-4C33-8934-CC9DBC1B7003}" presName="node" presStyleLbl="node1" presStyleIdx="1" presStyleCnt="5">
        <dgm:presLayoutVars>
          <dgm:bulletEnabled val="1"/>
        </dgm:presLayoutVars>
      </dgm:prSet>
      <dgm:spPr/>
    </dgm:pt>
    <dgm:pt modelId="{A4B9F3AD-A299-40D5-9753-220A907EA1B4}" type="pres">
      <dgm:prSet presAssocID="{AFCA61B3-8840-4323-8947-42836BD8B615}" presName="sibTrans" presStyleCnt="0"/>
      <dgm:spPr/>
    </dgm:pt>
    <dgm:pt modelId="{5247BBD9-6ED6-4D92-B481-9E031C1D5F8F}" type="pres">
      <dgm:prSet presAssocID="{5BE98328-EB2F-4D97-A508-BFDD54D547AB}" presName="node" presStyleLbl="node1" presStyleIdx="2" presStyleCnt="5">
        <dgm:presLayoutVars>
          <dgm:bulletEnabled val="1"/>
        </dgm:presLayoutVars>
      </dgm:prSet>
      <dgm:spPr/>
    </dgm:pt>
    <dgm:pt modelId="{D391440A-1836-4C50-BE6A-B334EDAD651E}" type="pres">
      <dgm:prSet presAssocID="{23485A24-B4A6-4063-9B14-2482619E0435}" presName="sibTrans" presStyleCnt="0"/>
      <dgm:spPr/>
    </dgm:pt>
    <dgm:pt modelId="{60BA1E7F-FA98-42FF-A274-99D406631FED}" type="pres">
      <dgm:prSet presAssocID="{CF78DE18-D5B4-4BBC-909F-C17B2E8F2669}" presName="node" presStyleLbl="node1" presStyleIdx="3" presStyleCnt="5">
        <dgm:presLayoutVars>
          <dgm:bulletEnabled val="1"/>
        </dgm:presLayoutVars>
      </dgm:prSet>
      <dgm:spPr/>
    </dgm:pt>
    <dgm:pt modelId="{365BB2AF-D477-4121-9497-E8B89818E0CA}" type="pres">
      <dgm:prSet presAssocID="{888FCB69-A546-42C4-8141-5D6955198598}" presName="sibTrans" presStyleCnt="0"/>
      <dgm:spPr/>
    </dgm:pt>
    <dgm:pt modelId="{80F4AB81-1F59-46EF-B442-DC685B67EC35}" type="pres">
      <dgm:prSet presAssocID="{CA21DD20-5283-4ADD-8B22-A4253C622F56}" presName="node" presStyleLbl="node1" presStyleIdx="4" presStyleCnt="5">
        <dgm:presLayoutVars>
          <dgm:bulletEnabled val="1"/>
        </dgm:presLayoutVars>
      </dgm:prSet>
      <dgm:spPr/>
    </dgm:pt>
  </dgm:ptLst>
  <dgm:cxnLst>
    <dgm:cxn modelId="{1D0D7302-88BB-44C7-A83F-ED7D01B7F89A}" type="presOf" srcId="{BC2A1501-C9AE-4945-B263-E979276E22A9}" destId="{754CBED4-A17E-49FF-9F52-DC503B35C667}" srcOrd="0" destOrd="0" presId="urn:microsoft.com/office/officeart/2005/8/layout/default"/>
    <dgm:cxn modelId="{CA13B03E-4996-4FFB-9C6F-15476916AECA}" type="presOf" srcId="{5BE98328-EB2F-4D97-A508-BFDD54D547AB}" destId="{5247BBD9-6ED6-4D92-B481-9E031C1D5F8F}" srcOrd="0" destOrd="0" presId="urn:microsoft.com/office/officeart/2005/8/layout/default"/>
    <dgm:cxn modelId="{6C613277-2DDE-481C-A7A9-3A0B8D9C50E8}" srcId="{BC2A1501-C9AE-4945-B263-E979276E22A9}" destId="{5BE98328-EB2F-4D97-A508-BFDD54D547AB}" srcOrd="2" destOrd="0" parTransId="{0BA07845-7211-4512-A70E-0B6904160287}" sibTransId="{23485A24-B4A6-4063-9B14-2482619E0435}"/>
    <dgm:cxn modelId="{1F439058-031E-48FB-93F2-C517B877776B}" type="presOf" srcId="{CF78DE18-D5B4-4BBC-909F-C17B2E8F2669}" destId="{60BA1E7F-FA98-42FF-A274-99D406631FED}" srcOrd="0" destOrd="0" presId="urn:microsoft.com/office/officeart/2005/8/layout/default"/>
    <dgm:cxn modelId="{8509CB78-9944-4041-9029-0B95D69B07FC}" srcId="{BC2A1501-C9AE-4945-B263-E979276E22A9}" destId="{CA21DD20-5283-4ADD-8B22-A4253C622F56}" srcOrd="4" destOrd="0" parTransId="{C902F426-9966-448F-863B-E0DB7B6C6E75}" sibTransId="{B2762199-DF59-4EA3-B540-93CE2F9A48DB}"/>
    <dgm:cxn modelId="{92FB6081-4B41-404E-8CEB-DD060795A333}" srcId="{BC2A1501-C9AE-4945-B263-E979276E22A9}" destId="{C377FC68-813D-4C33-8934-CC9DBC1B7003}" srcOrd="1" destOrd="0" parTransId="{35EE4BC1-738A-47F3-8F55-560D014B9670}" sibTransId="{AFCA61B3-8840-4323-8947-42836BD8B615}"/>
    <dgm:cxn modelId="{79AFCD89-67A0-4416-9E75-237069E5500A}" type="presOf" srcId="{C377FC68-813D-4C33-8934-CC9DBC1B7003}" destId="{B2023F2A-B903-48EF-8FE8-3F25F09C405C}" srcOrd="0" destOrd="0" presId="urn:microsoft.com/office/officeart/2005/8/layout/default"/>
    <dgm:cxn modelId="{2F08428E-46F5-4F61-87EE-459EE47EF138}" type="presOf" srcId="{0D014DED-F099-4286-83E3-DE8BFD1CB91C}" destId="{7CC6E059-A273-43AC-9669-3EB4D0B856F3}" srcOrd="0" destOrd="0" presId="urn:microsoft.com/office/officeart/2005/8/layout/default"/>
    <dgm:cxn modelId="{409BF698-16D4-40B2-A33D-051A7C1DC9DB}" srcId="{BC2A1501-C9AE-4945-B263-E979276E22A9}" destId="{CF78DE18-D5B4-4BBC-909F-C17B2E8F2669}" srcOrd="3" destOrd="0" parTransId="{4103882E-4D68-4E29-9370-8229CBCA0826}" sibTransId="{888FCB69-A546-42C4-8141-5D6955198598}"/>
    <dgm:cxn modelId="{A5EDE9AB-C3CD-4796-AF89-D35D6A29F74D}" type="presOf" srcId="{CA21DD20-5283-4ADD-8B22-A4253C622F56}" destId="{80F4AB81-1F59-46EF-B442-DC685B67EC35}" srcOrd="0" destOrd="0" presId="urn:microsoft.com/office/officeart/2005/8/layout/default"/>
    <dgm:cxn modelId="{4D5897E5-7956-4B32-A192-AEC4C3940711}" srcId="{BC2A1501-C9AE-4945-B263-E979276E22A9}" destId="{0D014DED-F099-4286-83E3-DE8BFD1CB91C}" srcOrd="0" destOrd="0" parTransId="{31901A29-720A-4DE9-A3B8-9F4E744F7838}" sibTransId="{01E8EAD1-E80A-40D5-ACAA-9DB3982B0789}"/>
    <dgm:cxn modelId="{D3BD4D28-9E65-41A8-BE2C-CBA4AA1F15BE}" type="presParOf" srcId="{754CBED4-A17E-49FF-9F52-DC503B35C667}" destId="{7CC6E059-A273-43AC-9669-3EB4D0B856F3}" srcOrd="0" destOrd="0" presId="urn:microsoft.com/office/officeart/2005/8/layout/default"/>
    <dgm:cxn modelId="{BEC4E516-3A72-4D46-8CF9-310C52D06B03}" type="presParOf" srcId="{754CBED4-A17E-49FF-9F52-DC503B35C667}" destId="{5B2D598D-C3D2-4871-A836-944B90891CE0}" srcOrd="1" destOrd="0" presId="urn:microsoft.com/office/officeart/2005/8/layout/default"/>
    <dgm:cxn modelId="{49C3AF1A-BECC-449D-97C4-A1CCD5728FBA}" type="presParOf" srcId="{754CBED4-A17E-49FF-9F52-DC503B35C667}" destId="{B2023F2A-B903-48EF-8FE8-3F25F09C405C}" srcOrd="2" destOrd="0" presId="urn:microsoft.com/office/officeart/2005/8/layout/default"/>
    <dgm:cxn modelId="{F4326B70-A9F1-42C5-9A57-63AFFFFD4FF0}" type="presParOf" srcId="{754CBED4-A17E-49FF-9F52-DC503B35C667}" destId="{A4B9F3AD-A299-40D5-9753-220A907EA1B4}" srcOrd="3" destOrd="0" presId="urn:microsoft.com/office/officeart/2005/8/layout/default"/>
    <dgm:cxn modelId="{161BBFCC-BE51-4325-9B14-6574D7C26950}" type="presParOf" srcId="{754CBED4-A17E-49FF-9F52-DC503B35C667}" destId="{5247BBD9-6ED6-4D92-B481-9E031C1D5F8F}" srcOrd="4" destOrd="0" presId="urn:microsoft.com/office/officeart/2005/8/layout/default"/>
    <dgm:cxn modelId="{C8F1CA01-63EC-4983-81F3-3332E2A4ACE6}" type="presParOf" srcId="{754CBED4-A17E-49FF-9F52-DC503B35C667}" destId="{D391440A-1836-4C50-BE6A-B334EDAD651E}" srcOrd="5" destOrd="0" presId="urn:microsoft.com/office/officeart/2005/8/layout/default"/>
    <dgm:cxn modelId="{7DBD6E48-465D-4E3B-AB2F-B6F13F960852}" type="presParOf" srcId="{754CBED4-A17E-49FF-9F52-DC503B35C667}" destId="{60BA1E7F-FA98-42FF-A274-99D406631FED}" srcOrd="6" destOrd="0" presId="urn:microsoft.com/office/officeart/2005/8/layout/default"/>
    <dgm:cxn modelId="{B35059E3-FFFC-4581-A87D-E83ECAF9B873}" type="presParOf" srcId="{754CBED4-A17E-49FF-9F52-DC503B35C667}" destId="{365BB2AF-D477-4121-9497-E8B89818E0CA}" srcOrd="7" destOrd="0" presId="urn:microsoft.com/office/officeart/2005/8/layout/default"/>
    <dgm:cxn modelId="{F743DB11-A659-479D-A5F2-586556E76546}" type="presParOf" srcId="{754CBED4-A17E-49FF-9F52-DC503B35C667}" destId="{80F4AB81-1F59-46EF-B442-DC685B67EC3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D429B7-02B8-4313-96D7-BDFE431688A9}" type="doc">
      <dgm:prSet loTypeId="urn:microsoft.com/office/officeart/2009/3/layout/OpposingIdeas" loCatId="relationship" qsTypeId="urn:microsoft.com/office/officeart/2005/8/quickstyle/3d4" qsCatId="3D" csTypeId="urn:microsoft.com/office/officeart/2005/8/colors/colorful3" csCatId="colorful" phldr="1"/>
      <dgm:spPr/>
      <dgm:t>
        <a:bodyPr/>
        <a:lstStyle/>
        <a:p>
          <a:endParaRPr lang="en-IN"/>
        </a:p>
      </dgm:t>
    </dgm:pt>
    <dgm:pt modelId="{AD8BBCB6-0887-4909-AA8F-91BE91A40F21}">
      <dgm:prSet phldrT="[Text]"/>
      <dgm:spPr>
        <a:solidFill>
          <a:srgbClr val="92D050"/>
        </a:solidFill>
      </dgm:spPr>
      <dgm:t>
        <a:bodyPr/>
        <a:lstStyle/>
        <a:p>
          <a:r>
            <a:rPr lang="en-IN" b="1" dirty="0"/>
            <a:t>HARDWARE  REQUIREMENTS</a:t>
          </a:r>
        </a:p>
      </dgm:t>
    </dgm:pt>
    <dgm:pt modelId="{2C2FD259-04F3-42C3-84D1-819C6889BBED}" type="parTrans" cxnId="{7E068F65-4BEE-41A7-8659-7377AFBF17DE}">
      <dgm:prSet/>
      <dgm:spPr/>
      <dgm:t>
        <a:bodyPr/>
        <a:lstStyle/>
        <a:p>
          <a:endParaRPr lang="en-IN"/>
        </a:p>
      </dgm:t>
    </dgm:pt>
    <dgm:pt modelId="{10C38B7E-C2F5-4D53-A0CF-311DB381E1E4}" type="sibTrans" cxnId="{7E068F65-4BEE-41A7-8659-7377AFBF17DE}">
      <dgm:prSet/>
      <dgm:spPr/>
      <dgm:t>
        <a:bodyPr/>
        <a:lstStyle/>
        <a:p>
          <a:endParaRPr lang="en-IN"/>
        </a:p>
      </dgm:t>
    </dgm:pt>
    <dgm:pt modelId="{C6C52AA7-041D-4E08-82D7-24B4B21709E9}">
      <dgm:prSet phldrT="[Text]" custT="1"/>
      <dgm:spPr/>
      <dgm:t>
        <a:bodyPr/>
        <a:lstStyle/>
        <a:p>
          <a:r>
            <a:rPr lang="en-IN" sz="2000" b="1" dirty="0">
              <a:latin typeface="Times New Roman" panose="02020603050405020304" pitchFamily="18" charset="0"/>
              <a:cs typeface="Times New Roman" panose="02020603050405020304" pitchFamily="18" charset="0"/>
            </a:rPr>
            <a:t>PROCESSOR</a:t>
          </a:r>
          <a:r>
            <a:rPr lang="en-IN" sz="2000" dirty="0">
              <a:latin typeface="Times New Roman" panose="02020603050405020304" pitchFamily="18" charset="0"/>
              <a:cs typeface="Times New Roman" panose="02020603050405020304" pitchFamily="18" charset="0"/>
            </a:rPr>
            <a:t> : i3 Processor</a:t>
          </a:r>
        </a:p>
        <a:p>
          <a:r>
            <a:rPr lang="en-IN" sz="2000" b="1" dirty="0">
              <a:latin typeface="Times New Roman" panose="02020603050405020304" pitchFamily="18" charset="0"/>
              <a:cs typeface="Times New Roman" panose="02020603050405020304" pitchFamily="18" charset="0"/>
            </a:rPr>
            <a:t>HARD DISK </a:t>
          </a:r>
          <a:r>
            <a:rPr lang="en-IN" sz="2000" dirty="0">
              <a:latin typeface="Times New Roman" panose="02020603050405020304" pitchFamily="18" charset="0"/>
              <a:cs typeface="Times New Roman" panose="02020603050405020304" pitchFamily="18" charset="0"/>
            </a:rPr>
            <a:t>: 256 GB</a:t>
          </a:r>
        </a:p>
        <a:p>
          <a:r>
            <a:rPr lang="en-IN" sz="2000" b="1" dirty="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 4 GB or above</a:t>
          </a:r>
        </a:p>
        <a:p>
          <a:endParaRPr lang="en-IN" sz="1800" dirty="0"/>
        </a:p>
      </dgm:t>
    </dgm:pt>
    <dgm:pt modelId="{9293DDD5-AF87-41CD-A04E-41C51FE4D9F7}" type="parTrans" cxnId="{C0354871-1282-4046-8395-65502ED894D1}">
      <dgm:prSet/>
      <dgm:spPr/>
      <dgm:t>
        <a:bodyPr/>
        <a:lstStyle/>
        <a:p>
          <a:endParaRPr lang="en-IN"/>
        </a:p>
      </dgm:t>
    </dgm:pt>
    <dgm:pt modelId="{E7BECBBA-902F-43AE-9F0D-84FC5CE4AC1D}" type="sibTrans" cxnId="{C0354871-1282-4046-8395-65502ED894D1}">
      <dgm:prSet/>
      <dgm:spPr/>
      <dgm:t>
        <a:bodyPr/>
        <a:lstStyle/>
        <a:p>
          <a:endParaRPr lang="en-IN"/>
        </a:p>
      </dgm:t>
    </dgm:pt>
    <dgm:pt modelId="{CD6963C7-5F59-479A-A70D-4C9D37FD6020}">
      <dgm:prSet phldrT="[Text]" custT="1"/>
      <dgm:spPr/>
      <dgm:t>
        <a:bodyPr/>
        <a:lstStyle/>
        <a:p>
          <a:r>
            <a:rPr lang="en-IN" sz="2000" b="1" dirty="0"/>
            <a:t>SOFTWARE  REQUIREMENTS</a:t>
          </a:r>
        </a:p>
      </dgm:t>
    </dgm:pt>
    <dgm:pt modelId="{D9E6A1D5-0E9A-4951-873D-C59813247D83}" type="parTrans" cxnId="{F9489073-CD3B-4B41-AB87-282D24AEE08F}">
      <dgm:prSet/>
      <dgm:spPr/>
      <dgm:t>
        <a:bodyPr/>
        <a:lstStyle/>
        <a:p>
          <a:endParaRPr lang="en-IN"/>
        </a:p>
      </dgm:t>
    </dgm:pt>
    <dgm:pt modelId="{9B2F405F-53EB-4F61-91C4-4D622E7F733F}" type="sibTrans" cxnId="{F9489073-CD3B-4B41-AB87-282D24AEE08F}">
      <dgm:prSet/>
      <dgm:spPr/>
      <dgm:t>
        <a:bodyPr/>
        <a:lstStyle/>
        <a:p>
          <a:endParaRPr lang="en-IN"/>
        </a:p>
      </dgm:t>
    </dgm:pt>
    <dgm:pt modelId="{877E093C-7B62-4C2F-AB76-966827CE4854}">
      <dgm:prSet phldrT="[Text]" custT="1"/>
      <dgm:spPr/>
      <dgm:t>
        <a:bodyPr/>
        <a:lstStyle/>
        <a:p>
          <a:r>
            <a:rPr lang="en-IN" sz="2000" b="1" dirty="0">
              <a:latin typeface="Times New Roman" panose="02020603050405020304" pitchFamily="18" charset="0"/>
              <a:cs typeface="Times New Roman" panose="02020603050405020304" pitchFamily="18" charset="0"/>
            </a:rPr>
            <a:t>OPERATING SYSTEM </a:t>
          </a:r>
          <a:r>
            <a:rPr lang="en-IN" sz="2000" dirty="0">
              <a:latin typeface="Times New Roman" panose="02020603050405020304" pitchFamily="18" charset="0"/>
              <a:cs typeface="Times New Roman" panose="02020603050405020304" pitchFamily="18" charset="0"/>
            </a:rPr>
            <a:t>: WINDOWS 10</a:t>
          </a:r>
        </a:p>
        <a:p>
          <a:r>
            <a:rPr lang="en-IN" sz="2000" b="1" dirty="0">
              <a:latin typeface="Times New Roman" panose="02020603050405020304" pitchFamily="18" charset="0"/>
              <a:cs typeface="Times New Roman" panose="02020603050405020304" pitchFamily="18" charset="0"/>
            </a:rPr>
            <a:t>SERVER SIDE LANGUAGE </a:t>
          </a:r>
          <a:r>
            <a:rPr lang="en-IN" sz="2000" dirty="0">
              <a:latin typeface="Times New Roman" panose="02020603050405020304" pitchFamily="18" charset="0"/>
              <a:cs typeface="Times New Roman" panose="02020603050405020304" pitchFamily="18" charset="0"/>
            </a:rPr>
            <a:t>: PHP</a:t>
          </a:r>
        </a:p>
        <a:p>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 MySQL</a:t>
          </a:r>
        </a:p>
        <a:p>
          <a:r>
            <a:rPr lang="en-IN" sz="2000" b="1" dirty="0">
              <a:latin typeface="Times New Roman" panose="02020603050405020304" pitchFamily="18" charset="0"/>
              <a:cs typeface="Times New Roman" panose="02020603050405020304" pitchFamily="18" charset="0"/>
            </a:rPr>
            <a:t>WEB SERVER </a:t>
          </a:r>
          <a:r>
            <a:rPr lang="en-IN" sz="2000" dirty="0">
              <a:latin typeface="Times New Roman" panose="02020603050405020304" pitchFamily="18" charset="0"/>
              <a:cs typeface="Times New Roman" panose="02020603050405020304" pitchFamily="18" charset="0"/>
            </a:rPr>
            <a:t>: XAMPP</a:t>
          </a:r>
        </a:p>
        <a:p>
          <a:r>
            <a:rPr lang="en-IN" sz="2000" b="1" dirty="0">
              <a:latin typeface="Times New Roman" panose="02020603050405020304" pitchFamily="18" charset="0"/>
              <a:cs typeface="Times New Roman" panose="02020603050405020304" pitchFamily="18" charset="0"/>
            </a:rPr>
            <a:t>IDE</a:t>
          </a:r>
          <a:r>
            <a:rPr lang="en-IN" sz="2000" dirty="0">
              <a:latin typeface="Times New Roman" panose="02020603050405020304" pitchFamily="18" charset="0"/>
              <a:cs typeface="Times New Roman" panose="02020603050405020304" pitchFamily="18" charset="0"/>
            </a:rPr>
            <a:t> : VISUAL STUDIO CODE</a:t>
          </a:r>
        </a:p>
      </dgm:t>
    </dgm:pt>
    <dgm:pt modelId="{AC9A60CC-AD59-4EA0-865A-606F87FEB366}" type="parTrans" cxnId="{2AB242F6-7372-48FD-A357-3752994B1F87}">
      <dgm:prSet/>
      <dgm:spPr/>
      <dgm:t>
        <a:bodyPr/>
        <a:lstStyle/>
        <a:p>
          <a:endParaRPr lang="en-IN"/>
        </a:p>
      </dgm:t>
    </dgm:pt>
    <dgm:pt modelId="{B98C2F39-126C-4FC0-8B00-B3934DDAB217}" type="sibTrans" cxnId="{2AB242F6-7372-48FD-A357-3752994B1F87}">
      <dgm:prSet/>
      <dgm:spPr/>
      <dgm:t>
        <a:bodyPr/>
        <a:lstStyle/>
        <a:p>
          <a:endParaRPr lang="en-IN"/>
        </a:p>
      </dgm:t>
    </dgm:pt>
    <dgm:pt modelId="{39C20D5A-5080-47EC-8666-C3DA92214A0C}" type="pres">
      <dgm:prSet presAssocID="{E4D429B7-02B8-4313-96D7-BDFE431688A9}" presName="Name0" presStyleCnt="0">
        <dgm:presLayoutVars>
          <dgm:chMax val="2"/>
          <dgm:dir/>
          <dgm:animOne val="branch"/>
          <dgm:animLvl val="lvl"/>
          <dgm:resizeHandles val="exact"/>
        </dgm:presLayoutVars>
      </dgm:prSet>
      <dgm:spPr/>
    </dgm:pt>
    <dgm:pt modelId="{345BC4D9-278E-41C6-9DA0-AAEBE3476AE7}" type="pres">
      <dgm:prSet presAssocID="{E4D429B7-02B8-4313-96D7-BDFE431688A9}" presName="Background" presStyleLbl="node1" presStyleIdx="0" presStyleCnt="1" custScaleX="135055" custScaleY="108773"/>
      <dgm:spPr/>
    </dgm:pt>
    <dgm:pt modelId="{96BCF30B-FF8F-4628-B9E4-981BC4102141}" type="pres">
      <dgm:prSet presAssocID="{E4D429B7-02B8-4313-96D7-BDFE431688A9}" presName="Divider" presStyleLbl="callout" presStyleIdx="0" presStyleCnt="1" custLinFactX="-42600000" custLinFactNeighborX="-42681858" custLinFactNeighborY="-3780"/>
      <dgm:spPr/>
    </dgm:pt>
    <dgm:pt modelId="{68E109BD-E890-4B9B-8890-03042CF6392D}" type="pres">
      <dgm:prSet presAssocID="{E4D429B7-02B8-4313-96D7-BDFE431688A9}" presName="ChildText1" presStyleLbl="revTx" presStyleIdx="0" presStyleCnt="0" custScaleX="132712" custLinFactNeighborX="-26253" custLinFactNeighborY="-2106">
        <dgm:presLayoutVars>
          <dgm:chMax val="0"/>
          <dgm:chPref val="0"/>
          <dgm:bulletEnabled val="1"/>
        </dgm:presLayoutVars>
      </dgm:prSet>
      <dgm:spPr/>
    </dgm:pt>
    <dgm:pt modelId="{7900848E-B5B6-41A1-B4FA-A73EDDC56C4E}" type="pres">
      <dgm:prSet presAssocID="{E4D429B7-02B8-4313-96D7-BDFE431688A9}" presName="ChildText2" presStyleLbl="revTx" presStyleIdx="0" presStyleCnt="0" custScaleX="170556" custLinFactNeighborX="8130" custLinFactNeighborY="0">
        <dgm:presLayoutVars>
          <dgm:chMax val="0"/>
          <dgm:chPref val="0"/>
          <dgm:bulletEnabled val="1"/>
        </dgm:presLayoutVars>
      </dgm:prSet>
      <dgm:spPr/>
    </dgm:pt>
    <dgm:pt modelId="{3B22222A-B972-4E39-ABE4-E1C066AC88CF}" type="pres">
      <dgm:prSet presAssocID="{E4D429B7-02B8-4313-96D7-BDFE431688A9}" presName="ParentText1" presStyleLbl="revTx" presStyleIdx="0" presStyleCnt="0">
        <dgm:presLayoutVars>
          <dgm:chMax val="1"/>
          <dgm:chPref val="1"/>
        </dgm:presLayoutVars>
      </dgm:prSet>
      <dgm:spPr/>
    </dgm:pt>
    <dgm:pt modelId="{DCF39D33-074E-4BF8-BDDD-3D9C705F46F9}" type="pres">
      <dgm:prSet presAssocID="{E4D429B7-02B8-4313-96D7-BDFE431688A9}" presName="ParentShape1" presStyleLbl="alignImgPlace1" presStyleIdx="0" presStyleCnt="2" custLinFactX="-11467" custLinFactNeighborX="-100000" custLinFactNeighborY="546">
        <dgm:presLayoutVars/>
      </dgm:prSet>
      <dgm:spPr/>
    </dgm:pt>
    <dgm:pt modelId="{AF5C3661-B151-4239-A463-C1AA32A36F25}" type="pres">
      <dgm:prSet presAssocID="{E4D429B7-02B8-4313-96D7-BDFE431688A9}" presName="ParentText2" presStyleLbl="revTx" presStyleIdx="0" presStyleCnt="0">
        <dgm:presLayoutVars>
          <dgm:chMax val="1"/>
          <dgm:chPref val="1"/>
        </dgm:presLayoutVars>
      </dgm:prSet>
      <dgm:spPr/>
    </dgm:pt>
    <dgm:pt modelId="{C246CF2A-8389-4F21-B5E9-6F5A15C1FE8C}" type="pres">
      <dgm:prSet presAssocID="{E4D429B7-02B8-4313-96D7-BDFE431688A9}" presName="ParentShape2" presStyleLbl="alignImgPlace1" presStyleIdx="1" presStyleCnt="2" custLinFactX="13389" custLinFactNeighborX="100000" custLinFactNeighborY="-819">
        <dgm:presLayoutVars/>
      </dgm:prSet>
      <dgm:spPr/>
    </dgm:pt>
  </dgm:ptLst>
  <dgm:cxnLst>
    <dgm:cxn modelId="{FDD2E230-0B89-4321-92A4-D15DAF9F1EAB}" type="presOf" srcId="{AD8BBCB6-0887-4909-AA8F-91BE91A40F21}" destId="{3B22222A-B972-4E39-ABE4-E1C066AC88CF}" srcOrd="0" destOrd="0" presId="urn:microsoft.com/office/officeart/2009/3/layout/OpposingIdeas"/>
    <dgm:cxn modelId="{7871473E-5B28-4DE8-861C-2A8A9CF90C5E}" type="presOf" srcId="{AD8BBCB6-0887-4909-AA8F-91BE91A40F21}" destId="{DCF39D33-074E-4BF8-BDDD-3D9C705F46F9}" srcOrd="1" destOrd="0" presId="urn:microsoft.com/office/officeart/2009/3/layout/OpposingIdeas"/>
    <dgm:cxn modelId="{7E068F65-4BEE-41A7-8659-7377AFBF17DE}" srcId="{E4D429B7-02B8-4313-96D7-BDFE431688A9}" destId="{AD8BBCB6-0887-4909-AA8F-91BE91A40F21}" srcOrd="0" destOrd="0" parTransId="{2C2FD259-04F3-42C3-84D1-819C6889BBED}" sibTransId="{10C38B7E-C2F5-4D53-A0CF-311DB381E1E4}"/>
    <dgm:cxn modelId="{C0354871-1282-4046-8395-65502ED894D1}" srcId="{AD8BBCB6-0887-4909-AA8F-91BE91A40F21}" destId="{C6C52AA7-041D-4E08-82D7-24B4B21709E9}" srcOrd="0" destOrd="0" parTransId="{9293DDD5-AF87-41CD-A04E-41C51FE4D9F7}" sibTransId="{E7BECBBA-902F-43AE-9F0D-84FC5CE4AC1D}"/>
    <dgm:cxn modelId="{F9489073-CD3B-4B41-AB87-282D24AEE08F}" srcId="{E4D429B7-02B8-4313-96D7-BDFE431688A9}" destId="{CD6963C7-5F59-479A-A70D-4C9D37FD6020}" srcOrd="1" destOrd="0" parTransId="{D9E6A1D5-0E9A-4951-873D-C59813247D83}" sibTransId="{9B2F405F-53EB-4F61-91C4-4D622E7F733F}"/>
    <dgm:cxn modelId="{024022AA-519A-4256-98E6-DAE08D1FBFC2}" type="presOf" srcId="{CD6963C7-5F59-479A-A70D-4C9D37FD6020}" destId="{C246CF2A-8389-4F21-B5E9-6F5A15C1FE8C}" srcOrd="1" destOrd="0" presId="urn:microsoft.com/office/officeart/2009/3/layout/OpposingIdeas"/>
    <dgm:cxn modelId="{48A31EAE-024D-4C1A-9058-D599F0922EDC}" type="presOf" srcId="{877E093C-7B62-4C2F-AB76-966827CE4854}" destId="{7900848E-B5B6-41A1-B4FA-A73EDDC56C4E}" srcOrd="0" destOrd="0" presId="urn:microsoft.com/office/officeart/2009/3/layout/OpposingIdeas"/>
    <dgm:cxn modelId="{055C6BEF-07D9-4D87-91DD-B6F54815920B}" type="presOf" srcId="{CD6963C7-5F59-479A-A70D-4C9D37FD6020}" destId="{AF5C3661-B151-4239-A463-C1AA32A36F25}" srcOrd="0" destOrd="0" presId="urn:microsoft.com/office/officeart/2009/3/layout/OpposingIdeas"/>
    <dgm:cxn modelId="{2AB242F6-7372-48FD-A357-3752994B1F87}" srcId="{CD6963C7-5F59-479A-A70D-4C9D37FD6020}" destId="{877E093C-7B62-4C2F-AB76-966827CE4854}" srcOrd="0" destOrd="0" parTransId="{AC9A60CC-AD59-4EA0-865A-606F87FEB366}" sibTransId="{B98C2F39-126C-4FC0-8B00-B3934DDAB217}"/>
    <dgm:cxn modelId="{5883F9FC-5698-4550-B132-F70A2B013ADE}" type="presOf" srcId="{E4D429B7-02B8-4313-96D7-BDFE431688A9}" destId="{39C20D5A-5080-47EC-8666-C3DA92214A0C}" srcOrd="0" destOrd="0" presId="urn:microsoft.com/office/officeart/2009/3/layout/OpposingIdeas"/>
    <dgm:cxn modelId="{02B385FD-2AC1-4B65-AC91-D81C758BD81E}" type="presOf" srcId="{C6C52AA7-041D-4E08-82D7-24B4B21709E9}" destId="{68E109BD-E890-4B9B-8890-03042CF6392D}" srcOrd="0" destOrd="0" presId="urn:microsoft.com/office/officeart/2009/3/layout/OpposingIdeas"/>
    <dgm:cxn modelId="{3AB34004-0DCB-460B-94AB-70CB835AA72F}" type="presParOf" srcId="{39C20D5A-5080-47EC-8666-C3DA92214A0C}" destId="{345BC4D9-278E-41C6-9DA0-AAEBE3476AE7}" srcOrd="0" destOrd="0" presId="urn:microsoft.com/office/officeart/2009/3/layout/OpposingIdeas"/>
    <dgm:cxn modelId="{B6B6C0AD-022D-4EFF-AECD-4C20352925D5}" type="presParOf" srcId="{39C20D5A-5080-47EC-8666-C3DA92214A0C}" destId="{96BCF30B-FF8F-4628-B9E4-981BC4102141}" srcOrd="1" destOrd="0" presId="urn:microsoft.com/office/officeart/2009/3/layout/OpposingIdeas"/>
    <dgm:cxn modelId="{98511996-0277-4581-822F-4AB13C00E50E}" type="presParOf" srcId="{39C20D5A-5080-47EC-8666-C3DA92214A0C}" destId="{68E109BD-E890-4B9B-8890-03042CF6392D}" srcOrd="2" destOrd="0" presId="urn:microsoft.com/office/officeart/2009/3/layout/OpposingIdeas"/>
    <dgm:cxn modelId="{55AD8FD4-64EA-4E16-99F4-E000C939D26E}" type="presParOf" srcId="{39C20D5A-5080-47EC-8666-C3DA92214A0C}" destId="{7900848E-B5B6-41A1-B4FA-A73EDDC56C4E}" srcOrd="3" destOrd="0" presId="urn:microsoft.com/office/officeart/2009/3/layout/OpposingIdeas"/>
    <dgm:cxn modelId="{AA14E662-4689-4834-8BC4-AD97AD734E31}" type="presParOf" srcId="{39C20D5A-5080-47EC-8666-C3DA92214A0C}" destId="{3B22222A-B972-4E39-ABE4-E1C066AC88CF}" srcOrd="4" destOrd="0" presId="urn:microsoft.com/office/officeart/2009/3/layout/OpposingIdeas"/>
    <dgm:cxn modelId="{C2BE171E-33F1-476B-8E61-0F6ECC07CF35}" type="presParOf" srcId="{39C20D5A-5080-47EC-8666-C3DA92214A0C}" destId="{DCF39D33-074E-4BF8-BDDD-3D9C705F46F9}" srcOrd="5" destOrd="0" presId="urn:microsoft.com/office/officeart/2009/3/layout/OpposingIdeas"/>
    <dgm:cxn modelId="{D9AA40EE-E86C-4A56-91C6-339C061BECA2}" type="presParOf" srcId="{39C20D5A-5080-47EC-8666-C3DA92214A0C}" destId="{AF5C3661-B151-4239-A463-C1AA32A36F25}" srcOrd="6" destOrd="0" presId="urn:microsoft.com/office/officeart/2009/3/layout/OpposingIdeas"/>
    <dgm:cxn modelId="{956CA99C-5B5B-4F78-9772-69B0BD2BF7EB}" type="presParOf" srcId="{39C20D5A-5080-47EC-8666-C3DA92214A0C}" destId="{C246CF2A-8389-4F21-B5E9-6F5A15C1FE8C}"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DF73B7-C011-4A7D-B481-F8153BAE418B}"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IN"/>
        </a:p>
      </dgm:t>
    </dgm:pt>
    <dgm:pt modelId="{AE8BB3CE-B62E-472A-BF9F-DA8698F6EBF7}">
      <dgm:prSet phldrT="[Text]" custT="1"/>
      <dgm:spPr/>
      <dgm:t>
        <a:bodyPr/>
        <a:lstStyle/>
        <a:p>
          <a:r>
            <a:rPr lang="en-IN" sz="1700" dirty="0">
              <a:latin typeface="Times New Roman" panose="02020603050405020304" pitchFamily="18" charset="0"/>
              <a:cs typeface="Times New Roman" panose="02020603050405020304" pitchFamily="18" charset="0"/>
            </a:rPr>
            <a:t>ADMIN</a:t>
          </a:r>
        </a:p>
      </dgm:t>
    </dgm:pt>
    <dgm:pt modelId="{50F6B7B1-FB1E-4CAA-86B5-4CB599CE6F33}" type="parTrans" cxnId="{4AA7E7E2-3370-455C-B64C-A2B31256B681}">
      <dgm:prSet/>
      <dgm:spPr/>
      <dgm:t>
        <a:bodyPr/>
        <a:lstStyle/>
        <a:p>
          <a:endParaRPr lang="en-IN" sz="1700">
            <a:latin typeface="Times New Roman" panose="02020603050405020304" pitchFamily="18" charset="0"/>
            <a:cs typeface="Times New Roman" panose="02020603050405020304" pitchFamily="18" charset="0"/>
          </a:endParaRPr>
        </a:p>
      </dgm:t>
    </dgm:pt>
    <dgm:pt modelId="{2455B033-3C01-469B-9C72-B362C6704E1C}" type="sibTrans" cxnId="{4AA7E7E2-3370-455C-B64C-A2B31256B681}">
      <dgm:prSet/>
      <dgm:spPr/>
      <dgm:t>
        <a:bodyPr/>
        <a:lstStyle/>
        <a:p>
          <a:endParaRPr lang="en-IN" sz="1700">
            <a:latin typeface="Times New Roman" panose="02020603050405020304" pitchFamily="18" charset="0"/>
            <a:cs typeface="Times New Roman" panose="02020603050405020304" pitchFamily="18" charset="0"/>
          </a:endParaRPr>
        </a:p>
      </dgm:t>
    </dgm:pt>
    <dgm:pt modelId="{55C4180C-FE10-47BD-B7F1-2203575994D1}">
      <dgm:prSet phldrT="[Text]" custT="1"/>
      <dgm:spPr/>
      <dgm:t>
        <a:bodyPr/>
        <a:lstStyle/>
        <a:p>
          <a:r>
            <a:rPr lang="en-IN" sz="1700" dirty="0">
              <a:latin typeface="Times New Roman" panose="02020603050405020304" pitchFamily="18" charset="0"/>
              <a:cs typeface="Times New Roman" panose="02020603050405020304" pitchFamily="18" charset="0"/>
            </a:rPr>
            <a:t>DASHBOARD</a:t>
          </a:r>
        </a:p>
      </dgm:t>
    </dgm:pt>
    <dgm:pt modelId="{D539972C-39AE-4DB3-8929-43959D4CA8BC}" type="parTrans" cxnId="{0C45F1C7-7BE6-4649-8F32-01A520D99044}">
      <dgm:prSet/>
      <dgm:spPr/>
      <dgm:t>
        <a:bodyPr/>
        <a:lstStyle/>
        <a:p>
          <a:endParaRPr lang="en-IN" sz="1700">
            <a:latin typeface="Times New Roman" panose="02020603050405020304" pitchFamily="18" charset="0"/>
            <a:cs typeface="Times New Roman" panose="02020603050405020304" pitchFamily="18" charset="0"/>
          </a:endParaRPr>
        </a:p>
      </dgm:t>
    </dgm:pt>
    <dgm:pt modelId="{CE37A87C-6328-4CD7-89EE-640B16B1F520}" type="sibTrans" cxnId="{0C45F1C7-7BE6-4649-8F32-01A520D99044}">
      <dgm:prSet/>
      <dgm:spPr/>
      <dgm:t>
        <a:bodyPr/>
        <a:lstStyle/>
        <a:p>
          <a:endParaRPr lang="en-IN" sz="1700">
            <a:latin typeface="Times New Roman" panose="02020603050405020304" pitchFamily="18" charset="0"/>
            <a:cs typeface="Times New Roman" panose="02020603050405020304" pitchFamily="18" charset="0"/>
          </a:endParaRPr>
        </a:p>
      </dgm:t>
    </dgm:pt>
    <dgm:pt modelId="{4B2DFEE6-9C30-4FAA-AA42-F4E63F65B6DE}">
      <dgm:prSet phldrT="[Text]" custT="1"/>
      <dgm:spPr/>
      <dgm:t>
        <a:bodyPr/>
        <a:lstStyle/>
        <a:p>
          <a:r>
            <a:rPr lang="en-IN" sz="1700" dirty="0">
              <a:latin typeface="Times New Roman" panose="02020603050405020304" pitchFamily="18" charset="0"/>
              <a:cs typeface="Times New Roman" panose="02020603050405020304" pitchFamily="18" charset="0"/>
            </a:rPr>
            <a:t>SERVICE MANAGEMENT</a:t>
          </a:r>
        </a:p>
      </dgm:t>
    </dgm:pt>
    <dgm:pt modelId="{1E4ACAD4-9995-43CB-AEF4-EFEC20F35982}" type="parTrans" cxnId="{FA9B7D2F-7145-4824-8237-7A32C9B01246}">
      <dgm:prSet/>
      <dgm:spPr/>
      <dgm:t>
        <a:bodyPr/>
        <a:lstStyle/>
        <a:p>
          <a:endParaRPr lang="en-IN" sz="1700">
            <a:latin typeface="Times New Roman" panose="02020603050405020304" pitchFamily="18" charset="0"/>
            <a:cs typeface="Times New Roman" panose="02020603050405020304" pitchFamily="18" charset="0"/>
          </a:endParaRPr>
        </a:p>
      </dgm:t>
    </dgm:pt>
    <dgm:pt modelId="{96580140-08CF-4A68-8890-06A0BDC0CB74}" type="sibTrans" cxnId="{FA9B7D2F-7145-4824-8237-7A32C9B01246}">
      <dgm:prSet/>
      <dgm:spPr/>
      <dgm:t>
        <a:bodyPr/>
        <a:lstStyle/>
        <a:p>
          <a:endParaRPr lang="en-IN" sz="1700">
            <a:latin typeface="Times New Roman" panose="02020603050405020304" pitchFamily="18" charset="0"/>
            <a:cs typeface="Times New Roman" panose="02020603050405020304" pitchFamily="18" charset="0"/>
          </a:endParaRPr>
        </a:p>
      </dgm:t>
    </dgm:pt>
    <dgm:pt modelId="{4545AAB9-6BFC-41F9-809D-731441F2B5CC}">
      <dgm:prSet phldrT="[Text]" custT="1"/>
      <dgm:spPr/>
      <dgm:t>
        <a:bodyPr/>
        <a:lstStyle/>
        <a:p>
          <a:r>
            <a:rPr lang="en-IN" sz="1700" dirty="0">
              <a:latin typeface="Times New Roman" panose="02020603050405020304" pitchFamily="18" charset="0"/>
              <a:cs typeface="Times New Roman" panose="02020603050405020304" pitchFamily="18" charset="0"/>
            </a:rPr>
            <a:t>PROVIDER MANAGEMENT</a:t>
          </a:r>
        </a:p>
      </dgm:t>
    </dgm:pt>
    <dgm:pt modelId="{F79ECC02-F1CF-4143-8AA8-D0B30EF81654}" type="parTrans" cxnId="{A3BD26A2-1DAE-496B-9C42-5CDD4477EFCC}">
      <dgm:prSet/>
      <dgm:spPr/>
      <dgm:t>
        <a:bodyPr/>
        <a:lstStyle/>
        <a:p>
          <a:endParaRPr lang="en-IN" sz="1700">
            <a:latin typeface="Times New Roman" panose="02020603050405020304" pitchFamily="18" charset="0"/>
            <a:cs typeface="Times New Roman" panose="02020603050405020304" pitchFamily="18" charset="0"/>
          </a:endParaRPr>
        </a:p>
      </dgm:t>
    </dgm:pt>
    <dgm:pt modelId="{84CE4B20-2F53-4E99-A24F-260FB1EBCD3E}" type="sibTrans" cxnId="{A3BD26A2-1DAE-496B-9C42-5CDD4477EFCC}">
      <dgm:prSet/>
      <dgm:spPr/>
      <dgm:t>
        <a:bodyPr/>
        <a:lstStyle/>
        <a:p>
          <a:endParaRPr lang="en-IN" sz="1700">
            <a:latin typeface="Times New Roman" panose="02020603050405020304" pitchFamily="18" charset="0"/>
            <a:cs typeface="Times New Roman" panose="02020603050405020304" pitchFamily="18" charset="0"/>
          </a:endParaRPr>
        </a:p>
      </dgm:t>
    </dgm:pt>
    <dgm:pt modelId="{95E3B5CB-4DD8-4F17-8D72-2AE61DE6A74E}">
      <dgm:prSet phldrT="[Text]" custT="1"/>
      <dgm:spPr/>
      <dgm:t>
        <a:bodyPr/>
        <a:lstStyle/>
        <a:p>
          <a:r>
            <a:rPr lang="en-IN" sz="1700" dirty="0">
              <a:latin typeface="Times New Roman" panose="02020603050405020304" pitchFamily="18" charset="0"/>
              <a:cs typeface="Times New Roman" panose="02020603050405020304" pitchFamily="18" charset="0"/>
            </a:rPr>
            <a:t>USER MANAGEMENT</a:t>
          </a:r>
        </a:p>
      </dgm:t>
    </dgm:pt>
    <dgm:pt modelId="{BE39B984-42D7-414B-94EE-EC8807E434DD}" type="parTrans" cxnId="{BA9E1B0A-096E-4113-94BA-966556E906E3}">
      <dgm:prSet/>
      <dgm:spPr/>
      <dgm:t>
        <a:bodyPr/>
        <a:lstStyle/>
        <a:p>
          <a:endParaRPr lang="en-IN" sz="1700">
            <a:latin typeface="Times New Roman" panose="02020603050405020304" pitchFamily="18" charset="0"/>
            <a:cs typeface="Times New Roman" panose="02020603050405020304" pitchFamily="18" charset="0"/>
          </a:endParaRPr>
        </a:p>
      </dgm:t>
    </dgm:pt>
    <dgm:pt modelId="{0841A5F1-19E8-46C0-B55A-310DA935C1B9}" type="sibTrans" cxnId="{BA9E1B0A-096E-4113-94BA-966556E906E3}">
      <dgm:prSet/>
      <dgm:spPr/>
      <dgm:t>
        <a:bodyPr/>
        <a:lstStyle/>
        <a:p>
          <a:endParaRPr lang="en-IN" sz="1700">
            <a:latin typeface="Times New Roman" panose="02020603050405020304" pitchFamily="18" charset="0"/>
            <a:cs typeface="Times New Roman" panose="02020603050405020304" pitchFamily="18" charset="0"/>
          </a:endParaRPr>
        </a:p>
      </dgm:t>
    </dgm:pt>
    <dgm:pt modelId="{74071041-250B-484A-9743-6394EA0A0FA0}">
      <dgm:prSet phldrT="[Text]" custT="1"/>
      <dgm:spPr/>
      <dgm:t>
        <a:bodyPr/>
        <a:lstStyle/>
        <a:p>
          <a:r>
            <a:rPr lang="en-IN" sz="1700" dirty="0">
              <a:latin typeface="Times New Roman" panose="02020603050405020304" pitchFamily="18" charset="0"/>
              <a:cs typeface="Times New Roman" panose="02020603050405020304" pitchFamily="18" charset="0"/>
            </a:rPr>
            <a:t>REPORT AND ANALYTICS</a:t>
          </a:r>
        </a:p>
      </dgm:t>
    </dgm:pt>
    <dgm:pt modelId="{8BF3C0E5-17F2-4BE3-A5DE-B089FFDE0B16}" type="parTrans" cxnId="{E85F2527-2F50-451F-8BE6-3B9E37B15BF4}">
      <dgm:prSet/>
      <dgm:spPr/>
      <dgm:t>
        <a:bodyPr/>
        <a:lstStyle/>
        <a:p>
          <a:endParaRPr lang="en-IN" sz="1700">
            <a:latin typeface="Times New Roman" panose="02020603050405020304" pitchFamily="18" charset="0"/>
            <a:cs typeface="Times New Roman" panose="02020603050405020304" pitchFamily="18" charset="0"/>
          </a:endParaRPr>
        </a:p>
      </dgm:t>
    </dgm:pt>
    <dgm:pt modelId="{38661D33-A58C-4EBB-A2CE-9225489CF4AE}" type="sibTrans" cxnId="{E85F2527-2F50-451F-8BE6-3B9E37B15BF4}">
      <dgm:prSet/>
      <dgm:spPr/>
      <dgm:t>
        <a:bodyPr/>
        <a:lstStyle/>
        <a:p>
          <a:endParaRPr lang="en-IN" sz="1700">
            <a:latin typeface="Times New Roman" panose="02020603050405020304" pitchFamily="18" charset="0"/>
            <a:cs typeface="Times New Roman" panose="02020603050405020304" pitchFamily="18" charset="0"/>
          </a:endParaRPr>
        </a:p>
      </dgm:t>
    </dgm:pt>
    <dgm:pt modelId="{9059CFBC-0CDC-456C-859C-3AD15657F156}">
      <dgm:prSet phldrT="[Text]" custT="1"/>
      <dgm:spPr/>
      <dgm:t>
        <a:bodyPr/>
        <a:lstStyle/>
        <a:p>
          <a:r>
            <a:rPr lang="en-IN" sz="1700" dirty="0">
              <a:latin typeface="Times New Roman" panose="02020603050405020304" pitchFamily="18" charset="0"/>
              <a:cs typeface="Times New Roman" panose="02020603050405020304" pitchFamily="18" charset="0"/>
            </a:rPr>
            <a:t>SYSTEM SETTINGS</a:t>
          </a:r>
        </a:p>
      </dgm:t>
    </dgm:pt>
    <dgm:pt modelId="{572D1642-6451-47D8-A397-04C69D2580EE}" type="parTrans" cxnId="{88D1CDCF-0A5A-4A7E-8EBC-88CCFB99A4AD}">
      <dgm:prSet/>
      <dgm:spPr/>
      <dgm:t>
        <a:bodyPr/>
        <a:lstStyle/>
        <a:p>
          <a:endParaRPr lang="en-IN" sz="1700">
            <a:latin typeface="Times New Roman" panose="02020603050405020304" pitchFamily="18" charset="0"/>
            <a:cs typeface="Times New Roman" panose="02020603050405020304" pitchFamily="18" charset="0"/>
          </a:endParaRPr>
        </a:p>
      </dgm:t>
    </dgm:pt>
    <dgm:pt modelId="{264BCB20-7FFA-4570-BAF7-D0D0881A9519}" type="sibTrans" cxnId="{88D1CDCF-0A5A-4A7E-8EBC-88CCFB99A4AD}">
      <dgm:prSet/>
      <dgm:spPr/>
      <dgm:t>
        <a:bodyPr/>
        <a:lstStyle/>
        <a:p>
          <a:endParaRPr lang="en-IN" sz="1700">
            <a:latin typeface="Times New Roman" panose="02020603050405020304" pitchFamily="18" charset="0"/>
            <a:cs typeface="Times New Roman" panose="02020603050405020304" pitchFamily="18" charset="0"/>
          </a:endParaRPr>
        </a:p>
      </dgm:t>
    </dgm:pt>
    <dgm:pt modelId="{2E55D4FE-F712-4B2E-BA80-3A57099E0B4B}" type="pres">
      <dgm:prSet presAssocID="{85DF73B7-C011-4A7D-B481-F8153BAE418B}" presName="hierChild1" presStyleCnt="0">
        <dgm:presLayoutVars>
          <dgm:chPref val="1"/>
          <dgm:dir/>
          <dgm:animOne val="branch"/>
          <dgm:animLvl val="lvl"/>
          <dgm:resizeHandles/>
        </dgm:presLayoutVars>
      </dgm:prSet>
      <dgm:spPr/>
    </dgm:pt>
    <dgm:pt modelId="{FF4891A3-899B-417F-8841-7CD9F3167409}" type="pres">
      <dgm:prSet presAssocID="{AE8BB3CE-B62E-472A-BF9F-DA8698F6EBF7}" presName="hierRoot1" presStyleCnt="0"/>
      <dgm:spPr/>
    </dgm:pt>
    <dgm:pt modelId="{EB6BC332-84D6-4A01-9365-54B8C6FD46F3}" type="pres">
      <dgm:prSet presAssocID="{AE8BB3CE-B62E-472A-BF9F-DA8698F6EBF7}" presName="composite" presStyleCnt="0"/>
      <dgm:spPr/>
    </dgm:pt>
    <dgm:pt modelId="{03A4F076-295A-4232-AA69-AE9835F35A65}" type="pres">
      <dgm:prSet presAssocID="{AE8BB3CE-B62E-472A-BF9F-DA8698F6EBF7}" presName="background" presStyleLbl="node0" presStyleIdx="0" presStyleCnt="1"/>
      <dgm:spPr/>
    </dgm:pt>
    <dgm:pt modelId="{1A4A5DBA-C433-4ECA-B878-03191ABC3091}" type="pres">
      <dgm:prSet presAssocID="{AE8BB3CE-B62E-472A-BF9F-DA8698F6EBF7}" presName="text" presStyleLbl="fgAcc0" presStyleIdx="0" presStyleCnt="1">
        <dgm:presLayoutVars>
          <dgm:chPref val="3"/>
        </dgm:presLayoutVars>
      </dgm:prSet>
      <dgm:spPr/>
    </dgm:pt>
    <dgm:pt modelId="{BFEEEF27-3FF0-4A0F-8A11-F4F85097F896}" type="pres">
      <dgm:prSet presAssocID="{AE8BB3CE-B62E-472A-BF9F-DA8698F6EBF7}" presName="hierChild2" presStyleCnt="0"/>
      <dgm:spPr/>
    </dgm:pt>
    <dgm:pt modelId="{30FAB2F9-1361-435E-AEFB-F143E0853161}" type="pres">
      <dgm:prSet presAssocID="{D539972C-39AE-4DB3-8929-43959D4CA8BC}" presName="Name10" presStyleLbl="parChTrans1D2" presStyleIdx="0" presStyleCnt="6"/>
      <dgm:spPr/>
    </dgm:pt>
    <dgm:pt modelId="{B2095A49-1581-4A75-B80A-A9E45D80308D}" type="pres">
      <dgm:prSet presAssocID="{55C4180C-FE10-47BD-B7F1-2203575994D1}" presName="hierRoot2" presStyleCnt="0"/>
      <dgm:spPr/>
    </dgm:pt>
    <dgm:pt modelId="{00917ACE-D9A0-4203-BBA0-937845869C98}" type="pres">
      <dgm:prSet presAssocID="{55C4180C-FE10-47BD-B7F1-2203575994D1}" presName="composite2" presStyleCnt="0"/>
      <dgm:spPr/>
    </dgm:pt>
    <dgm:pt modelId="{A98A9BA5-C255-4CD1-9B13-ABCD1B4B6EFC}" type="pres">
      <dgm:prSet presAssocID="{55C4180C-FE10-47BD-B7F1-2203575994D1}" presName="background2" presStyleLbl="node2" presStyleIdx="0" presStyleCnt="6"/>
      <dgm:spPr/>
    </dgm:pt>
    <dgm:pt modelId="{C7373B6F-D7C8-41B1-9210-CA827CCD63D8}" type="pres">
      <dgm:prSet presAssocID="{55C4180C-FE10-47BD-B7F1-2203575994D1}" presName="text2" presStyleLbl="fgAcc2" presStyleIdx="0" presStyleCnt="6">
        <dgm:presLayoutVars>
          <dgm:chPref val="3"/>
        </dgm:presLayoutVars>
      </dgm:prSet>
      <dgm:spPr/>
    </dgm:pt>
    <dgm:pt modelId="{61ED89A8-F14D-4048-B37A-34BEF70C6C60}" type="pres">
      <dgm:prSet presAssocID="{55C4180C-FE10-47BD-B7F1-2203575994D1}" presName="hierChild3" presStyleCnt="0"/>
      <dgm:spPr/>
    </dgm:pt>
    <dgm:pt modelId="{86FD20E0-74EE-46FE-B568-5B2EE9F8A636}" type="pres">
      <dgm:prSet presAssocID="{1E4ACAD4-9995-43CB-AEF4-EFEC20F35982}" presName="Name10" presStyleLbl="parChTrans1D2" presStyleIdx="1" presStyleCnt="6"/>
      <dgm:spPr/>
    </dgm:pt>
    <dgm:pt modelId="{99A55762-2C13-4E61-A118-598F9FE12CDB}" type="pres">
      <dgm:prSet presAssocID="{4B2DFEE6-9C30-4FAA-AA42-F4E63F65B6DE}" presName="hierRoot2" presStyleCnt="0"/>
      <dgm:spPr/>
    </dgm:pt>
    <dgm:pt modelId="{5BCD4CD2-FBB5-47CF-8467-C705FB7E0B01}" type="pres">
      <dgm:prSet presAssocID="{4B2DFEE6-9C30-4FAA-AA42-F4E63F65B6DE}" presName="composite2" presStyleCnt="0"/>
      <dgm:spPr/>
    </dgm:pt>
    <dgm:pt modelId="{F5AEBB00-AB37-446C-BA95-EDA83C125707}" type="pres">
      <dgm:prSet presAssocID="{4B2DFEE6-9C30-4FAA-AA42-F4E63F65B6DE}" presName="background2" presStyleLbl="node2" presStyleIdx="1" presStyleCnt="6"/>
      <dgm:spPr/>
    </dgm:pt>
    <dgm:pt modelId="{777CF84E-5877-49B5-BD61-093950B876BF}" type="pres">
      <dgm:prSet presAssocID="{4B2DFEE6-9C30-4FAA-AA42-F4E63F65B6DE}" presName="text2" presStyleLbl="fgAcc2" presStyleIdx="1" presStyleCnt="6">
        <dgm:presLayoutVars>
          <dgm:chPref val="3"/>
        </dgm:presLayoutVars>
      </dgm:prSet>
      <dgm:spPr/>
    </dgm:pt>
    <dgm:pt modelId="{BF640C97-6F84-4361-8B3F-BD3D48873750}" type="pres">
      <dgm:prSet presAssocID="{4B2DFEE6-9C30-4FAA-AA42-F4E63F65B6DE}" presName="hierChild3" presStyleCnt="0"/>
      <dgm:spPr/>
    </dgm:pt>
    <dgm:pt modelId="{A31880FA-0D47-4050-8995-AC9F236EC22C}" type="pres">
      <dgm:prSet presAssocID="{F79ECC02-F1CF-4143-8AA8-D0B30EF81654}" presName="Name10" presStyleLbl="parChTrans1D2" presStyleIdx="2" presStyleCnt="6"/>
      <dgm:spPr/>
    </dgm:pt>
    <dgm:pt modelId="{947903D2-628F-4B2C-8A33-89D75B2BD3CD}" type="pres">
      <dgm:prSet presAssocID="{4545AAB9-6BFC-41F9-809D-731441F2B5CC}" presName="hierRoot2" presStyleCnt="0"/>
      <dgm:spPr/>
    </dgm:pt>
    <dgm:pt modelId="{25FF13B3-8C63-4B39-B015-7DBDDD336E0A}" type="pres">
      <dgm:prSet presAssocID="{4545AAB9-6BFC-41F9-809D-731441F2B5CC}" presName="composite2" presStyleCnt="0"/>
      <dgm:spPr/>
    </dgm:pt>
    <dgm:pt modelId="{11AF48D6-ACA8-4B09-B50E-5557A420E2DE}" type="pres">
      <dgm:prSet presAssocID="{4545AAB9-6BFC-41F9-809D-731441F2B5CC}" presName="background2" presStyleLbl="node2" presStyleIdx="2" presStyleCnt="6"/>
      <dgm:spPr/>
    </dgm:pt>
    <dgm:pt modelId="{0DA1F00A-47E0-4B77-83B2-697E5BCC5BE1}" type="pres">
      <dgm:prSet presAssocID="{4545AAB9-6BFC-41F9-809D-731441F2B5CC}" presName="text2" presStyleLbl="fgAcc2" presStyleIdx="2" presStyleCnt="6">
        <dgm:presLayoutVars>
          <dgm:chPref val="3"/>
        </dgm:presLayoutVars>
      </dgm:prSet>
      <dgm:spPr/>
    </dgm:pt>
    <dgm:pt modelId="{658F3424-5CA8-4E85-8767-9899F93100AC}" type="pres">
      <dgm:prSet presAssocID="{4545AAB9-6BFC-41F9-809D-731441F2B5CC}" presName="hierChild3" presStyleCnt="0"/>
      <dgm:spPr/>
    </dgm:pt>
    <dgm:pt modelId="{3978DB97-7889-4E56-A315-DE916CC6EC96}" type="pres">
      <dgm:prSet presAssocID="{BE39B984-42D7-414B-94EE-EC8807E434DD}" presName="Name10" presStyleLbl="parChTrans1D2" presStyleIdx="3" presStyleCnt="6"/>
      <dgm:spPr/>
    </dgm:pt>
    <dgm:pt modelId="{00BB3C23-0728-4034-8829-1DA356EDA94C}" type="pres">
      <dgm:prSet presAssocID="{95E3B5CB-4DD8-4F17-8D72-2AE61DE6A74E}" presName="hierRoot2" presStyleCnt="0"/>
      <dgm:spPr/>
    </dgm:pt>
    <dgm:pt modelId="{61ABB625-931E-4A34-B1EC-723F55E7138D}" type="pres">
      <dgm:prSet presAssocID="{95E3B5CB-4DD8-4F17-8D72-2AE61DE6A74E}" presName="composite2" presStyleCnt="0"/>
      <dgm:spPr/>
    </dgm:pt>
    <dgm:pt modelId="{BBE383B0-F1C8-4FD2-85C0-261476BFC7C5}" type="pres">
      <dgm:prSet presAssocID="{95E3B5CB-4DD8-4F17-8D72-2AE61DE6A74E}" presName="background2" presStyleLbl="node2" presStyleIdx="3" presStyleCnt="6"/>
      <dgm:spPr/>
    </dgm:pt>
    <dgm:pt modelId="{90F9D731-A36F-46D7-8559-94F5C1AD7249}" type="pres">
      <dgm:prSet presAssocID="{95E3B5CB-4DD8-4F17-8D72-2AE61DE6A74E}" presName="text2" presStyleLbl="fgAcc2" presStyleIdx="3" presStyleCnt="6">
        <dgm:presLayoutVars>
          <dgm:chPref val="3"/>
        </dgm:presLayoutVars>
      </dgm:prSet>
      <dgm:spPr/>
    </dgm:pt>
    <dgm:pt modelId="{2891DC97-9C5F-43EB-8650-9DF5B17074EE}" type="pres">
      <dgm:prSet presAssocID="{95E3B5CB-4DD8-4F17-8D72-2AE61DE6A74E}" presName="hierChild3" presStyleCnt="0"/>
      <dgm:spPr/>
    </dgm:pt>
    <dgm:pt modelId="{D3F9D785-40BC-4358-88B7-453842B8A4AC}" type="pres">
      <dgm:prSet presAssocID="{8BF3C0E5-17F2-4BE3-A5DE-B089FFDE0B16}" presName="Name10" presStyleLbl="parChTrans1D2" presStyleIdx="4" presStyleCnt="6"/>
      <dgm:spPr/>
    </dgm:pt>
    <dgm:pt modelId="{377E56F0-2BB8-4279-8302-6C60144932E9}" type="pres">
      <dgm:prSet presAssocID="{74071041-250B-484A-9743-6394EA0A0FA0}" presName="hierRoot2" presStyleCnt="0"/>
      <dgm:spPr/>
    </dgm:pt>
    <dgm:pt modelId="{01B31D12-2582-4787-8EBC-C34980AD27CE}" type="pres">
      <dgm:prSet presAssocID="{74071041-250B-484A-9743-6394EA0A0FA0}" presName="composite2" presStyleCnt="0"/>
      <dgm:spPr/>
    </dgm:pt>
    <dgm:pt modelId="{AA0F3202-36F2-40D8-A8D3-F29356458214}" type="pres">
      <dgm:prSet presAssocID="{74071041-250B-484A-9743-6394EA0A0FA0}" presName="background2" presStyleLbl="node2" presStyleIdx="4" presStyleCnt="6"/>
      <dgm:spPr/>
    </dgm:pt>
    <dgm:pt modelId="{C1DC42F6-3A91-4F3B-B979-5A0B8B786A16}" type="pres">
      <dgm:prSet presAssocID="{74071041-250B-484A-9743-6394EA0A0FA0}" presName="text2" presStyleLbl="fgAcc2" presStyleIdx="4" presStyleCnt="6">
        <dgm:presLayoutVars>
          <dgm:chPref val="3"/>
        </dgm:presLayoutVars>
      </dgm:prSet>
      <dgm:spPr/>
    </dgm:pt>
    <dgm:pt modelId="{EA6B466E-6E37-4AF8-9094-39C344E1F19D}" type="pres">
      <dgm:prSet presAssocID="{74071041-250B-484A-9743-6394EA0A0FA0}" presName="hierChild3" presStyleCnt="0"/>
      <dgm:spPr/>
    </dgm:pt>
    <dgm:pt modelId="{6AAD7B2B-16A7-49EE-BF70-E138F4DC71A8}" type="pres">
      <dgm:prSet presAssocID="{572D1642-6451-47D8-A397-04C69D2580EE}" presName="Name10" presStyleLbl="parChTrans1D2" presStyleIdx="5" presStyleCnt="6"/>
      <dgm:spPr/>
    </dgm:pt>
    <dgm:pt modelId="{BFA6DBC4-A02F-4905-A63E-79E4E9EF7773}" type="pres">
      <dgm:prSet presAssocID="{9059CFBC-0CDC-456C-859C-3AD15657F156}" presName="hierRoot2" presStyleCnt="0"/>
      <dgm:spPr/>
    </dgm:pt>
    <dgm:pt modelId="{6BE4573B-14E0-4F60-BCEF-8A5336206384}" type="pres">
      <dgm:prSet presAssocID="{9059CFBC-0CDC-456C-859C-3AD15657F156}" presName="composite2" presStyleCnt="0"/>
      <dgm:spPr/>
    </dgm:pt>
    <dgm:pt modelId="{95B15057-BD1A-4BD4-8F7B-0D258777A486}" type="pres">
      <dgm:prSet presAssocID="{9059CFBC-0CDC-456C-859C-3AD15657F156}" presName="background2" presStyleLbl="node2" presStyleIdx="5" presStyleCnt="6"/>
      <dgm:spPr/>
    </dgm:pt>
    <dgm:pt modelId="{832C2D58-158D-4D3C-8E66-DD00FDF15E71}" type="pres">
      <dgm:prSet presAssocID="{9059CFBC-0CDC-456C-859C-3AD15657F156}" presName="text2" presStyleLbl="fgAcc2" presStyleIdx="5" presStyleCnt="6">
        <dgm:presLayoutVars>
          <dgm:chPref val="3"/>
        </dgm:presLayoutVars>
      </dgm:prSet>
      <dgm:spPr/>
    </dgm:pt>
    <dgm:pt modelId="{7201556C-944D-49F0-8752-873213EB437E}" type="pres">
      <dgm:prSet presAssocID="{9059CFBC-0CDC-456C-859C-3AD15657F156}" presName="hierChild3" presStyleCnt="0"/>
      <dgm:spPr/>
    </dgm:pt>
  </dgm:ptLst>
  <dgm:cxnLst>
    <dgm:cxn modelId="{874DF007-D167-47F6-85B6-3FC84C3C6F06}" type="presOf" srcId="{1E4ACAD4-9995-43CB-AEF4-EFEC20F35982}" destId="{86FD20E0-74EE-46FE-B568-5B2EE9F8A636}" srcOrd="0" destOrd="0" presId="urn:microsoft.com/office/officeart/2005/8/layout/hierarchy1"/>
    <dgm:cxn modelId="{41C43A09-C8B1-4A21-9CA2-78FBC7193939}" type="presOf" srcId="{D539972C-39AE-4DB3-8929-43959D4CA8BC}" destId="{30FAB2F9-1361-435E-AEFB-F143E0853161}" srcOrd="0" destOrd="0" presId="urn:microsoft.com/office/officeart/2005/8/layout/hierarchy1"/>
    <dgm:cxn modelId="{BA9E1B0A-096E-4113-94BA-966556E906E3}" srcId="{AE8BB3CE-B62E-472A-BF9F-DA8698F6EBF7}" destId="{95E3B5CB-4DD8-4F17-8D72-2AE61DE6A74E}" srcOrd="3" destOrd="0" parTransId="{BE39B984-42D7-414B-94EE-EC8807E434DD}" sibTransId="{0841A5F1-19E8-46C0-B55A-310DA935C1B9}"/>
    <dgm:cxn modelId="{61FB0414-23A0-49C4-948F-45FF2216A112}" type="presOf" srcId="{8BF3C0E5-17F2-4BE3-A5DE-B089FFDE0B16}" destId="{D3F9D785-40BC-4358-88B7-453842B8A4AC}" srcOrd="0" destOrd="0" presId="urn:microsoft.com/office/officeart/2005/8/layout/hierarchy1"/>
    <dgm:cxn modelId="{E85F2527-2F50-451F-8BE6-3B9E37B15BF4}" srcId="{AE8BB3CE-B62E-472A-BF9F-DA8698F6EBF7}" destId="{74071041-250B-484A-9743-6394EA0A0FA0}" srcOrd="4" destOrd="0" parTransId="{8BF3C0E5-17F2-4BE3-A5DE-B089FFDE0B16}" sibTransId="{38661D33-A58C-4EBB-A2CE-9225489CF4AE}"/>
    <dgm:cxn modelId="{FA9B7D2F-7145-4824-8237-7A32C9B01246}" srcId="{AE8BB3CE-B62E-472A-BF9F-DA8698F6EBF7}" destId="{4B2DFEE6-9C30-4FAA-AA42-F4E63F65B6DE}" srcOrd="1" destOrd="0" parTransId="{1E4ACAD4-9995-43CB-AEF4-EFEC20F35982}" sibTransId="{96580140-08CF-4A68-8890-06A0BDC0CB74}"/>
    <dgm:cxn modelId="{10EE1A47-C081-4824-AE01-484862A56D1B}" type="presOf" srcId="{AE8BB3CE-B62E-472A-BF9F-DA8698F6EBF7}" destId="{1A4A5DBA-C433-4ECA-B878-03191ABC3091}" srcOrd="0" destOrd="0" presId="urn:microsoft.com/office/officeart/2005/8/layout/hierarchy1"/>
    <dgm:cxn modelId="{4A861E4B-4CEB-43B3-9A9F-813E898ACDC9}" type="presOf" srcId="{4545AAB9-6BFC-41F9-809D-731441F2B5CC}" destId="{0DA1F00A-47E0-4B77-83B2-697E5BCC5BE1}" srcOrd="0" destOrd="0" presId="urn:microsoft.com/office/officeart/2005/8/layout/hierarchy1"/>
    <dgm:cxn modelId="{A7E72F6F-9101-434A-9E06-3FF81F124E7E}" type="presOf" srcId="{9059CFBC-0CDC-456C-859C-3AD15657F156}" destId="{832C2D58-158D-4D3C-8E66-DD00FDF15E71}" srcOrd="0" destOrd="0" presId="urn:microsoft.com/office/officeart/2005/8/layout/hierarchy1"/>
    <dgm:cxn modelId="{FA6B4857-4179-49DF-A3E6-682AD116304A}" type="presOf" srcId="{572D1642-6451-47D8-A397-04C69D2580EE}" destId="{6AAD7B2B-16A7-49EE-BF70-E138F4DC71A8}" srcOrd="0" destOrd="0" presId="urn:microsoft.com/office/officeart/2005/8/layout/hierarchy1"/>
    <dgm:cxn modelId="{16DAA983-C1C5-47E7-BB4E-CC3ED3F97014}" type="presOf" srcId="{85DF73B7-C011-4A7D-B481-F8153BAE418B}" destId="{2E55D4FE-F712-4B2E-BA80-3A57099E0B4B}" srcOrd="0" destOrd="0" presId="urn:microsoft.com/office/officeart/2005/8/layout/hierarchy1"/>
    <dgm:cxn modelId="{7BB6EA88-A85D-4F75-BC06-A3E3FDE4C174}" type="presOf" srcId="{F79ECC02-F1CF-4143-8AA8-D0B30EF81654}" destId="{A31880FA-0D47-4050-8995-AC9F236EC22C}" srcOrd="0" destOrd="0" presId="urn:microsoft.com/office/officeart/2005/8/layout/hierarchy1"/>
    <dgm:cxn modelId="{C34A098B-DC52-4D0B-BBE4-5124C9CE82DB}" type="presOf" srcId="{BE39B984-42D7-414B-94EE-EC8807E434DD}" destId="{3978DB97-7889-4E56-A315-DE916CC6EC96}" srcOrd="0" destOrd="0" presId="urn:microsoft.com/office/officeart/2005/8/layout/hierarchy1"/>
    <dgm:cxn modelId="{A3BD26A2-1DAE-496B-9C42-5CDD4477EFCC}" srcId="{AE8BB3CE-B62E-472A-BF9F-DA8698F6EBF7}" destId="{4545AAB9-6BFC-41F9-809D-731441F2B5CC}" srcOrd="2" destOrd="0" parTransId="{F79ECC02-F1CF-4143-8AA8-D0B30EF81654}" sibTransId="{84CE4B20-2F53-4E99-A24F-260FB1EBCD3E}"/>
    <dgm:cxn modelId="{0982FDB6-62A9-4913-A713-7AC78DB32858}" type="presOf" srcId="{74071041-250B-484A-9743-6394EA0A0FA0}" destId="{C1DC42F6-3A91-4F3B-B979-5A0B8B786A16}" srcOrd="0" destOrd="0" presId="urn:microsoft.com/office/officeart/2005/8/layout/hierarchy1"/>
    <dgm:cxn modelId="{0C45F1C7-7BE6-4649-8F32-01A520D99044}" srcId="{AE8BB3CE-B62E-472A-BF9F-DA8698F6EBF7}" destId="{55C4180C-FE10-47BD-B7F1-2203575994D1}" srcOrd="0" destOrd="0" parTransId="{D539972C-39AE-4DB3-8929-43959D4CA8BC}" sibTransId="{CE37A87C-6328-4CD7-89EE-640B16B1F520}"/>
    <dgm:cxn modelId="{4DC839C8-64DD-4991-B748-AC4CAE71F9A8}" type="presOf" srcId="{4B2DFEE6-9C30-4FAA-AA42-F4E63F65B6DE}" destId="{777CF84E-5877-49B5-BD61-093950B876BF}" srcOrd="0" destOrd="0" presId="urn:microsoft.com/office/officeart/2005/8/layout/hierarchy1"/>
    <dgm:cxn modelId="{88D1CDCF-0A5A-4A7E-8EBC-88CCFB99A4AD}" srcId="{AE8BB3CE-B62E-472A-BF9F-DA8698F6EBF7}" destId="{9059CFBC-0CDC-456C-859C-3AD15657F156}" srcOrd="5" destOrd="0" parTransId="{572D1642-6451-47D8-A397-04C69D2580EE}" sibTransId="{264BCB20-7FFA-4570-BAF7-D0D0881A9519}"/>
    <dgm:cxn modelId="{F4C463D6-3C31-4E43-87EA-22649E4B85C0}" type="presOf" srcId="{95E3B5CB-4DD8-4F17-8D72-2AE61DE6A74E}" destId="{90F9D731-A36F-46D7-8559-94F5C1AD7249}" srcOrd="0" destOrd="0" presId="urn:microsoft.com/office/officeart/2005/8/layout/hierarchy1"/>
    <dgm:cxn modelId="{811618DE-A1C1-444D-A6B3-6254A2AE4D44}" type="presOf" srcId="{55C4180C-FE10-47BD-B7F1-2203575994D1}" destId="{C7373B6F-D7C8-41B1-9210-CA827CCD63D8}" srcOrd="0" destOrd="0" presId="urn:microsoft.com/office/officeart/2005/8/layout/hierarchy1"/>
    <dgm:cxn modelId="{4AA7E7E2-3370-455C-B64C-A2B31256B681}" srcId="{85DF73B7-C011-4A7D-B481-F8153BAE418B}" destId="{AE8BB3CE-B62E-472A-BF9F-DA8698F6EBF7}" srcOrd="0" destOrd="0" parTransId="{50F6B7B1-FB1E-4CAA-86B5-4CB599CE6F33}" sibTransId="{2455B033-3C01-469B-9C72-B362C6704E1C}"/>
    <dgm:cxn modelId="{19C7C683-AC7A-4EC9-B797-FF3CB4AF5262}" type="presParOf" srcId="{2E55D4FE-F712-4B2E-BA80-3A57099E0B4B}" destId="{FF4891A3-899B-417F-8841-7CD9F3167409}" srcOrd="0" destOrd="0" presId="urn:microsoft.com/office/officeart/2005/8/layout/hierarchy1"/>
    <dgm:cxn modelId="{340A37CE-E5BB-49A8-B4F7-531676D1DBCD}" type="presParOf" srcId="{FF4891A3-899B-417F-8841-7CD9F3167409}" destId="{EB6BC332-84D6-4A01-9365-54B8C6FD46F3}" srcOrd="0" destOrd="0" presId="urn:microsoft.com/office/officeart/2005/8/layout/hierarchy1"/>
    <dgm:cxn modelId="{0D49E63A-01B5-449F-8A24-4B3218C2947A}" type="presParOf" srcId="{EB6BC332-84D6-4A01-9365-54B8C6FD46F3}" destId="{03A4F076-295A-4232-AA69-AE9835F35A65}" srcOrd="0" destOrd="0" presId="urn:microsoft.com/office/officeart/2005/8/layout/hierarchy1"/>
    <dgm:cxn modelId="{0FA7B510-1858-40AD-B340-A84B8EA6A2C8}" type="presParOf" srcId="{EB6BC332-84D6-4A01-9365-54B8C6FD46F3}" destId="{1A4A5DBA-C433-4ECA-B878-03191ABC3091}" srcOrd="1" destOrd="0" presId="urn:microsoft.com/office/officeart/2005/8/layout/hierarchy1"/>
    <dgm:cxn modelId="{DB279354-BB05-4581-A405-1BCC4E1817FD}" type="presParOf" srcId="{FF4891A3-899B-417F-8841-7CD9F3167409}" destId="{BFEEEF27-3FF0-4A0F-8A11-F4F85097F896}" srcOrd="1" destOrd="0" presId="urn:microsoft.com/office/officeart/2005/8/layout/hierarchy1"/>
    <dgm:cxn modelId="{8515B93E-9B59-4A5F-850A-180D616A6590}" type="presParOf" srcId="{BFEEEF27-3FF0-4A0F-8A11-F4F85097F896}" destId="{30FAB2F9-1361-435E-AEFB-F143E0853161}" srcOrd="0" destOrd="0" presId="urn:microsoft.com/office/officeart/2005/8/layout/hierarchy1"/>
    <dgm:cxn modelId="{764D044D-AA1D-4BD4-A0A5-188E7D8ADF56}" type="presParOf" srcId="{BFEEEF27-3FF0-4A0F-8A11-F4F85097F896}" destId="{B2095A49-1581-4A75-B80A-A9E45D80308D}" srcOrd="1" destOrd="0" presId="urn:microsoft.com/office/officeart/2005/8/layout/hierarchy1"/>
    <dgm:cxn modelId="{3E1A1DEE-D0DA-4806-A0B0-AF3E0161E564}" type="presParOf" srcId="{B2095A49-1581-4A75-B80A-A9E45D80308D}" destId="{00917ACE-D9A0-4203-BBA0-937845869C98}" srcOrd="0" destOrd="0" presId="urn:microsoft.com/office/officeart/2005/8/layout/hierarchy1"/>
    <dgm:cxn modelId="{747891E9-8CCB-412B-9358-086C7D51ACF8}" type="presParOf" srcId="{00917ACE-D9A0-4203-BBA0-937845869C98}" destId="{A98A9BA5-C255-4CD1-9B13-ABCD1B4B6EFC}" srcOrd="0" destOrd="0" presId="urn:microsoft.com/office/officeart/2005/8/layout/hierarchy1"/>
    <dgm:cxn modelId="{39B06451-2A8B-475D-9DFF-0E4C0EAE41B1}" type="presParOf" srcId="{00917ACE-D9A0-4203-BBA0-937845869C98}" destId="{C7373B6F-D7C8-41B1-9210-CA827CCD63D8}" srcOrd="1" destOrd="0" presId="urn:microsoft.com/office/officeart/2005/8/layout/hierarchy1"/>
    <dgm:cxn modelId="{B3344225-B8BF-4507-915B-221CBC9ECA01}" type="presParOf" srcId="{B2095A49-1581-4A75-B80A-A9E45D80308D}" destId="{61ED89A8-F14D-4048-B37A-34BEF70C6C60}" srcOrd="1" destOrd="0" presId="urn:microsoft.com/office/officeart/2005/8/layout/hierarchy1"/>
    <dgm:cxn modelId="{79F501CA-25B2-4225-B39E-F2CFC0C7AFCD}" type="presParOf" srcId="{BFEEEF27-3FF0-4A0F-8A11-F4F85097F896}" destId="{86FD20E0-74EE-46FE-B568-5B2EE9F8A636}" srcOrd="2" destOrd="0" presId="urn:microsoft.com/office/officeart/2005/8/layout/hierarchy1"/>
    <dgm:cxn modelId="{301D3C01-CBC7-47A8-841A-7ECC1D89F92F}" type="presParOf" srcId="{BFEEEF27-3FF0-4A0F-8A11-F4F85097F896}" destId="{99A55762-2C13-4E61-A118-598F9FE12CDB}" srcOrd="3" destOrd="0" presId="urn:microsoft.com/office/officeart/2005/8/layout/hierarchy1"/>
    <dgm:cxn modelId="{D2CB8E91-8C5E-44D1-AF0A-98F7B3A3DBD5}" type="presParOf" srcId="{99A55762-2C13-4E61-A118-598F9FE12CDB}" destId="{5BCD4CD2-FBB5-47CF-8467-C705FB7E0B01}" srcOrd="0" destOrd="0" presId="urn:microsoft.com/office/officeart/2005/8/layout/hierarchy1"/>
    <dgm:cxn modelId="{A8ABEC05-3A76-432A-9969-4BA0A48D6AEF}" type="presParOf" srcId="{5BCD4CD2-FBB5-47CF-8467-C705FB7E0B01}" destId="{F5AEBB00-AB37-446C-BA95-EDA83C125707}" srcOrd="0" destOrd="0" presId="urn:microsoft.com/office/officeart/2005/8/layout/hierarchy1"/>
    <dgm:cxn modelId="{2714C7CF-69EB-4B7A-8CCE-75C6DC3D6482}" type="presParOf" srcId="{5BCD4CD2-FBB5-47CF-8467-C705FB7E0B01}" destId="{777CF84E-5877-49B5-BD61-093950B876BF}" srcOrd="1" destOrd="0" presId="urn:microsoft.com/office/officeart/2005/8/layout/hierarchy1"/>
    <dgm:cxn modelId="{11D38B7E-D17C-498C-9FFE-EA02FBD52EF1}" type="presParOf" srcId="{99A55762-2C13-4E61-A118-598F9FE12CDB}" destId="{BF640C97-6F84-4361-8B3F-BD3D48873750}" srcOrd="1" destOrd="0" presId="urn:microsoft.com/office/officeart/2005/8/layout/hierarchy1"/>
    <dgm:cxn modelId="{C3B87BD4-0F18-4870-9996-A132DDBF7462}" type="presParOf" srcId="{BFEEEF27-3FF0-4A0F-8A11-F4F85097F896}" destId="{A31880FA-0D47-4050-8995-AC9F236EC22C}" srcOrd="4" destOrd="0" presId="urn:microsoft.com/office/officeart/2005/8/layout/hierarchy1"/>
    <dgm:cxn modelId="{866B6B18-16FD-488C-9310-C712C3B11C48}" type="presParOf" srcId="{BFEEEF27-3FF0-4A0F-8A11-F4F85097F896}" destId="{947903D2-628F-4B2C-8A33-89D75B2BD3CD}" srcOrd="5" destOrd="0" presId="urn:microsoft.com/office/officeart/2005/8/layout/hierarchy1"/>
    <dgm:cxn modelId="{C468B261-97DD-4268-98F9-018B8B2063C0}" type="presParOf" srcId="{947903D2-628F-4B2C-8A33-89D75B2BD3CD}" destId="{25FF13B3-8C63-4B39-B015-7DBDDD336E0A}" srcOrd="0" destOrd="0" presId="urn:microsoft.com/office/officeart/2005/8/layout/hierarchy1"/>
    <dgm:cxn modelId="{4C16EF12-C5DF-4FAA-8E18-C9AB5AC25B0D}" type="presParOf" srcId="{25FF13B3-8C63-4B39-B015-7DBDDD336E0A}" destId="{11AF48D6-ACA8-4B09-B50E-5557A420E2DE}" srcOrd="0" destOrd="0" presId="urn:microsoft.com/office/officeart/2005/8/layout/hierarchy1"/>
    <dgm:cxn modelId="{F6C60A3D-87C7-473C-AC17-A6B72F0CC954}" type="presParOf" srcId="{25FF13B3-8C63-4B39-B015-7DBDDD336E0A}" destId="{0DA1F00A-47E0-4B77-83B2-697E5BCC5BE1}" srcOrd="1" destOrd="0" presId="urn:microsoft.com/office/officeart/2005/8/layout/hierarchy1"/>
    <dgm:cxn modelId="{0B47AB94-4E65-42CF-A769-5382B71EE240}" type="presParOf" srcId="{947903D2-628F-4B2C-8A33-89D75B2BD3CD}" destId="{658F3424-5CA8-4E85-8767-9899F93100AC}" srcOrd="1" destOrd="0" presId="urn:microsoft.com/office/officeart/2005/8/layout/hierarchy1"/>
    <dgm:cxn modelId="{0D88A02C-3DB2-416F-966D-B6899555B268}" type="presParOf" srcId="{BFEEEF27-3FF0-4A0F-8A11-F4F85097F896}" destId="{3978DB97-7889-4E56-A315-DE916CC6EC96}" srcOrd="6" destOrd="0" presId="urn:microsoft.com/office/officeart/2005/8/layout/hierarchy1"/>
    <dgm:cxn modelId="{A2C998B9-98E2-4585-AC0C-BFD7EA1360C2}" type="presParOf" srcId="{BFEEEF27-3FF0-4A0F-8A11-F4F85097F896}" destId="{00BB3C23-0728-4034-8829-1DA356EDA94C}" srcOrd="7" destOrd="0" presId="urn:microsoft.com/office/officeart/2005/8/layout/hierarchy1"/>
    <dgm:cxn modelId="{446300EA-7850-407B-A978-273B53BD2BA2}" type="presParOf" srcId="{00BB3C23-0728-4034-8829-1DA356EDA94C}" destId="{61ABB625-931E-4A34-B1EC-723F55E7138D}" srcOrd="0" destOrd="0" presId="urn:microsoft.com/office/officeart/2005/8/layout/hierarchy1"/>
    <dgm:cxn modelId="{D6FCB335-0839-43DD-948E-9EEC06ECC7FF}" type="presParOf" srcId="{61ABB625-931E-4A34-B1EC-723F55E7138D}" destId="{BBE383B0-F1C8-4FD2-85C0-261476BFC7C5}" srcOrd="0" destOrd="0" presId="urn:microsoft.com/office/officeart/2005/8/layout/hierarchy1"/>
    <dgm:cxn modelId="{B0141B55-1EA9-46BA-9FB3-F1C8B4B171BE}" type="presParOf" srcId="{61ABB625-931E-4A34-B1EC-723F55E7138D}" destId="{90F9D731-A36F-46D7-8559-94F5C1AD7249}" srcOrd="1" destOrd="0" presId="urn:microsoft.com/office/officeart/2005/8/layout/hierarchy1"/>
    <dgm:cxn modelId="{19C5A179-E45C-40D3-AFE4-A3065A36E70A}" type="presParOf" srcId="{00BB3C23-0728-4034-8829-1DA356EDA94C}" destId="{2891DC97-9C5F-43EB-8650-9DF5B17074EE}" srcOrd="1" destOrd="0" presId="urn:microsoft.com/office/officeart/2005/8/layout/hierarchy1"/>
    <dgm:cxn modelId="{51432D7B-4475-463F-BF73-0FD02A4D1305}" type="presParOf" srcId="{BFEEEF27-3FF0-4A0F-8A11-F4F85097F896}" destId="{D3F9D785-40BC-4358-88B7-453842B8A4AC}" srcOrd="8" destOrd="0" presId="urn:microsoft.com/office/officeart/2005/8/layout/hierarchy1"/>
    <dgm:cxn modelId="{B87BB8EA-FA7D-491E-90B6-56008C11996E}" type="presParOf" srcId="{BFEEEF27-3FF0-4A0F-8A11-F4F85097F896}" destId="{377E56F0-2BB8-4279-8302-6C60144932E9}" srcOrd="9" destOrd="0" presId="urn:microsoft.com/office/officeart/2005/8/layout/hierarchy1"/>
    <dgm:cxn modelId="{11DD182A-CDD4-47B3-A736-8C15E6A544A3}" type="presParOf" srcId="{377E56F0-2BB8-4279-8302-6C60144932E9}" destId="{01B31D12-2582-4787-8EBC-C34980AD27CE}" srcOrd="0" destOrd="0" presId="urn:microsoft.com/office/officeart/2005/8/layout/hierarchy1"/>
    <dgm:cxn modelId="{F28C9A37-096F-4820-A291-13043DB77D27}" type="presParOf" srcId="{01B31D12-2582-4787-8EBC-C34980AD27CE}" destId="{AA0F3202-36F2-40D8-A8D3-F29356458214}" srcOrd="0" destOrd="0" presId="urn:microsoft.com/office/officeart/2005/8/layout/hierarchy1"/>
    <dgm:cxn modelId="{EBB6BC74-7063-4199-998C-504ED6F38C38}" type="presParOf" srcId="{01B31D12-2582-4787-8EBC-C34980AD27CE}" destId="{C1DC42F6-3A91-4F3B-B979-5A0B8B786A16}" srcOrd="1" destOrd="0" presId="urn:microsoft.com/office/officeart/2005/8/layout/hierarchy1"/>
    <dgm:cxn modelId="{593A3767-0A4B-465D-A401-CE26DBBB69ED}" type="presParOf" srcId="{377E56F0-2BB8-4279-8302-6C60144932E9}" destId="{EA6B466E-6E37-4AF8-9094-39C344E1F19D}" srcOrd="1" destOrd="0" presId="urn:microsoft.com/office/officeart/2005/8/layout/hierarchy1"/>
    <dgm:cxn modelId="{B96D5162-BAE6-49D9-96F1-AB2A84D2D58E}" type="presParOf" srcId="{BFEEEF27-3FF0-4A0F-8A11-F4F85097F896}" destId="{6AAD7B2B-16A7-49EE-BF70-E138F4DC71A8}" srcOrd="10" destOrd="0" presId="urn:microsoft.com/office/officeart/2005/8/layout/hierarchy1"/>
    <dgm:cxn modelId="{0FD130BA-6742-4877-ACE5-65EA338C4DC3}" type="presParOf" srcId="{BFEEEF27-3FF0-4A0F-8A11-F4F85097F896}" destId="{BFA6DBC4-A02F-4905-A63E-79E4E9EF7773}" srcOrd="11" destOrd="0" presId="urn:microsoft.com/office/officeart/2005/8/layout/hierarchy1"/>
    <dgm:cxn modelId="{DA1C7AC5-2AB6-4540-9619-B5656E0BEB3D}" type="presParOf" srcId="{BFA6DBC4-A02F-4905-A63E-79E4E9EF7773}" destId="{6BE4573B-14E0-4F60-BCEF-8A5336206384}" srcOrd="0" destOrd="0" presId="urn:microsoft.com/office/officeart/2005/8/layout/hierarchy1"/>
    <dgm:cxn modelId="{266DA0C0-9C6C-4E25-971B-A0F59EEB7E0F}" type="presParOf" srcId="{6BE4573B-14E0-4F60-BCEF-8A5336206384}" destId="{95B15057-BD1A-4BD4-8F7B-0D258777A486}" srcOrd="0" destOrd="0" presId="urn:microsoft.com/office/officeart/2005/8/layout/hierarchy1"/>
    <dgm:cxn modelId="{42268B7F-4895-453E-A1F5-9B9445588AC3}" type="presParOf" srcId="{6BE4573B-14E0-4F60-BCEF-8A5336206384}" destId="{832C2D58-158D-4D3C-8E66-DD00FDF15E71}" srcOrd="1" destOrd="0" presId="urn:microsoft.com/office/officeart/2005/8/layout/hierarchy1"/>
    <dgm:cxn modelId="{2D055F43-9D39-490C-9BD9-92D2700FA65C}" type="presParOf" srcId="{BFA6DBC4-A02F-4905-A63E-79E4E9EF7773}" destId="{7201556C-944D-49F0-8752-873213EB43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D6999B-CA68-4390-B81A-97DCA4F78840}"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IN"/>
        </a:p>
      </dgm:t>
    </dgm:pt>
    <dgm:pt modelId="{78DA61F5-35B5-4588-96DD-EBDECA06FED5}">
      <dgm:prSet phldrT="[Text]" custT="1"/>
      <dgm:spPr/>
      <dgm:t>
        <a:bodyPr/>
        <a:lstStyle/>
        <a:p>
          <a:r>
            <a:rPr lang="en-IN" sz="1500" dirty="0">
              <a:latin typeface="Times New Roman" panose="02020603050405020304" pitchFamily="18" charset="0"/>
              <a:cs typeface="Times New Roman" panose="02020603050405020304" pitchFamily="18" charset="0"/>
            </a:rPr>
            <a:t>USER</a:t>
          </a:r>
        </a:p>
      </dgm:t>
    </dgm:pt>
    <dgm:pt modelId="{5A0362FA-FD1B-4730-86E7-92E0B286E240}" type="parTrans" cxnId="{A5E014C9-55FD-4AC8-8736-285DBB09C754}">
      <dgm:prSet/>
      <dgm:spPr/>
      <dgm:t>
        <a:bodyPr/>
        <a:lstStyle/>
        <a:p>
          <a:endParaRPr lang="en-IN" sz="1500">
            <a:latin typeface="Times New Roman" panose="02020603050405020304" pitchFamily="18" charset="0"/>
            <a:cs typeface="Times New Roman" panose="02020603050405020304" pitchFamily="18" charset="0"/>
          </a:endParaRPr>
        </a:p>
      </dgm:t>
    </dgm:pt>
    <dgm:pt modelId="{C4CE3F81-D211-4874-ADB9-8E76611A04AC}" type="sibTrans" cxnId="{A5E014C9-55FD-4AC8-8736-285DBB09C754}">
      <dgm:prSet/>
      <dgm:spPr/>
      <dgm:t>
        <a:bodyPr/>
        <a:lstStyle/>
        <a:p>
          <a:endParaRPr lang="en-IN" sz="1500">
            <a:latin typeface="Times New Roman" panose="02020603050405020304" pitchFamily="18" charset="0"/>
            <a:cs typeface="Times New Roman" panose="02020603050405020304" pitchFamily="18" charset="0"/>
          </a:endParaRPr>
        </a:p>
      </dgm:t>
    </dgm:pt>
    <dgm:pt modelId="{F2073011-0396-4B0C-86F4-1688FB516083}">
      <dgm:prSet phldrT="[Text]" custT="1"/>
      <dgm:spPr/>
      <dgm:t>
        <a:bodyPr/>
        <a:lstStyle/>
        <a:p>
          <a:r>
            <a:rPr lang="en-IN" sz="1500" dirty="0">
              <a:latin typeface="Times New Roman" panose="02020603050405020304" pitchFamily="18" charset="0"/>
              <a:cs typeface="Times New Roman" panose="02020603050405020304" pitchFamily="18" charset="0"/>
            </a:rPr>
            <a:t>USER DASHBOARD</a:t>
          </a:r>
        </a:p>
      </dgm:t>
    </dgm:pt>
    <dgm:pt modelId="{1177F016-EB4D-4241-9408-98E7DE5FB506}" type="parTrans" cxnId="{7D02C345-6865-4EB5-B3C2-AE011AB0BBB1}">
      <dgm:prSet/>
      <dgm:spPr/>
      <dgm:t>
        <a:bodyPr/>
        <a:lstStyle/>
        <a:p>
          <a:endParaRPr lang="en-IN" sz="1500">
            <a:latin typeface="Times New Roman" panose="02020603050405020304" pitchFamily="18" charset="0"/>
            <a:cs typeface="Times New Roman" panose="02020603050405020304" pitchFamily="18" charset="0"/>
          </a:endParaRPr>
        </a:p>
      </dgm:t>
    </dgm:pt>
    <dgm:pt modelId="{00369712-DB6B-4903-ADDF-65FCA70F2228}" type="sibTrans" cxnId="{7D02C345-6865-4EB5-B3C2-AE011AB0BBB1}">
      <dgm:prSet/>
      <dgm:spPr/>
      <dgm:t>
        <a:bodyPr/>
        <a:lstStyle/>
        <a:p>
          <a:endParaRPr lang="en-IN" sz="1500">
            <a:latin typeface="Times New Roman" panose="02020603050405020304" pitchFamily="18" charset="0"/>
            <a:cs typeface="Times New Roman" panose="02020603050405020304" pitchFamily="18" charset="0"/>
          </a:endParaRPr>
        </a:p>
      </dgm:t>
    </dgm:pt>
    <dgm:pt modelId="{4344D00A-0C5F-4A6B-B77F-391A0B27280F}">
      <dgm:prSet phldrT="[Text]" custT="1"/>
      <dgm:spPr/>
      <dgm:t>
        <a:bodyPr/>
        <a:lstStyle/>
        <a:p>
          <a:r>
            <a:rPr lang="en-IN" sz="1500" dirty="0">
              <a:latin typeface="Times New Roman" panose="02020603050405020304" pitchFamily="18" charset="0"/>
              <a:cs typeface="Times New Roman" panose="02020603050405020304" pitchFamily="18" charset="0"/>
            </a:rPr>
            <a:t>SERVICE SEARCH</a:t>
          </a:r>
        </a:p>
      </dgm:t>
    </dgm:pt>
    <dgm:pt modelId="{22160B4E-E872-4C9D-80DA-CA883268D7A0}" type="parTrans" cxnId="{DEABC3D5-653E-4194-AE08-097FC6ABEC70}">
      <dgm:prSet/>
      <dgm:spPr/>
      <dgm:t>
        <a:bodyPr/>
        <a:lstStyle/>
        <a:p>
          <a:endParaRPr lang="en-IN" sz="1500">
            <a:latin typeface="Times New Roman" panose="02020603050405020304" pitchFamily="18" charset="0"/>
            <a:cs typeface="Times New Roman" panose="02020603050405020304" pitchFamily="18" charset="0"/>
          </a:endParaRPr>
        </a:p>
      </dgm:t>
    </dgm:pt>
    <dgm:pt modelId="{F08EB2CB-C411-44FA-8D8E-34EC5C2D90BF}" type="sibTrans" cxnId="{DEABC3D5-653E-4194-AE08-097FC6ABEC70}">
      <dgm:prSet/>
      <dgm:spPr/>
      <dgm:t>
        <a:bodyPr/>
        <a:lstStyle/>
        <a:p>
          <a:endParaRPr lang="en-IN" sz="1500">
            <a:latin typeface="Times New Roman" panose="02020603050405020304" pitchFamily="18" charset="0"/>
            <a:cs typeface="Times New Roman" panose="02020603050405020304" pitchFamily="18" charset="0"/>
          </a:endParaRPr>
        </a:p>
      </dgm:t>
    </dgm:pt>
    <dgm:pt modelId="{FD147E9B-795B-4B2C-B7F7-AB6E8696533F}">
      <dgm:prSet phldrT="[Text]" custT="1"/>
      <dgm:spPr/>
      <dgm:t>
        <a:bodyPr/>
        <a:lstStyle/>
        <a:p>
          <a:r>
            <a:rPr lang="en-IN" sz="1500" dirty="0">
              <a:latin typeface="Times New Roman" panose="02020603050405020304" pitchFamily="18" charset="0"/>
              <a:cs typeface="Times New Roman" panose="02020603050405020304" pitchFamily="18" charset="0"/>
            </a:rPr>
            <a:t>PROVIDE PROFILES</a:t>
          </a:r>
        </a:p>
      </dgm:t>
    </dgm:pt>
    <dgm:pt modelId="{2D573064-6B3D-4388-8BFF-3177A5EB3FBF}" type="parTrans" cxnId="{114EF6AD-B672-4599-BF86-1B112B4C9695}">
      <dgm:prSet/>
      <dgm:spPr/>
      <dgm:t>
        <a:bodyPr/>
        <a:lstStyle/>
        <a:p>
          <a:endParaRPr lang="en-IN" sz="1500">
            <a:latin typeface="Times New Roman" panose="02020603050405020304" pitchFamily="18" charset="0"/>
            <a:cs typeface="Times New Roman" panose="02020603050405020304" pitchFamily="18" charset="0"/>
          </a:endParaRPr>
        </a:p>
      </dgm:t>
    </dgm:pt>
    <dgm:pt modelId="{02E2F747-4674-412F-9D97-D8DDFD4E1B7C}" type="sibTrans" cxnId="{114EF6AD-B672-4599-BF86-1B112B4C9695}">
      <dgm:prSet/>
      <dgm:spPr/>
      <dgm:t>
        <a:bodyPr/>
        <a:lstStyle/>
        <a:p>
          <a:endParaRPr lang="en-IN" sz="1500">
            <a:latin typeface="Times New Roman" panose="02020603050405020304" pitchFamily="18" charset="0"/>
            <a:cs typeface="Times New Roman" panose="02020603050405020304" pitchFamily="18" charset="0"/>
          </a:endParaRPr>
        </a:p>
      </dgm:t>
    </dgm:pt>
    <dgm:pt modelId="{9A26DBD0-11E7-4DFA-A8B2-29F04356200A}">
      <dgm:prSet phldrT="[Text]" custT="1"/>
      <dgm:spPr/>
      <dgm:t>
        <a:bodyPr/>
        <a:lstStyle/>
        <a:p>
          <a:r>
            <a:rPr lang="en-IN" sz="1500" dirty="0">
              <a:latin typeface="Times New Roman" panose="02020603050405020304" pitchFamily="18" charset="0"/>
              <a:cs typeface="Times New Roman" panose="02020603050405020304" pitchFamily="18" charset="0"/>
            </a:rPr>
            <a:t>USER PROFILE MANAGEMENT</a:t>
          </a:r>
        </a:p>
      </dgm:t>
    </dgm:pt>
    <dgm:pt modelId="{486D6CDA-B4EA-4A5D-8D28-473A226BF87D}" type="parTrans" cxnId="{B39D0779-6897-41E9-B08C-0796CCDF5D45}">
      <dgm:prSet/>
      <dgm:spPr/>
      <dgm:t>
        <a:bodyPr/>
        <a:lstStyle/>
        <a:p>
          <a:endParaRPr lang="en-IN" sz="1500">
            <a:latin typeface="Times New Roman" panose="02020603050405020304" pitchFamily="18" charset="0"/>
            <a:cs typeface="Times New Roman" panose="02020603050405020304" pitchFamily="18" charset="0"/>
          </a:endParaRPr>
        </a:p>
      </dgm:t>
    </dgm:pt>
    <dgm:pt modelId="{A9EDAA7E-7310-4833-8AF8-B0F994809996}" type="sibTrans" cxnId="{B39D0779-6897-41E9-B08C-0796CCDF5D45}">
      <dgm:prSet/>
      <dgm:spPr/>
      <dgm:t>
        <a:bodyPr/>
        <a:lstStyle/>
        <a:p>
          <a:endParaRPr lang="en-IN" sz="1500">
            <a:latin typeface="Times New Roman" panose="02020603050405020304" pitchFamily="18" charset="0"/>
            <a:cs typeface="Times New Roman" panose="02020603050405020304" pitchFamily="18" charset="0"/>
          </a:endParaRPr>
        </a:p>
      </dgm:t>
    </dgm:pt>
    <dgm:pt modelId="{F77A185C-22F8-4D2E-8CDF-3E99E030F859}">
      <dgm:prSet phldrT="[Text]" custT="1"/>
      <dgm:spPr/>
      <dgm:t>
        <a:bodyPr/>
        <a:lstStyle/>
        <a:p>
          <a:r>
            <a:rPr lang="en-IN" sz="1500" dirty="0">
              <a:latin typeface="Times New Roman" panose="02020603050405020304" pitchFamily="18" charset="0"/>
              <a:cs typeface="Times New Roman" panose="02020603050405020304" pitchFamily="18" charset="0"/>
            </a:rPr>
            <a:t>DIRECT COMMUNICATION</a:t>
          </a:r>
        </a:p>
      </dgm:t>
    </dgm:pt>
    <dgm:pt modelId="{AE78DC74-9E10-48B6-B897-37A4718F97B0}" type="parTrans" cxnId="{101B1E9C-5E1A-48A5-A9D7-87B12910DB50}">
      <dgm:prSet/>
      <dgm:spPr/>
      <dgm:t>
        <a:bodyPr/>
        <a:lstStyle/>
        <a:p>
          <a:endParaRPr lang="en-IN" sz="1500">
            <a:latin typeface="Times New Roman" panose="02020603050405020304" pitchFamily="18" charset="0"/>
            <a:cs typeface="Times New Roman" panose="02020603050405020304" pitchFamily="18" charset="0"/>
          </a:endParaRPr>
        </a:p>
      </dgm:t>
    </dgm:pt>
    <dgm:pt modelId="{1B30B93E-D75F-45F8-BB3A-6A64C546038E}" type="sibTrans" cxnId="{101B1E9C-5E1A-48A5-A9D7-87B12910DB50}">
      <dgm:prSet/>
      <dgm:spPr/>
      <dgm:t>
        <a:bodyPr/>
        <a:lstStyle/>
        <a:p>
          <a:endParaRPr lang="en-IN" sz="1500">
            <a:latin typeface="Times New Roman" panose="02020603050405020304" pitchFamily="18" charset="0"/>
            <a:cs typeface="Times New Roman" panose="02020603050405020304" pitchFamily="18" charset="0"/>
          </a:endParaRPr>
        </a:p>
      </dgm:t>
    </dgm:pt>
    <dgm:pt modelId="{9641586F-E653-4B03-898D-2123CEFFCEA7}" type="pres">
      <dgm:prSet presAssocID="{95D6999B-CA68-4390-B81A-97DCA4F78840}" presName="hierChild1" presStyleCnt="0">
        <dgm:presLayoutVars>
          <dgm:chPref val="1"/>
          <dgm:dir/>
          <dgm:animOne val="branch"/>
          <dgm:animLvl val="lvl"/>
          <dgm:resizeHandles/>
        </dgm:presLayoutVars>
      </dgm:prSet>
      <dgm:spPr/>
    </dgm:pt>
    <dgm:pt modelId="{2283E5FB-04E5-48A7-B8D7-09AD8109A127}" type="pres">
      <dgm:prSet presAssocID="{78DA61F5-35B5-4588-96DD-EBDECA06FED5}" presName="hierRoot1" presStyleCnt="0"/>
      <dgm:spPr/>
    </dgm:pt>
    <dgm:pt modelId="{1BFB66FD-DB21-4A85-9CF9-2B96F07355EF}" type="pres">
      <dgm:prSet presAssocID="{78DA61F5-35B5-4588-96DD-EBDECA06FED5}" presName="composite" presStyleCnt="0"/>
      <dgm:spPr/>
    </dgm:pt>
    <dgm:pt modelId="{684A46DD-1820-4707-B40C-8EA3AD0BD630}" type="pres">
      <dgm:prSet presAssocID="{78DA61F5-35B5-4588-96DD-EBDECA06FED5}" presName="background" presStyleLbl="node0" presStyleIdx="0" presStyleCnt="1"/>
      <dgm:spPr/>
    </dgm:pt>
    <dgm:pt modelId="{73E86437-0A4D-4172-9DEA-F2033A7668F4}" type="pres">
      <dgm:prSet presAssocID="{78DA61F5-35B5-4588-96DD-EBDECA06FED5}" presName="text" presStyleLbl="fgAcc0" presStyleIdx="0" presStyleCnt="1">
        <dgm:presLayoutVars>
          <dgm:chPref val="3"/>
        </dgm:presLayoutVars>
      </dgm:prSet>
      <dgm:spPr/>
    </dgm:pt>
    <dgm:pt modelId="{865AF229-10EF-400C-8986-83113A895A22}" type="pres">
      <dgm:prSet presAssocID="{78DA61F5-35B5-4588-96DD-EBDECA06FED5}" presName="hierChild2" presStyleCnt="0"/>
      <dgm:spPr/>
    </dgm:pt>
    <dgm:pt modelId="{CBF79AEE-0CC1-4BB3-AD37-4FCE86970AA4}" type="pres">
      <dgm:prSet presAssocID="{1177F016-EB4D-4241-9408-98E7DE5FB506}" presName="Name10" presStyleLbl="parChTrans1D2" presStyleIdx="0" presStyleCnt="5"/>
      <dgm:spPr/>
    </dgm:pt>
    <dgm:pt modelId="{16A3D121-8175-486D-B073-78A9EA22DFE1}" type="pres">
      <dgm:prSet presAssocID="{F2073011-0396-4B0C-86F4-1688FB516083}" presName="hierRoot2" presStyleCnt="0"/>
      <dgm:spPr/>
    </dgm:pt>
    <dgm:pt modelId="{810FDCEA-F35E-4BF1-99EC-0992D0C1A6A5}" type="pres">
      <dgm:prSet presAssocID="{F2073011-0396-4B0C-86F4-1688FB516083}" presName="composite2" presStyleCnt="0"/>
      <dgm:spPr/>
    </dgm:pt>
    <dgm:pt modelId="{33C5AC46-9B87-483D-A28E-A645F3734DA9}" type="pres">
      <dgm:prSet presAssocID="{F2073011-0396-4B0C-86F4-1688FB516083}" presName="background2" presStyleLbl="node2" presStyleIdx="0" presStyleCnt="5"/>
      <dgm:spPr/>
    </dgm:pt>
    <dgm:pt modelId="{532923B1-AEC9-44BD-91E7-855DA2C22977}" type="pres">
      <dgm:prSet presAssocID="{F2073011-0396-4B0C-86F4-1688FB516083}" presName="text2" presStyleLbl="fgAcc2" presStyleIdx="0" presStyleCnt="5">
        <dgm:presLayoutVars>
          <dgm:chPref val="3"/>
        </dgm:presLayoutVars>
      </dgm:prSet>
      <dgm:spPr/>
    </dgm:pt>
    <dgm:pt modelId="{46410D49-A506-4781-8105-8C5D6959E0FC}" type="pres">
      <dgm:prSet presAssocID="{F2073011-0396-4B0C-86F4-1688FB516083}" presName="hierChild3" presStyleCnt="0"/>
      <dgm:spPr/>
    </dgm:pt>
    <dgm:pt modelId="{DAE18080-A9A4-4190-A5BE-A3382317D521}" type="pres">
      <dgm:prSet presAssocID="{2D573064-6B3D-4388-8BFF-3177A5EB3FBF}" presName="Name10" presStyleLbl="parChTrans1D2" presStyleIdx="1" presStyleCnt="5"/>
      <dgm:spPr/>
    </dgm:pt>
    <dgm:pt modelId="{62161CF1-EEB4-4B12-89F1-3D8436E1CEBF}" type="pres">
      <dgm:prSet presAssocID="{FD147E9B-795B-4B2C-B7F7-AB6E8696533F}" presName="hierRoot2" presStyleCnt="0"/>
      <dgm:spPr/>
    </dgm:pt>
    <dgm:pt modelId="{5DA6650C-4212-4BEC-9BB1-11ECEEFEBEB8}" type="pres">
      <dgm:prSet presAssocID="{FD147E9B-795B-4B2C-B7F7-AB6E8696533F}" presName="composite2" presStyleCnt="0"/>
      <dgm:spPr/>
    </dgm:pt>
    <dgm:pt modelId="{6F15EF2A-B0DB-4005-9489-ECA6943B01B4}" type="pres">
      <dgm:prSet presAssocID="{FD147E9B-795B-4B2C-B7F7-AB6E8696533F}" presName="background2" presStyleLbl="node2" presStyleIdx="1" presStyleCnt="5"/>
      <dgm:spPr/>
    </dgm:pt>
    <dgm:pt modelId="{4E558510-2D7E-4F09-90A4-C5B68A52EBE4}" type="pres">
      <dgm:prSet presAssocID="{FD147E9B-795B-4B2C-B7F7-AB6E8696533F}" presName="text2" presStyleLbl="fgAcc2" presStyleIdx="1" presStyleCnt="5">
        <dgm:presLayoutVars>
          <dgm:chPref val="3"/>
        </dgm:presLayoutVars>
      </dgm:prSet>
      <dgm:spPr/>
    </dgm:pt>
    <dgm:pt modelId="{CBE5D275-F5FF-48F3-98E6-0AD4C72E6D08}" type="pres">
      <dgm:prSet presAssocID="{FD147E9B-795B-4B2C-B7F7-AB6E8696533F}" presName="hierChild3" presStyleCnt="0"/>
      <dgm:spPr/>
    </dgm:pt>
    <dgm:pt modelId="{54E79AD2-EF8D-4FAE-A04B-A497A08C62A6}" type="pres">
      <dgm:prSet presAssocID="{22160B4E-E872-4C9D-80DA-CA883268D7A0}" presName="Name10" presStyleLbl="parChTrans1D2" presStyleIdx="2" presStyleCnt="5"/>
      <dgm:spPr/>
    </dgm:pt>
    <dgm:pt modelId="{5CD066EE-C121-4ACD-B64F-E50FFB799B70}" type="pres">
      <dgm:prSet presAssocID="{4344D00A-0C5F-4A6B-B77F-391A0B27280F}" presName="hierRoot2" presStyleCnt="0"/>
      <dgm:spPr/>
    </dgm:pt>
    <dgm:pt modelId="{689251DD-CA23-4ACB-A676-387D351C19EC}" type="pres">
      <dgm:prSet presAssocID="{4344D00A-0C5F-4A6B-B77F-391A0B27280F}" presName="composite2" presStyleCnt="0"/>
      <dgm:spPr/>
    </dgm:pt>
    <dgm:pt modelId="{64477EFD-D1DB-40A7-841F-C4ED1783E12D}" type="pres">
      <dgm:prSet presAssocID="{4344D00A-0C5F-4A6B-B77F-391A0B27280F}" presName="background2" presStyleLbl="node2" presStyleIdx="2" presStyleCnt="5"/>
      <dgm:spPr/>
    </dgm:pt>
    <dgm:pt modelId="{65C07587-0D63-411D-81A4-966E7D569A86}" type="pres">
      <dgm:prSet presAssocID="{4344D00A-0C5F-4A6B-B77F-391A0B27280F}" presName="text2" presStyleLbl="fgAcc2" presStyleIdx="2" presStyleCnt="5">
        <dgm:presLayoutVars>
          <dgm:chPref val="3"/>
        </dgm:presLayoutVars>
      </dgm:prSet>
      <dgm:spPr/>
    </dgm:pt>
    <dgm:pt modelId="{5AAB20D8-FD72-47D1-8A32-290CD02710E6}" type="pres">
      <dgm:prSet presAssocID="{4344D00A-0C5F-4A6B-B77F-391A0B27280F}" presName="hierChild3" presStyleCnt="0"/>
      <dgm:spPr/>
    </dgm:pt>
    <dgm:pt modelId="{788F160D-5D62-4153-8C85-C4B8B1301214}" type="pres">
      <dgm:prSet presAssocID="{486D6CDA-B4EA-4A5D-8D28-473A226BF87D}" presName="Name10" presStyleLbl="parChTrans1D2" presStyleIdx="3" presStyleCnt="5"/>
      <dgm:spPr/>
    </dgm:pt>
    <dgm:pt modelId="{69EED749-925E-4348-A043-AA1D3411EC04}" type="pres">
      <dgm:prSet presAssocID="{9A26DBD0-11E7-4DFA-A8B2-29F04356200A}" presName="hierRoot2" presStyleCnt="0"/>
      <dgm:spPr/>
    </dgm:pt>
    <dgm:pt modelId="{4246C663-6ECA-455D-971E-55842767EE70}" type="pres">
      <dgm:prSet presAssocID="{9A26DBD0-11E7-4DFA-A8B2-29F04356200A}" presName="composite2" presStyleCnt="0"/>
      <dgm:spPr/>
    </dgm:pt>
    <dgm:pt modelId="{DC386FBE-ED26-4BE9-889C-C0F5F921B309}" type="pres">
      <dgm:prSet presAssocID="{9A26DBD0-11E7-4DFA-A8B2-29F04356200A}" presName="background2" presStyleLbl="node2" presStyleIdx="3" presStyleCnt="5"/>
      <dgm:spPr/>
    </dgm:pt>
    <dgm:pt modelId="{E805E4BD-833F-471B-ADA8-D1978F3FF76A}" type="pres">
      <dgm:prSet presAssocID="{9A26DBD0-11E7-4DFA-A8B2-29F04356200A}" presName="text2" presStyleLbl="fgAcc2" presStyleIdx="3" presStyleCnt="5">
        <dgm:presLayoutVars>
          <dgm:chPref val="3"/>
        </dgm:presLayoutVars>
      </dgm:prSet>
      <dgm:spPr/>
    </dgm:pt>
    <dgm:pt modelId="{F3681203-CB73-4BB6-8DB1-04C14C8605E1}" type="pres">
      <dgm:prSet presAssocID="{9A26DBD0-11E7-4DFA-A8B2-29F04356200A}" presName="hierChild3" presStyleCnt="0"/>
      <dgm:spPr/>
    </dgm:pt>
    <dgm:pt modelId="{DA18C89A-CD4E-4C85-A39E-B4C4EE083980}" type="pres">
      <dgm:prSet presAssocID="{AE78DC74-9E10-48B6-B897-37A4718F97B0}" presName="Name10" presStyleLbl="parChTrans1D2" presStyleIdx="4" presStyleCnt="5"/>
      <dgm:spPr/>
    </dgm:pt>
    <dgm:pt modelId="{BC51F426-4431-499A-AEC0-24F2E949B774}" type="pres">
      <dgm:prSet presAssocID="{F77A185C-22F8-4D2E-8CDF-3E99E030F859}" presName="hierRoot2" presStyleCnt="0"/>
      <dgm:spPr/>
    </dgm:pt>
    <dgm:pt modelId="{19B2703A-30C1-4F5D-9E8E-A67284461927}" type="pres">
      <dgm:prSet presAssocID="{F77A185C-22F8-4D2E-8CDF-3E99E030F859}" presName="composite2" presStyleCnt="0"/>
      <dgm:spPr/>
    </dgm:pt>
    <dgm:pt modelId="{41F0AA2D-8803-42F7-898A-DF4630EF5B41}" type="pres">
      <dgm:prSet presAssocID="{F77A185C-22F8-4D2E-8CDF-3E99E030F859}" presName="background2" presStyleLbl="node2" presStyleIdx="4" presStyleCnt="5"/>
      <dgm:spPr/>
    </dgm:pt>
    <dgm:pt modelId="{729630BF-D63B-4F6D-8768-1BC1381A67D2}" type="pres">
      <dgm:prSet presAssocID="{F77A185C-22F8-4D2E-8CDF-3E99E030F859}" presName="text2" presStyleLbl="fgAcc2" presStyleIdx="4" presStyleCnt="5">
        <dgm:presLayoutVars>
          <dgm:chPref val="3"/>
        </dgm:presLayoutVars>
      </dgm:prSet>
      <dgm:spPr/>
    </dgm:pt>
    <dgm:pt modelId="{573E17C0-39B7-4AE0-A9EF-DCCE67616995}" type="pres">
      <dgm:prSet presAssocID="{F77A185C-22F8-4D2E-8CDF-3E99E030F859}" presName="hierChild3" presStyleCnt="0"/>
      <dgm:spPr/>
    </dgm:pt>
  </dgm:ptLst>
  <dgm:cxnLst>
    <dgm:cxn modelId="{2B45F10E-C273-42E4-8C7A-A066F297D525}" type="presOf" srcId="{78DA61F5-35B5-4588-96DD-EBDECA06FED5}" destId="{73E86437-0A4D-4172-9DEA-F2033A7668F4}" srcOrd="0" destOrd="0" presId="urn:microsoft.com/office/officeart/2005/8/layout/hierarchy1"/>
    <dgm:cxn modelId="{0074211E-5AA0-48D3-B57C-62FF5AAD1625}" type="presOf" srcId="{F77A185C-22F8-4D2E-8CDF-3E99E030F859}" destId="{729630BF-D63B-4F6D-8768-1BC1381A67D2}" srcOrd="0" destOrd="0" presId="urn:microsoft.com/office/officeart/2005/8/layout/hierarchy1"/>
    <dgm:cxn modelId="{DE402027-F8A1-439D-A0A3-64632225731B}" type="presOf" srcId="{2D573064-6B3D-4388-8BFF-3177A5EB3FBF}" destId="{DAE18080-A9A4-4190-A5BE-A3382317D521}" srcOrd="0" destOrd="0" presId="urn:microsoft.com/office/officeart/2005/8/layout/hierarchy1"/>
    <dgm:cxn modelId="{4315EC41-84EA-4908-B5F6-28C68E654326}" type="presOf" srcId="{1177F016-EB4D-4241-9408-98E7DE5FB506}" destId="{CBF79AEE-0CC1-4BB3-AD37-4FCE86970AA4}" srcOrd="0" destOrd="0" presId="urn:microsoft.com/office/officeart/2005/8/layout/hierarchy1"/>
    <dgm:cxn modelId="{A4920B45-93AE-4C3E-8687-539E98C69587}" type="presOf" srcId="{486D6CDA-B4EA-4A5D-8D28-473A226BF87D}" destId="{788F160D-5D62-4153-8C85-C4B8B1301214}" srcOrd="0" destOrd="0" presId="urn:microsoft.com/office/officeart/2005/8/layout/hierarchy1"/>
    <dgm:cxn modelId="{7D02C345-6865-4EB5-B3C2-AE011AB0BBB1}" srcId="{78DA61F5-35B5-4588-96DD-EBDECA06FED5}" destId="{F2073011-0396-4B0C-86F4-1688FB516083}" srcOrd="0" destOrd="0" parTransId="{1177F016-EB4D-4241-9408-98E7DE5FB506}" sibTransId="{00369712-DB6B-4903-ADDF-65FCA70F2228}"/>
    <dgm:cxn modelId="{B39D0779-6897-41E9-B08C-0796CCDF5D45}" srcId="{78DA61F5-35B5-4588-96DD-EBDECA06FED5}" destId="{9A26DBD0-11E7-4DFA-A8B2-29F04356200A}" srcOrd="3" destOrd="0" parTransId="{486D6CDA-B4EA-4A5D-8D28-473A226BF87D}" sibTransId="{A9EDAA7E-7310-4833-8AF8-B0F994809996}"/>
    <dgm:cxn modelId="{E513887A-5E09-4ACB-9601-C924E403621F}" type="presOf" srcId="{FD147E9B-795B-4B2C-B7F7-AB6E8696533F}" destId="{4E558510-2D7E-4F09-90A4-C5B68A52EBE4}" srcOrd="0" destOrd="0" presId="urn:microsoft.com/office/officeart/2005/8/layout/hierarchy1"/>
    <dgm:cxn modelId="{58529685-EBE6-4161-BBC8-9A3FC9E81290}" type="presOf" srcId="{95D6999B-CA68-4390-B81A-97DCA4F78840}" destId="{9641586F-E653-4B03-898D-2123CEFFCEA7}" srcOrd="0" destOrd="0" presId="urn:microsoft.com/office/officeart/2005/8/layout/hierarchy1"/>
    <dgm:cxn modelId="{8FE8D78D-3719-44CE-BD57-F60035B50D73}" type="presOf" srcId="{F2073011-0396-4B0C-86F4-1688FB516083}" destId="{532923B1-AEC9-44BD-91E7-855DA2C22977}" srcOrd="0" destOrd="0" presId="urn:microsoft.com/office/officeart/2005/8/layout/hierarchy1"/>
    <dgm:cxn modelId="{101B1E9C-5E1A-48A5-A9D7-87B12910DB50}" srcId="{78DA61F5-35B5-4588-96DD-EBDECA06FED5}" destId="{F77A185C-22F8-4D2E-8CDF-3E99E030F859}" srcOrd="4" destOrd="0" parTransId="{AE78DC74-9E10-48B6-B897-37A4718F97B0}" sibTransId="{1B30B93E-D75F-45F8-BB3A-6A64C546038E}"/>
    <dgm:cxn modelId="{310815A3-E72A-4D22-8642-4553E621AC1E}" type="presOf" srcId="{4344D00A-0C5F-4A6B-B77F-391A0B27280F}" destId="{65C07587-0D63-411D-81A4-966E7D569A86}" srcOrd="0" destOrd="0" presId="urn:microsoft.com/office/officeart/2005/8/layout/hierarchy1"/>
    <dgm:cxn modelId="{FA155CA9-6E1F-4CE8-A054-8D57D70F1843}" type="presOf" srcId="{AE78DC74-9E10-48B6-B897-37A4718F97B0}" destId="{DA18C89A-CD4E-4C85-A39E-B4C4EE083980}" srcOrd="0" destOrd="0" presId="urn:microsoft.com/office/officeart/2005/8/layout/hierarchy1"/>
    <dgm:cxn modelId="{114EF6AD-B672-4599-BF86-1B112B4C9695}" srcId="{78DA61F5-35B5-4588-96DD-EBDECA06FED5}" destId="{FD147E9B-795B-4B2C-B7F7-AB6E8696533F}" srcOrd="1" destOrd="0" parTransId="{2D573064-6B3D-4388-8BFF-3177A5EB3FBF}" sibTransId="{02E2F747-4674-412F-9D97-D8DDFD4E1B7C}"/>
    <dgm:cxn modelId="{A5E014C9-55FD-4AC8-8736-285DBB09C754}" srcId="{95D6999B-CA68-4390-B81A-97DCA4F78840}" destId="{78DA61F5-35B5-4588-96DD-EBDECA06FED5}" srcOrd="0" destOrd="0" parTransId="{5A0362FA-FD1B-4730-86E7-92E0B286E240}" sibTransId="{C4CE3F81-D211-4874-ADB9-8E76611A04AC}"/>
    <dgm:cxn modelId="{DEABC3D5-653E-4194-AE08-097FC6ABEC70}" srcId="{78DA61F5-35B5-4588-96DD-EBDECA06FED5}" destId="{4344D00A-0C5F-4A6B-B77F-391A0B27280F}" srcOrd="2" destOrd="0" parTransId="{22160B4E-E872-4C9D-80DA-CA883268D7A0}" sibTransId="{F08EB2CB-C411-44FA-8D8E-34EC5C2D90BF}"/>
    <dgm:cxn modelId="{9135DAD6-B7AF-4C96-90AB-D9D572B63B9B}" type="presOf" srcId="{22160B4E-E872-4C9D-80DA-CA883268D7A0}" destId="{54E79AD2-EF8D-4FAE-A04B-A497A08C62A6}" srcOrd="0" destOrd="0" presId="urn:microsoft.com/office/officeart/2005/8/layout/hierarchy1"/>
    <dgm:cxn modelId="{351BEDFC-E339-4CDB-97AA-E9A6E773D1F7}" type="presOf" srcId="{9A26DBD0-11E7-4DFA-A8B2-29F04356200A}" destId="{E805E4BD-833F-471B-ADA8-D1978F3FF76A}" srcOrd="0" destOrd="0" presId="urn:microsoft.com/office/officeart/2005/8/layout/hierarchy1"/>
    <dgm:cxn modelId="{5367C101-CC33-4BFA-B62C-DA30A954FE6D}" type="presParOf" srcId="{9641586F-E653-4B03-898D-2123CEFFCEA7}" destId="{2283E5FB-04E5-48A7-B8D7-09AD8109A127}" srcOrd="0" destOrd="0" presId="urn:microsoft.com/office/officeart/2005/8/layout/hierarchy1"/>
    <dgm:cxn modelId="{FEEFBB22-8EB6-41D4-ACA9-148E4AE3C61C}" type="presParOf" srcId="{2283E5FB-04E5-48A7-B8D7-09AD8109A127}" destId="{1BFB66FD-DB21-4A85-9CF9-2B96F07355EF}" srcOrd="0" destOrd="0" presId="urn:microsoft.com/office/officeart/2005/8/layout/hierarchy1"/>
    <dgm:cxn modelId="{41255F75-C7A0-4AC9-BD32-BAE3439138D5}" type="presParOf" srcId="{1BFB66FD-DB21-4A85-9CF9-2B96F07355EF}" destId="{684A46DD-1820-4707-B40C-8EA3AD0BD630}" srcOrd="0" destOrd="0" presId="urn:microsoft.com/office/officeart/2005/8/layout/hierarchy1"/>
    <dgm:cxn modelId="{0EE33884-418F-4DA7-A228-EC01F36E04E2}" type="presParOf" srcId="{1BFB66FD-DB21-4A85-9CF9-2B96F07355EF}" destId="{73E86437-0A4D-4172-9DEA-F2033A7668F4}" srcOrd="1" destOrd="0" presId="urn:microsoft.com/office/officeart/2005/8/layout/hierarchy1"/>
    <dgm:cxn modelId="{1F007D02-D5FF-495D-B95B-4FB158FA3F49}" type="presParOf" srcId="{2283E5FB-04E5-48A7-B8D7-09AD8109A127}" destId="{865AF229-10EF-400C-8986-83113A895A22}" srcOrd="1" destOrd="0" presId="urn:microsoft.com/office/officeart/2005/8/layout/hierarchy1"/>
    <dgm:cxn modelId="{AEF0C7AF-9F60-4D57-9051-8D38A4954EF2}" type="presParOf" srcId="{865AF229-10EF-400C-8986-83113A895A22}" destId="{CBF79AEE-0CC1-4BB3-AD37-4FCE86970AA4}" srcOrd="0" destOrd="0" presId="urn:microsoft.com/office/officeart/2005/8/layout/hierarchy1"/>
    <dgm:cxn modelId="{D3479FB5-CC2D-4A27-99D7-D8A23395B0D0}" type="presParOf" srcId="{865AF229-10EF-400C-8986-83113A895A22}" destId="{16A3D121-8175-486D-B073-78A9EA22DFE1}" srcOrd="1" destOrd="0" presId="urn:microsoft.com/office/officeart/2005/8/layout/hierarchy1"/>
    <dgm:cxn modelId="{F3924E78-5D0A-4597-907C-6D1276DE17E0}" type="presParOf" srcId="{16A3D121-8175-486D-B073-78A9EA22DFE1}" destId="{810FDCEA-F35E-4BF1-99EC-0992D0C1A6A5}" srcOrd="0" destOrd="0" presId="urn:microsoft.com/office/officeart/2005/8/layout/hierarchy1"/>
    <dgm:cxn modelId="{8F17937E-24B1-438A-A935-25BA932C99C1}" type="presParOf" srcId="{810FDCEA-F35E-4BF1-99EC-0992D0C1A6A5}" destId="{33C5AC46-9B87-483D-A28E-A645F3734DA9}" srcOrd="0" destOrd="0" presId="urn:microsoft.com/office/officeart/2005/8/layout/hierarchy1"/>
    <dgm:cxn modelId="{BD16F429-054A-4A01-B8A5-0B2F5D727AD1}" type="presParOf" srcId="{810FDCEA-F35E-4BF1-99EC-0992D0C1A6A5}" destId="{532923B1-AEC9-44BD-91E7-855DA2C22977}" srcOrd="1" destOrd="0" presId="urn:microsoft.com/office/officeart/2005/8/layout/hierarchy1"/>
    <dgm:cxn modelId="{7F2E27E4-AE6A-4D9D-8D1F-9DDEFF9A8416}" type="presParOf" srcId="{16A3D121-8175-486D-B073-78A9EA22DFE1}" destId="{46410D49-A506-4781-8105-8C5D6959E0FC}" srcOrd="1" destOrd="0" presId="urn:microsoft.com/office/officeart/2005/8/layout/hierarchy1"/>
    <dgm:cxn modelId="{7F4401CF-80C2-44FD-8533-E93DC079AA97}" type="presParOf" srcId="{865AF229-10EF-400C-8986-83113A895A22}" destId="{DAE18080-A9A4-4190-A5BE-A3382317D521}" srcOrd="2" destOrd="0" presId="urn:microsoft.com/office/officeart/2005/8/layout/hierarchy1"/>
    <dgm:cxn modelId="{02D83B89-865A-4F26-842D-71C82F495DC4}" type="presParOf" srcId="{865AF229-10EF-400C-8986-83113A895A22}" destId="{62161CF1-EEB4-4B12-89F1-3D8436E1CEBF}" srcOrd="3" destOrd="0" presId="urn:microsoft.com/office/officeart/2005/8/layout/hierarchy1"/>
    <dgm:cxn modelId="{16538152-98C4-4C7D-A175-06D9DEBCC185}" type="presParOf" srcId="{62161CF1-EEB4-4B12-89F1-3D8436E1CEBF}" destId="{5DA6650C-4212-4BEC-9BB1-11ECEEFEBEB8}" srcOrd="0" destOrd="0" presId="urn:microsoft.com/office/officeart/2005/8/layout/hierarchy1"/>
    <dgm:cxn modelId="{B6564D4E-C373-4B12-9BAB-F97CC2DF1F5B}" type="presParOf" srcId="{5DA6650C-4212-4BEC-9BB1-11ECEEFEBEB8}" destId="{6F15EF2A-B0DB-4005-9489-ECA6943B01B4}" srcOrd="0" destOrd="0" presId="urn:microsoft.com/office/officeart/2005/8/layout/hierarchy1"/>
    <dgm:cxn modelId="{0FC6D457-43D3-4F81-BFB4-8E65D46D8B8D}" type="presParOf" srcId="{5DA6650C-4212-4BEC-9BB1-11ECEEFEBEB8}" destId="{4E558510-2D7E-4F09-90A4-C5B68A52EBE4}" srcOrd="1" destOrd="0" presId="urn:microsoft.com/office/officeart/2005/8/layout/hierarchy1"/>
    <dgm:cxn modelId="{63E26469-A7E3-4B74-998A-70C498CAEE57}" type="presParOf" srcId="{62161CF1-EEB4-4B12-89F1-3D8436E1CEBF}" destId="{CBE5D275-F5FF-48F3-98E6-0AD4C72E6D08}" srcOrd="1" destOrd="0" presId="urn:microsoft.com/office/officeart/2005/8/layout/hierarchy1"/>
    <dgm:cxn modelId="{BD4BC1D6-A4A8-483F-9575-F9F0CAA7B07D}" type="presParOf" srcId="{865AF229-10EF-400C-8986-83113A895A22}" destId="{54E79AD2-EF8D-4FAE-A04B-A497A08C62A6}" srcOrd="4" destOrd="0" presId="urn:microsoft.com/office/officeart/2005/8/layout/hierarchy1"/>
    <dgm:cxn modelId="{C8F48CA3-C387-4C3B-A9FE-26680FDBE207}" type="presParOf" srcId="{865AF229-10EF-400C-8986-83113A895A22}" destId="{5CD066EE-C121-4ACD-B64F-E50FFB799B70}" srcOrd="5" destOrd="0" presId="urn:microsoft.com/office/officeart/2005/8/layout/hierarchy1"/>
    <dgm:cxn modelId="{BA6D03BF-1209-4E7B-9A10-1ADE891DFC8C}" type="presParOf" srcId="{5CD066EE-C121-4ACD-B64F-E50FFB799B70}" destId="{689251DD-CA23-4ACB-A676-387D351C19EC}" srcOrd="0" destOrd="0" presId="urn:microsoft.com/office/officeart/2005/8/layout/hierarchy1"/>
    <dgm:cxn modelId="{98CD1C33-94DB-4314-8996-C22F3704FC20}" type="presParOf" srcId="{689251DD-CA23-4ACB-A676-387D351C19EC}" destId="{64477EFD-D1DB-40A7-841F-C4ED1783E12D}" srcOrd="0" destOrd="0" presId="urn:microsoft.com/office/officeart/2005/8/layout/hierarchy1"/>
    <dgm:cxn modelId="{3285F522-875A-4E76-B2D5-67F5102F2C66}" type="presParOf" srcId="{689251DD-CA23-4ACB-A676-387D351C19EC}" destId="{65C07587-0D63-411D-81A4-966E7D569A86}" srcOrd="1" destOrd="0" presId="urn:microsoft.com/office/officeart/2005/8/layout/hierarchy1"/>
    <dgm:cxn modelId="{2F7C58C8-1DDB-43F6-84D4-9A544B1E5171}" type="presParOf" srcId="{5CD066EE-C121-4ACD-B64F-E50FFB799B70}" destId="{5AAB20D8-FD72-47D1-8A32-290CD02710E6}" srcOrd="1" destOrd="0" presId="urn:microsoft.com/office/officeart/2005/8/layout/hierarchy1"/>
    <dgm:cxn modelId="{6FA42FEB-1D89-4CBA-AEAC-CE0433DE27D7}" type="presParOf" srcId="{865AF229-10EF-400C-8986-83113A895A22}" destId="{788F160D-5D62-4153-8C85-C4B8B1301214}" srcOrd="6" destOrd="0" presId="urn:microsoft.com/office/officeart/2005/8/layout/hierarchy1"/>
    <dgm:cxn modelId="{A1AAC386-2F0A-4FE7-9335-A79DC4E416B3}" type="presParOf" srcId="{865AF229-10EF-400C-8986-83113A895A22}" destId="{69EED749-925E-4348-A043-AA1D3411EC04}" srcOrd="7" destOrd="0" presId="urn:microsoft.com/office/officeart/2005/8/layout/hierarchy1"/>
    <dgm:cxn modelId="{77C4445F-1238-44F8-AF4B-1C5041802DEF}" type="presParOf" srcId="{69EED749-925E-4348-A043-AA1D3411EC04}" destId="{4246C663-6ECA-455D-971E-55842767EE70}" srcOrd="0" destOrd="0" presId="urn:microsoft.com/office/officeart/2005/8/layout/hierarchy1"/>
    <dgm:cxn modelId="{8916AF62-FEA2-408D-A0D0-20CFB6F063AA}" type="presParOf" srcId="{4246C663-6ECA-455D-971E-55842767EE70}" destId="{DC386FBE-ED26-4BE9-889C-C0F5F921B309}" srcOrd="0" destOrd="0" presId="urn:microsoft.com/office/officeart/2005/8/layout/hierarchy1"/>
    <dgm:cxn modelId="{7A85CD2B-3050-406A-AC46-F5DEA00E936B}" type="presParOf" srcId="{4246C663-6ECA-455D-971E-55842767EE70}" destId="{E805E4BD-833F-471B-ADA8-D1978F3FF76A}" srcOrd="1" destOrd="0" presId="urn:microsoft.com/office/officeart/2005/8/layout/hierarchy1"/>
    <dgm:cxn modelId="{47933597-55C7-4BAD-9169-31DBBAD0639A}" type="presParOf" srcId="{69EED749-925E-4348-A043-AA1D3411EC04}" destId="{F3681203-CB73-4BB6-8DB1-04C14C8605E1}" srcOrd="1" destOrd="0" presId="urn:microsoft.com/office/officeart/2005/8/layout/hierarchy1"/>
    <dgm:cxn modelId="{FD7D795B-5E97-4A31-9355-AC1E7E0F18A8}" type="presParOf" srcId="{865AF229-10EF-400C-8986-83113A895A22}" destId="{DA18C89A-CD4E-4C85-A39E-B4C4EE083980}" srcOrd="8" destOrd="0" presId="urn:microsoft.com/office/officeart/2005/8/layout/hierarchy1"/>
    <dgm:cxn modelId="{B2556174-8D4F-4532-A415-224F17F16B49}" type="presParOf" srcId="{865AF229-10EF-400C-8986-83113A895A22}" destId="{BC51F426-4431-499A-AEC0-24F2E949B774}" srcOrd="9" destOrd="0" presId="urn:microsoft.com/office/officeart/2005/8/layout/hierarchy1"/>
    <dgm:cxn modelId="{3ED87B13-9FE6-4C43-BFF9-E4622DA3FC29}" type="presParOf" srcId="{BC51F426-4431-499A-AEC0-24F2E949B774}" destId="{19B2703A-30C1-4F5D-9E8E-A67284461927}" srcOrd="0" destOrd="0" presId="urn:microsoft.com/office/officeart/2005/8/layout/hierarchy1"/>
    <dgm:cxn modelId="{EB318906-7C17-4D8F-B449-8528677B8CD2}" type="presParOf" srcId="{19B2703A-30C1-4F5D-9E8E-A67284461927}" destId="{41F0AA2D-8803-42F7-898A-DF4630EF5B41}" srcOrd="0" destOrd="0" presId="urn:microsoft.com/office/officeart/2005/8/layout/hierarchy1"/>
    <dgm:cxn modelId="{CB2823D9-E93F-45E3-9A96-38EE69D2D7C3}" type="presParOf" srcId="{19B2703A-30C1-4F5D-9E8E-A67284461927}" destId="{729630BF-D63B-4F6D-8768-1BC1381A67D2}" srcOrd="1" destOrd="0" presId="urn:microsoft.com/office/officeart/2005/8/layout/hierarchy1"/>
    <dgm:cxn modelId="{80C3D638-0C35-42CC-90AA-0C0A32954371}" type="presParOf" srcId="{BC51F426-4431-499A-AEC0-24F2E949B774}" destId="{573E17C0-39B7-4AE0-A9EF-DCCE6761699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2407EE-E8ED-4424-AD36-4C2A4ED9F0CF}" type="doc">
      <dgm:prSet loTypeId="urn:microsoft.com/office/officeart/2005/8/layout/hProcess7" loCatId="list" qsTypeId="urn:microsoft.com/office/officeart/2005/8/quickstyle/3d2" qsCatId="3D" csTypeId="urn:microsoft.com/office/officeart/2005/8/colors/colorful5" csCatId="colorful" phldr="1"/>
      <dgm:spPr/>
      <dgm:t>
        <a:bodyPr/>
        <a:lstStyle/>
        <a:p>
          <a:endParaRPr lang="en-IN"/>
        </a:p>
      </dgm:t>
    </dgm:pt>
    <dgm:pt modelId="{1550EB5D-4CC9-48B9-8C9D-EAD862FB3CFC}">
      <dgm:prSet phldrT="[Text]" custT="1"/>
      <dgm:spPr/>
      <dgm:t>
        <a:bodyPr/>
        <a:lstStyle/>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Hive Connect provides an innovative solution to the traditional methods of discovering and connecting with local service providers. By offering a centralized, user-friendly platform, Hive Connect enhances the accessibility and efficiency of finding and managing local services. </a:t>
          </a:r>
          <a:endParaRPr lang="en-IN" sz="1800" dirty="0">
            <a:latin typeface="Times New Roman" panose="02020603050405020304" pitchFamily="18" charset="0"/>
            <a:cs typeface="Times New Roman" panose="02020603050405020304" pitchFamily="18" charset="0"/>
          </a:endParaRPr>
        </a:p>
      </dgm:t>
    </dgm:pt>
    <dgm:pt modelId="{4A29FDDE-FB25-4F56-BF1D-48B2D5582673}" type="parTrans" cxnId="{47709502-FCE0-4630-B290-C6D710C93A27}">
      <dgm:prSet/>
      <dgm:spPr/>
      <dgm:t>
        <a:bodyPr/>
        <a:lstStyle/>
        <a:p>
          <a:endParaRPr lang="en-IN" sz="1800">
            <a:latin typeface="Times New Roman" panose="02020603050405020304" pitchFamily="18" charset="0"/>
            <a:cs typeface="Times New Roman" panose="02020603050405020304" pitchFamily="18" charset="0"/>
          </a:endParaRPr>
        </a:p>
      </dgm:t>
    </dgm:pt>
    <dgm:pt modelId="{E1F664D5-DF30-4A8F-B4F9-A8CB48977303}" type="sibTrans" cxnId="{47709502-FCE0-4630-B290-C6D710C93A27}">
      <dgm:prSet/>
      <dgm:spPr/>
      <dgm:t>
        <a:bodyPr/>
        <a:lstStyle/>
        <a:p>
          <a:endParaRPr lang="en-IN" sz="1800">
            <a:latin typeface="Times New Roman" panose="02020603050405020304" pitchFamily="18" charset="0"/>
            <a:cs typeface="Times New Roman" panose="02020603050405020304" pitchFamily="18" charset="0"/>
          </a:endParaRPr>
        </a:p>
      </dgm:t>
    </dgm:pt>
    <dgm:pt modelId="{027FD5D2-E131-428A-B5D1-2A35EBDD8C3A}">
      <dgm:prSet phldrT="[Text]" custT="1"/>
      <dgm:spPr/>
      <dgm:t>
        <a:bodyPr/>
        <a:lstStyle/>
        <a:p>
          <a:r>
            <a:rPr lang="en-IN" sz="1800" dirty="0">
              <a:latin typeface="Times New Roman" panose="02020603050405020304" pitchFamily="18" charset="0"/>
              <a:cs typeface="Times New Roman" panose="02020603050405020304" pitchFamily="18" charset="0"/>
            </a:rPr>
            <a:t>*</a:t>
          </a:r>
        </a:p>
      </dgm:t>
    </dgm:pt>
    <dgm:pt modelId="{46CAF3DC-0308-4455-90B4-4DF5F49B2AD2}" type="parTrans" cxnId="{DFE0FEBC-2461-4FB9-9634-63E2B5978F85}">
      <dgm:prSet/>
      <dgm:spPr/>
      <dgm:t>
        <a:bodyPr/>
        <a:lstStyle/>
        <a:p>
          <a:endParaRPr lang="en-IN" sz="1800">
            <a:latin typeface="Times New Roman" panose="02020603050405020304" pitchFamily="18" charset="0"/>
            <a:cs typeface="Times New Roman" panose="02020603050405020304" pitchFamily="18" charset="0"/>
          </a:endParaRPr>
        </a:p>
      </dgm:t>
    </dgm:pt>
    <dgm:pt modelId="{26AA35FA-9B46-45B7-8AEE-B8366E9FF918}" type="sibTrans" cxnId="{DFE0FEBC-2461-4FB9-9634-63E2B5978F85}">
      <dgm:prSet/>
      <dgm:spPr/>
      <dgm:t>
        <a:bodyPr/>
        <a:lstStyle/>
        <a:p>
          <a:endParaRPr lang="en-IN" sz="1800">
            <a:latin typeface="Times New Roman" panose="02020603050405020304" pitchFamily="18" charset="0"/>
            <a:cs typeface="Times New Roman" panose="02020603050405020304" pitchFamily="18" charset="0"/>
          </a:endParaRPr>
        </a:p>
      </dgm:t>
    </dgm:pt>
    <dgm:pt modelId="{F71766EE-ED42-4356-8304-531E981E1D22}">
      <dgm:prSet phldrT="[Text]" custT="1"/>
      <dgm:spPr/>
      <dgm:t>
        <a:bodyPr/>
        <a:lstStyle/>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not only streamlines the communication between users and service providers but also ensures that data is well-organized and up-to-date, fostering trust and reliability within the community.</a:t>
          </a:r>
          <a:endParaRPr lang="en-IN" sz="1800" dirty="0">
            <a:latin typeface="Times New Roman" panose="02020603050405020304" pitchFamily="18" charset="0"/>
            <a:cs typeface="Times New Roman" panose="02020603050405020304" pitchFamily="18" charset="0"/>
          </a:endParaRPr>
        </a:p>
      </dgm:t>
    </dgm:pt>
    <dgm:pt modelId="{139BE1D6-ED41-4BCB-9DD2-0CF26B5C917B}" type="parTrans" cxnId="{9D9952E9-6099-428D-A15F-78D638A4BAB9}">
      <dgm:prSet/>
      <dgm:spPr/>
      <dgm:t>
        <a:bodyPr/>
        <a:lstStyle/>
        <a:p>
          <a:endParaRPr lang="en-IN" sz="1800">
            <a:latin typeface="Times New Roman" panose="02020603050405020304" pitchFamily="18" charset="0"/>
            <a:cs typeface="Times New Roman" panose="02020603050405020304" pitchFamily="18" charset="0"/>
          </a:endParaRPr>
        </a:p>
      </dgm:t>
    </dgm:pt>
    <dgm:pt modelId="{EA165214-1327-4A72-841D-4A0FB560C826}" type="sibTrans" cxnId="{9D9952E9-6099-428D-A15F-78D638A4BAB9}">
      <dgm:prSet/>
      <dgm:spPr/>
      <dgm:t>
        <a:bodyPr/>
        <a:lstStyle/>
        <a:p>
          <a:endParaRPr lang="en-IN" sz="1800">
            <a:latin typeface="Times New Roman" panose="02020603050405020304" pitchFamily="18" charset="0"/>
            <a:cs typeface="Times New Roman" panose="02020603050405020304" pitchFamily="18" charset="0"/>
          </a:endParaRPr>
        </a:p>
      </dgm:t>
    </dgm:pt>
    <dgm:pt modelId="{C5AA6990-9EAE-45D6-A841-8297497694E2}">
      <dgm:prSet phldrT="[Text]" custT="1"/>
      <dgm:spPr/>
      <dgm:t>
        <a:bodyPr/>
        <a:lstStyle/>
        <a:p>
          <a:r>
            <a:rPr lang="en-IN" sz="1800" dirty="0">
              <a:latin typeface="Times New Roman" panose="02020603050405020304" pitchFamily="18" charset="0"/>
              <a:cs typeface="Times New Roman" panose="02020603050405020304" pitchFamily="18" charset="0"/>
            </a:rPr>
            <a:t>*</a:t>
          </a:r>
        </a:p>
      </dgm:t>
    </dgm:pt>
    <dgm:pt modelId="{D5D03DDB-88D4-4340-A0FE-B7715C109D06}" type="parTrans" cxnId="{A5650123-E81A-4ED9-9230-8E99C4D7DFA5}">
      <dgm:prSet/>
      <dgm:spPr/>
      <dgm:t>
        <a:bodyPr/>
        <a:lstStyle/>
        <a:p>
          <a:endParaRPr lang="en-IN" sz="1800">
            <a:latin typeface="Times New Roman" panose="02020603050405020304" pitchFamily="18" charset="0"/>
            <a:cs typeface="Times New Roman" panose="02020603050405020304" pitchFamily="18" charset="0"/>
          </a:endParaRPr>
        </a:p>
      </dgm:t>
    </dgm:pt>
    <dgm:pt modelId="{C584A3C3-DB67-478F-B1BD-933E8A89AEF7}" type="sibTrans" cxnId="{A5650123-E81A-4ED9-9230-8E99C4D7DFA5}">
      <dgm:prSet/>
      <dgm:spPr/>
      <dgm:t>
        <a:bodyPr/>
        <a:lstStyle/>
        <a:p>
          <a:endParaRPr lang="en-IN" sz="1800">
            <a:latin typeface="Times New Roman" panose="02020603050405020304" pitchFamily="18" charset="0"/>
            <a:cs typeface="Times New Roman" panose="02020603050405020304" pitchFamily="18" charset="0"/>
          </a:endParaRPr>
        </a:p>
      </dgm:t>
    </dgm:pt>
    <dgm:pt modelId="{A6CC2ECC-AA94-46E8-9C6D-6BEF2A375D1C}">
      <dgm:prSet phldrT="[Text]" custT="1"/>
      <dgm:spPr/>
      <dgm:t>
        <a:bodyPr/>
        <a:lstStyle/>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centralized approach helps to create a more connected, engaged local community, offering a valuable resource for users and service providers alike.</a:t>
          </a:r>
          <a:endParaRPr lang="en-IN" sz="1800" dirty="0">
            <a:latin typeface="Times New Roman" panose="02020603050405020304" pitchFamily="18" charset="0"/>
            <a:cs typeface="Times New Roman" panose="02020603050405020304" pitchFamily="18" charset="0"/>
          </a:endParaRPr>
        </a:p>
      </dgm:t>
    </dgm:pt>
    <dgm:pt modelId="{CAC3E72E-D73C-451D-9030-8554CBB54712}" type="parTrans" cxnId="{BF37FECA-7572-4BBD-A33F-72F81A7BF745}">
      <dgm:prSet/>
      <dgm:spPr/>
      <dgm:t>
        <a:bodyPr/>
        <a:lstStyle/>
        <a:p>
          <a:endParaRPr lang="en-IN" sz="1800">
            <a:latin typeface="Times New Roman" panose="02020603050405020304" pitchFamily="18" charset="0"/>
            <a:cs typeface="Times New Roman" panose="02020603050405020304" pitchFamily="18" charset="0"/>
          </a:endParaRPr>
        </a:p>
      </dgm:t>
    </dgm:pt>
    <dgm:pt modelId="{4DA3E744-C7A1-4F34-9DC8-4DEE6650A124}" type="sibTrans" cxnId="{BF37FECA-7572-4BBD-A33F-72F81A7BF745}">
      <dgm:prSet/>
      <dgm:spPr/>
      <dgm:t>
        <a:bodyPr/>
        <a:lstStyle/>
        <a:p>
          <a:endParaRPr lang="en-IN" sz="1800">
            <a:latin typeface="Times New Roman" panose="02020603050405020304" pitchFamily="18" charset="0"/>
            <a:cs typeface="Times New Roman" panose="02020603050405020304" pitchFamily="18" charset="0"/>
          </a:endParaRPr>
        </a:p>
      </dgm:t>
    </dgm:pt>
    <dgm:pt modelId="{9A0E7BC5-88A1-4F6E-9DC1-46F1CAB72465}">
      <dgm:prSet phldrT="[Text]" custT="1"/>
      <dgm:spPr/>
      <dgm:t>
        <a:bodyPr/>
        <a:lstStyle/>
        <a:p>
          <a:r>
            <a:rPr lang="en-IN" sz="1800" dirty="0">
              <a:latin typeface="Times New Roman" panose="02020603050405020304" pitchFamily="18" charset="0"/>
              <a:cs typeface="Times New Roman" panose="02020603050405020304" pitchFamily="18" charset="0"/>
            </a:rPr>
            <a:t>*</a:t>
          </a:r>
        </a:p>
      </dgm:t>
    </dgm:pt>
    <dgm:pt modelId="{1D2BE3E8-E8B7-4187-80C2-E96AAD6109DE}" type="sibTrans" cxnId="{C634C696-C56E-43F1-A8BA-274C2D1273BB}">
      <dgm:prSet/>
      <dgm:spPr/>
      <dgm:t>
        <a:bodyPr/>
        <a:lstStyle/>
        <a:p>
          <a:endParaRPr lang="en-IN" sz="1800">
            <a:latin typeface="Times New Roman" panose="02020603050405020304" pitchFamily="18" charset="0"/>
            <a:cs typeface="Times New Roman" panose="02020603050405020304" pitchFamily="18" charset="0"/>
          </a:endParaRPr>
        </a:p>
      </dgm:t>
    </dgm:pt>
    <dgm:pt modelId="{2483DEE7-E47F-45B7-B7E2-3459144C0231}" type="parTrans" cxnId="{C634C696-C56E-43F1-A8BA-274C2D1273BB}">
      <dgm:prSet/>
      <dgm:spPr/>
      <dgm:t>
        <a:bodyPr/>
        <a:lstStyle/>
        <a:p>
          <a:endParaRPr lang="en-IN" sz="1800">
            <a:latin typeface="Times New Roman" panose="02020603050405020304" pitchFamily="18" charset="0"/>
            <a:cs typeface="Times New Roman" panose="02020603050405020304" pitchFamily="18" charset="0"/>
          </a:endParaRPr>
        </a:p>
      </dgm:t>
    </dgm:pt>
    <dgm:pt modelId="{FD1D9088-59B3-4EA6-8379-B6256876410C}" type="pres">
      <dgm:prSet presAssocID="{462407EE-E8ED-4424-AD36-4C2A4ED9F0CF}" presName="Name0" presStyleCnt="0">
        <dgm:presLayoutVars>
          <dgm:dir/>
          <dgm:animLvl val="lvl"/>
          <dgm:resizeHandles val="exact"/>
        </dgm:presLayoutVars>
      </dgm:prSet>
      <dgm:spPr/>
    </dgm:pt>
    <dgm:pt modelId="{F405EC76-FDA5-49BC-B741-8455EB69115F}" type="pres">
      <dgm:prSet presAssocID="{9A0E7BC5-88A1-4F6E-9DC1-46F1CAB72465}" presName="compositeNode" presStyleCnt="0">
        <dgm:presLayoutVars>
          <dgm:bulletEnabled val="1"/>
        </dgm:presLayoutVars>
      </dgm:prSet>
      <dgm:spPr/>
    </dgm:pt>
    <dgm:pt modelId="{1083EEE0-5EB4-462A-A400-50FCFD2967D5}" type="pres">
      <dgm:prSet presAssocID="{9A0E7BC5-88A1-4F6E-9DC1-46F1CAB72465}" presName="bgRect" presStyleLbl="node1" presStyleIdx="0" presStyleCnt="3" custScaleX="141193" custScaleY="147940"/>
      <dgm:spPr/>
    </dgm:pt>
    <dgm:pt modelId="{E0C9DEAC-30DA-4AF4-8571-C5EFB5CD2C71}" type="pres">
      <dgm:prSet presAssocID="{9A0E7BC5-88A1-4F6E-9DC1-46F1CAB72465}" presName="parentNode" presStyleLbl="node1" presStyleIdx="0" presStyleCnt="3">
        <dgm:presLayoutVars>
          <dgm:chMax val="0"/>
          <dgm:bulletEnabled val="1"/>
        </dgm:presLayoutVars>
      </dgm:prSet>
      <dgm:spPr/>
    </dgm:pt>
    <dgm:pt modelId="{42914B34-88A5-44D3-A8D3-9D278ACA7EE5}" type="pres">
      <dgm:prSet presAssocID="{9A0E7BC5-88A1-4F6E-9DC1-46F1CAB72465}" presName="childNode" presStyleLbl="node1" presStyleIdx="0" presStyleCnt="3">
        <dgm:presLayoutVars>
          <dgm:bulletEnabled val="1"/>
        </dgm:presLayoutVars>
      </dgm:prSet>
      <dgm:spPr/>
    </dgm:pt>
    <dgm:pt modelId="{9B43BC80-D8F4-4EE8-9CD4-4152CCC21D9A}" type="pres">
      <dgm:prSet presAssocID="{1D2BE3E8-E8B7-4187-80C2-E96AAD6109DE}" presName="hSp" presStyleCnt="0"/>
      <dgm:spPr/>
    </dgm:pt>
    <dgm:pt modelId="{6BCD0CA0-08E2-46EF-B9EC-142664043EB5}" type="pres">
      <dgm:prSet presAssocID="{1D2BE3E8-E8B7-4187-80C2-E96AAD6109DE}" presName="vProcSp" presStyleCnt="0"/>
      <dgm:spPr/>
    </dgm:pt>
    <dgm:pt modelId="{8072A78C-9665-46A8-A9CC-0FD4021066F5}" type="pres">
      <dgm:prSet presAssocID="{1D2BE3E8-E8B7-4187-80C2-E96AAD6109DE}" presName="vSp1" presStyleCnt="0"/>
      <dgm:spPr/>
    </dgm:pt>
    <dgm:pt modelId="{6093EEAB-F192-481E-AFAE-41E7CEF5E8B5}" type="pres">
      <dgm:prSet presAssocID="{1D2BE3E8-E8B7-4187-80C2-E96AAD6109DE}" presName="simulatedConn" presStyleLbl="solidFgAcc1" presStyleIdx="0" presStyleCnt="2"/>
      <dgm:spPr/>
    </dgm:pt>
    <dgm:pt modelId="{28498F3E-AF99-4EFF-9425-BA1B18CD8D14}" type="pres">
      <dgm:prSet presAssocID="{1D2BE3E8-E8B7-4187-80C2-E96AAD6109DE}" presName="vSp2" presStyleCnt="0"/>
      <dgm:spPr/>
    </dgm:pt>
    <dgm:pt modelId="{07FBD184-5B22-491B-B127-28434BD36B7D}" type="pres">
      <dgm:prSet presAssocID="{1D2BE3E8-E8B7-4187-80C2-E96AAD6109DE}" presName="sibTrans" presStyleCnt="0"/>
      <dgm:spPr/>
    </dgm:pt>
    <dgm:pt modelId="{EBCA4104-2318-4433-8474-EEA67EE941FB}" type="pres">
      <dgm:prSet presAssocID="{027FD5D2-E131-428A-B5D1-2A35EBDD8C3A}" presName="compositeNode" presStyleCnt="0">
        <dgm:presLayoutVars>
          <dgm:bulletEnabled val="1"/>
        </dgm:presLayoutVars>
      </dgm:prSet>
      <dgm:spPr/>
    </dgm:pt>
    <dgm:pt modelId="{E1D8D9C6-B5F6-4CE4-8199-5247DE871DEF}" type="pres">
      <dgm:prSet presAssocID="{027FD5D2-E131-428A-B5D1-2A35EBDD8C3A}" presName="bgRect" presStyleLbl="node1" presStyleIdx="1" presStyleCnt="3" custScaleX="124155" custScaleY="143646"/>
      <dgm:spPr/>
    </dgm:pt>
    <dgm:pt modelId="{A3C3E698-6694-445A-B914-CF2716D84B9C}" type="pres">
      <dgm:prSet presAssocID="{027FD5D2-E131-428A-B5D1-2A35EBDD8C3A}" presName="parentNode" presStyleLbl="node1" presStyleIdx="1" presStyleCnt="3">
        <dgm:presLayoutVars>
          <dgm:chMax val="0"/>
          <dgm:bulletEnabled val="1"/>
        </dgm:presLayoutVars>
      </dgm:prSet>
      <dgm:spPr/>
    </dgm:pt>
    <dgm:pt modelId="{BCD3C696-16A0-4504-94B1-0421181663F6}" type="pres">
      <dgm:prSet presAssocID="{027FD5D2-E131-428A-B5D1-2A35EBDD8C3A}" presName="childNode" presStyleLbl="node1" presStyleIdx="1" presStyleCnt="3">
        <dgm:presLayoutVars>
          <dgm:bulletEnabled val="1"/>
        </dgm:presLayoutVars>
      </dgm:prSet>
      <dgm:spPr/>
    </dgm:pt>
    <dgm:pt modelId="{DE1D2F19-2DAB-47C4-9680-6790423DBAB5}" type="pres">
      <dgm:prSet presAssocID="{26AA35FA-9B46-45B7-8AEE-B8366E9FF918}" presName="hSp" presStyleCnt="0"/>
      <dgm:spPr/>
    </dgm:pt>
    <dgm:pt modelId="{97BD59B3-1B91-4B22-A156-37CBC438D9F3}" type="pres">
      <dgm:prSet presAssocID="{26AA35FA-9B46-45B7-8AEE-B8366E9FF918}" presName="vProcSp" presStyleCnt="0"/>
      <dgm:spPr/>
    </dgm:pt>
    <dgm:pt modelId="{B6D8D0E0-D4E3-4F5D-8DD6-8421C2EB97CB}" type="pres">
      <dgm:prSet presAssocID="{26AA35FA-9B46-45B7-8AEE-B8366E9FF918}" presName="vSp1" presStyleCnt="0"/>
      <dgm:spPr/>
    </dgm:pt>
    <dgm:pt modelId="{AA7A4FBA-6A99-4FBC-A2E6-4892DA1BD8F4}" type="pres">
      <dgm:prSet presAssocID="{26AA35FA-9B46-45B7-8AEE-B8366E9FF918}" presName="simulatedConn" presStyleLbl="solidFgAcc1" presStyleIdx="1" presStyleCnt="2"/>
      <dgm:spPr/>
    </dgm:pt>
    <dgm:pt modelId="{64856E12-240E-4DD7-B704-58480B954C7F}" type="pres">
      <dgm:prSet presAssocID="{26AA35FA-9B46-45B7-8AEE-B8366E9FF918}" presName="vSp2" presStyleCnt="0"/>
      <dgm:spPr/>
    </dgm:pt>
    <dgm:pt modelId="{16103D22-D65C-411B-9F98-968581B2B0DF}" type="pres">
      <dgm:prSet presAssocID="{26AA35FA-9B46-45B7-8AEE-B8366E9FF918}" presName="sibTrans" presStyleCnt="0"/>
      <dgm:spPr/>
    </dgm:pt>
    <dgm:pt modelId="{3E195ADE-2BD4-455F-B18E-FDBA087E9BB2}" type="pres">
      <dgm:prSet presAssocID="{C5AA6990-9EAE-45D6-A841-8297497694E2}" presName="compositeNode" presStyleCnt="0">
        <dgm:presLayoutVars>
          <dgm:bulletEnabled val="1"/>
        </dgm:presLayoutVars>
      </dgm:prSet>
      <dgm:spPr/>
    </dgm:pt>
    <dgm:pt modelId="{80BD9317-8BC4-496F-B4DD-7CDF78AE5DF8}" type="pres">
      <dgm:prSet presAssocID="{C5AA6990-9EAE-45D6-A841-8297497694E2}" presName="bgRect" presStyleLbl="node1" presStyleIdx="2" presStyleCnt="3" custScaleX="116464" custScaleY="143646"/>
      <dgm:spPr/>
    </dgm:pt>
    <dgm:pt modelId="{4166AF77-4163-4C95-A8CE-4931565A9559}" type="pres">
      <dgm:prSet presAssocID="{C5AA6990-9EAE-45D6-A841-8297497694E2}" presName="parentNode" presStyleLbl="node1" presStyleIdx="2" presStyleCnt="3">
        <dgm:presLayoutVars>
          <dgm:chMax val="0"/>
          <dgm:bulletEnabled val="1"/>
        </dgm:presLayoutVars>
      </dgm:prSet>
      <dgm:spPr/>
    </dgm:pt>
    <dgm:pt modelId="{88792FC9-9C24-40E2-9D59-C69195DA0F69}" type="pres">
      <dgm:prSet presAssocID="{C5AA6990-9EAE-45D6-A841-8297497694E2}" presName="childNode" presStyleLbl="node1" presStyleIdx="2" presStyleCnt="3">
        <dgm:presLayoutVars>
          <dgm:bulletEnabled val="1"/>
        </dgm:presLayoutVars>
      </dgm:prSet>
      <dgm:spPr/>
    </dgm:pt>
  </dgm:ptLst>
  <dgm:cxnLst>
    <dgm:cxn modelId="{47709502-FCE0-4630-B290-C6D710C93A27}" srcId="{9A0E7BC5-88A1-4F6E-9DC1-46F1CAB72465}" destId="{1550EB5D-4CC9-48B9-8C9D-EAD862FB3CFC}" srcOrd="0" destOrd="0" parTransId="{4A29FDDE-FB25-4F56-BF1D-48B2D5582673}" sibTransId="{E1F664D5-DF30-4A8F-B4F9-A8CB48977303}"/>
    <dgm:cxn modelId="{2239D103-4F0A-4C25-BCAA-3057ED23D476}" type="presOf" srcId="{C5AA6990-9EAE-45D6-A841-8297497694E2}" destId="{80BD9317-8BC4-496F-B4DD-7CDF78AE5DF8}" srcOrd="0" destOrd="0" presId="urn:microsoft.com/office/officeart/2005/8/layout/hProcess7"/>
    <dgm:cxn modelId="{3F945210-4435-4977-9F92-CDCF671CDE82}" type="presOf" srcId="{A6CC2ECC-AA94-46E8-9C6D-6BEF2A375D1C}" destId="{88792FC9-9C24-40E2-9D59-C69195DA0F69}" srcOrd="0" destOrd="0" presId="urn:microsoft.com/office/officeart/2005/8/layout/hProcess7"/>
    <dgm:cxn modelId="{9A519C15-EBFF-44AD-9F96-17F499E16933}" type="presOf" srcId="{1550EB5D-4CC9-48B9-8C9D-EAD862FB3CFC}" destId="{42914B34-88A5-44D3-A8D3-9D278ACA7EE5}" srcOrd="0" destOrd="0" presId="urn:microsoft.com/office/officeart/2005/8/layout/hProcess7"/>
    <dgm:cxn modelId="{A5650123-E81A-4ED9-9230-8E99C4D7DFA5}" srcId="{462407EE-E8ED-4424-AD36-4C2A4ED9F0CF}" destId="{C5AA6990-9EAE-45D6-A841-8297497694E2}" srcOrd="2" destOrd="0" parTransId="{D5D03DDB-88D4-4340-A0FE-B7715C109D06}" sibTransId="{C584A3C3-DB67-478F-B1BD-933E8A89AEF7}"/>
    <dgm:cxn modelId="{7975F54D-BBCA-47C5-8B93-10FB06782A56}" type="presOf" srcId="{C5AA6990-9EAE-45D6-A841-8297497694E2}" destId="{4166AF77-4163-4C95-A8CE-4931565A9559}" srcOrd="1" destOrd="0" presId="urn:microsoft.com/office/officeart/2005/8/layout/hProcess7"/>
    <dgm:cxn modelId="{9DEFD77E-1D0E-442C-AEE3-814FA2EB6BA9}" type="presOf" srcId="{027FD5D2-E131-428A-B5D1-2A35EBDD8C3A}" destId="{E1D8D9C6-B5F6-4CE4-8199-5247DE871DEF}" srcOrd="0" destOrd="0" presId="urn:microsoft.com/office/officeart/2005/8/layout/hProcess7"/>
    <dgm:cxn modelId="{51172C82-8C95-4E26-B103-8B3C6B56F7F4}" type="presOf" srcId="{9A0E7BC5-88A1-4F6E-9DC1-46F1CAB72465}" destId="{1083EEE0-5EB4-462A-A400-50FCFD2967D5}" srcOrd="0" destOrd="0" presId="urn:microsoft.com/office/officeart/2005/8/layout/hProcess7"/>
    <dgm:cxn modelId="{2A86BB8F-ECCA-4F0B-850B-53C925B1D8A6}" type="presOf" srcId="{027FD5D2-E131-428A-B5D1-2A35EBDD8C3A}" destId="{A3C3E698-6694-445A-B914-CF2716D84B9C}" srcOrd="1" destOrd="0" presId="urn:microsoft.com/office/officeart/2005/8/layout/hProcess7"/>
    <dgm:cxn modelId="{6C421B95-67C9-4049-A11B-BA7E0D8A1E6D}" type="presOf" srcId="{9A0E7BC5-88A1-4F6E-9DC1-46F1CAB72465}" destId="{E0C9DEAC-30DA-4AF4-8571-C5EFB5CD2C71}" srcOrd="1" destOrd="0" presId="urn:microsoft.com/office/officeart/2005/8/layout/hProcess7"/>
    <dgm:cxn modelId="{C634C696-C56E-43F1-A8BA-274C2D1273BB}" srcId="{462407EE-E8ED-4424-AD36-4C2A4ED9F0CF}" destId="{9A0E7BC5-88A1-4F6E-9DC1-46F1CAB72465}" srcOrd="0" destOrd="0" parTransId="{2483DEE7-E47F-45B7-B7E2-3459144C0231}" sibTransId="{1D2BE3E8-E8B7-4187-80C2-E96AAD6109DE}"/>
    <dgm:cxn modelId="{BC8D4AB3-2482-4172-8863-4ED0324380AD}" type="presOf" srcId="{F71766EE-ED42-4356-8304-531E981E1D22}" destId="{BCD3C696-16A0-4504-94B1-0421181663F6}" srcOrd="0" destOrd="0" presId="urn:microsoft.com/office/officeart/2005/8/layout/hProcess7"/>
    <dgm:cxn modelId="{DFE0FEBC-2461-4FB9-9634-63E2B5978F85}" srcId="{462407EE-E8ED-4424-AD36-4C2A4ED9F0CF}" destId="{027FD5D2-E131-428A-B5D1-2A35EBDD8C3A}" srcOrd="1" destOrd="0" parTransId="{46CAF3DC-0308-4455-90B4-4DF5F49B2AD2}" sibTransId="{26AA35FA-9B46-45B7-8AEE-B8366E9FF918}"/>
    <dgm:cxn modelId="{BF37FECA-7572-4BBD-A33F-72F81A7BF745}" srcId="{C5AA6990-9EAE-45D6-A841-8297497694E2}" destId="{A6CC2ECC-AA94-46E8-9C6D-6BEF2A375D1C}" srcOrd="0" destOrd="0" parTransId="{CAC3E72E-D73C-451D-9030-8554CBB54712}" sibTransId="{4DA3E744-C7A1-4F34-9DC8-4DEE6650A124}"/>
    <dgm:cxn modelId="{B47775D4-D467-4EEF-8941-A6AC059722B1}" type="presOf" srcId="{462407EE-E8ED-4424-AD36-4C2A4ED9F0CF}" destId="{FD1D9088-59B3-4EA6-8379-B6256876410C}" srcOrd="0" destOrd="0" presId="urn:microsoft.com/office/officeart/2005/8/layout/hProcess7"/>
    <dgm:cxn modelId="{9D9952E9-6099-428D-A15F-78D638A4BAB9}" srcId="{027FD5D2-E131-428A-B5D1-2A35EBDD8C3A}" destId="{F71766EE-ED42-4356-8304-531E981E1D22}" srcOrd="0" destOrd="0" parTransId="{139BE1D6-ED41-4BCB-9DD2-0CF26B5C917B}" sibTransId="{EA165214-1327-4A72-841D-4A0FB560C826}"/>
    <dgm:cxn modelId="{308AC241-D642-48F6-807A-4B13AC494974}" type="presParOf" srcId="{FD1D9088-59B3-4EA6-8379-B6256876410C}" destId="{F405EC76-FDA5-49BC-B741-8455EB69115F}" srcOrd="0" destOrd="0" presId="urn:microsoft.com/office/officeart/2005/8/layout/hProcess7"/>
    <dgm:cxn modelId="{3A68AF4E-16A0-42E5-97EB-A9564014D11D}" type="presParOf" srcId="{F405EC76-FDA5-49BC-B741-8455EB69115F}" destId="{1083EEE0-5EB4-462A-A400-50FCFD2967D5}" srcOrd="0" destOrd="0" presId="urn:microsoft.com/office/officeart/2005/8/layout/hProcess7"/>
    <dgm:cxn modelId="{57550C08-81CC-421D-97FE-071CCFC08AE6}" type="presParOf" srcId="{F405EC76-FDA5-49BC-B741-8455EB69115F}" destId="{E0C9DEAC-30DA-4AF4-8571-C5EFB5CD2C71}" srcOrd="1" destOrd="0" presId="urn:microsoft.com/office/officeart/2005/8/layout/hProcess7"/>
    <dgm:cxn modelId="{20E4EBE0-87F2-4003-932B-4EB396D70A9E}" type="presParOf" srcId="{F405EC76-FDA5-49BC-B741-8455EB69115F}" destId="{42914B34-88A5-44D3-A8D3-9D278ACA7EE5}" srcOrd="2" destOrd="0" presId="urn:microsoft.com/office/officeart/2005/8/layout/hProcess7"/>
    <dgm:cxn modelId="{B575B6DE-37C3-4249-9655-8369FBBFBE79}" type="presParOf" srcId="{FD1D9088-59B3-4EA6-8379-B6256876410C}" destId="{9B43BC80-D8F4-4EE8-9CD4-4152CCC21D9A}" srcOrd="1" destOrd="0" presId="urn:microsoft.com/office/officeart/2005/8/layout/hProcess7"/>
    <dgm:cxn modelId="{55836DDB-292E-40CA-8194-4F91857BAD4D}" type="presParOf" srcId="{FD1D9088-59B3-4EA6-8379-B6256876410C}" destId="{6BCD0CA0-08E2-46EF-B9EC-142664043EB5}" srcOrd="2" destOrd="0" presId="urn:microsoft.com/office/officeart/2005/8/layout/hProcess7"/>
    <dgm:cxn modelId="{82B36668-CBDF-4191-8FE9-408F989A0A46}" type="presParOf" srcId="{6BCD0CA0-08E2-46EF-B9EC-142664043EB5}" destId="{8072A78C-9665-46A8-A9CC-0FD4021066F5}" srcOrd="0" destOrd="0" presId="urn:microsoft.com/office/officeart/2005/8/layout/hProcess7"/>
    <dgm:cxn modelId="{F81056EA-E260-401C-A67F-062BE130FC47}" type="presParOf" srcId="{6BCD0CA0-08E2-46EF-B9EC-142664043EB5}" destId="{6093EEAB-F192-481E-AFAE-41E7CEF5E8B5}" srcOrd="1" destOrd="0" presId="urn:microsoft.com/office/officeart/2005/8/layout/hProcess7"/>
    <dgm:cxn modelId="{9E7444E7-BF79-44EA-938C-59F4A4E5BACF}" type="presParOf" srcId="{6BCD0CA0-08E2-46EF-B9EC-142664043EB5}" destId="{28498F3E-AF99-4EFF-9425-BA1B18CD8D14}" srcOrd="2" destOrd="0" presId="urn:microsoft.com/office/officeart/2005/8/layout/hProcess7"/>
    <dgm:cxn modelId="{F4E0D773-45D9-4E21-BFA0-57EFDCA4C58F}" type="presParOf" srcId="{FD1D9088-59B3-4EA6-8379-B6256876410C}" destId="{07FBD184-5B22-491B-B127-28434BD36B7D}" srcOrd="3" destOrd="0" presId="urn:microsoft.com/office/officeart/2005/8/layout/hProcess7"/>
    <dgm:cxn modelId="{07642EA4-4E3D-4378-AEF1-53ECBDC27083}" type="presParOf" srcId="{FD1D9088-59B3-4EA6-8379-B6256876410C}" destId="{EBCA4104-2318-4433-8474-EEA67EE941FB}" srcOrd="4" destOrd="0" presId="urn:microsoft.com/office/officeart/2005/8/layout/hProcess7"/>
    <dgm:cxn modelId="{FB9F1657-2DD4-4153-A529-8C08FADD1A0A}" type="presParOf" srcId="{EBCA4104-2318-4433-8474-EEA67EE941FB}" destId="{E1D8D9C6-B5F6-4CE4-8199-5247DE871DEF}" srcOrd="0" destOrd="0" presId="urn:microsoft.com/office/officeart/2005/8/layout/hProcess7"/>
    <dgm:cxn modelId="{B10E4557-D2F8-438B-AC47-9968CCB016CE}" type="presParOf" srcId="{EBCA4104-2318-4433-8474-EEA67EE941FB}" destId="{A3C3E698-6694-445A-B914-CF2716D84B9C}" srcOrd="1" destOrd="0" presId="urn:microsoft.com/office/officeart/2005/8/layout/hProcess7"/>
    <dgm:cxn modelId="{C14CEE17-8FE0-438E-9B00-2D6BFC827297}" type="presParOf" srcId="{EBCA4104-2318-4433-8474-EEA67EE941FB}" destId="{BCD3C696-16A0-4504-94B1-0421181663F6}" srcOrd="2" destOrd="0" presId="urn:microsoft.com/office/officeart/2005/8/layout/hProcess7"/>
    <dgm:cxn modelId="{E9150524-86D7-4F55-BD4A-6F33B18E026C}" type="presParOf" srcId="{FD1D9088-59B3-4EA6-8379-B6256876410C}" destId="{DE1D2F19-2DAB-47C4-9680-6790423DBAB5}" srcOrd="5" destOrd="0" presId="urn:microsoft.com/office/officeart/2005/8/layout/hProcess7"/>
    <dgm:cxn modelId="{671456F5-7446-495C-B862-A69E57ADE63C}" type="presParOf" srcId="{FD1D9088-59B3-4EA6-8379-B6256876410C}" destId="{97BD59B3-1B91-4B22-A156-37CBC438D9F3}" srcOrd="6" destOrd="0" presId="urn:microsoft.com/office/officeart/2005/8/layout/hProcess7"/>
    <dgm:cxn modelId="{270F18AF-ADEF-444E-BCCB-E29AB9B1FEEB}" type="presParOf" srcId="{97BD59B3-1B91-4B22-A156-37CBC438D9F3}" destId="{B6D8D0E0-D4E3-4F5D-8DD6-8421C2EB97CB}" srcOrd="0" destOrd="0" presId="urn:microsoft.com/office/officeart/2005/8/layout/hProcess7"/>
    <dgm:cxn modelId="{650BEF21-1D0B-476D-AB65-F7E9A5B88A52}" type="presParOf" srcId="{97BD59B3-1B91-4B22-A156-37CBC438D9F3}" destId="{AA7A4FBA-6A99-4FBC-A2E6-4892DA1BD8F4}" srcOrd="1" destOrd="0" presId="urn:microsoft.com/office/officeart/2005/8/layout/hProcess7"/>
    <dgm:cxn modelId="{3BE91F22-6E4A-4DBE-84B4-F1225C69B75B}" type="presParOf" srcId="{97BD59B3-1B91-4B22-A156-37CBC438D9F3}" destId="{64856E12-240E-4DD7-B704-58480B954C7F}" srcOrd="2" destOrd="0" presId="urn:microsoft.com/office/officeart/2005/8/layout/hProcess7"/>
    <dgm:cxn modelId="{651EC3FD-80C4-4ECE-818A-A7366D96A358}" type="presParOf" srcId="{FD1D9088-59B3-4EA6-8379-B6256876410C}" destId="{16103D22-D65C-411B-9F98-968581B2B0DF}" srcOrd="7" destOrd="0" presId="urn:microsoft.com/office/officeart/2005/8/layout/hProcess7"/>
    <dgm:cxn modelId="{E9392AA9-5586-4823-9D3D-C513A95854BF}" type="presParOf" srcId="{FD1D9088-59B3-4EA6-8379-B6256876410C}" destId="{3E195ADE-2BD4-455F-B18E-FDBA087E9BB2}" srcOrd="8" destOrd="0" presId="urn:microsoft.com/office/officeart/2005/8/layout/hProcess7"/>
    <dgm:cxn modelId="{E3427180-9BEC-4DD3-8653-7BB43C6BB556}" type="presParOf" srcId="{3E195ADE-2BD4-455F-B18E-FDBA087E9BB2}" destId="{80BD9317-8BC4-496F-B4DD-7CDF78AE5DF8}" srcOrd="0" destOrd="0" presId="urn:microsoft.com/office/officeart/2005/8/layout/hProcess7"/>
    <dgm:cxn modelId="{15B0D9F0-EFCB-4FEE-910A-7B2FE452A4DB}" type="presParOf" srcId="{3E195ADE-2BD4-455F-B18E-FDBA087E9BB2}" destId="{4166AF77-4163-4C95-A8CE-4931565A9559}" srcOrd="1" destOrd="0" presId="urn:microsoft.com/office/officeart/2005/8/layout/hProcess7"/>
    <dgm:cxn modelId="{1F9EC301-4E14-4D31-A5E4-821782365659}" type="presParOf" srcId="{3E195ADE-2BD4-455F-B18E-FDBA087E9BB2}" destId="{88792FC9-9C24-40E2-9D59-C69195DA0F6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D90D38-CF86-4F3B-B820-ADAE722267B0}" type="doc">
      <dgm:prSet loTypeId="urn:microsoft.com/office/officeart/2005/8/layout/default" loCatId="list" qsTypeId="urn:microsoft.com/office/officeart/2005/8/quickstyle/3d6" qsCatId="3D" csTypeId="urn:microsoft.com/office/officeart/2005/8/colors/colorful4" csCatId="colorful" phldr="1"/>
      <dgm:spPr/>
      <dgm:t>
        <a:bodyPr/>
        <a:lstStyle/>
        <a:p>
          <a:endParaRPr lang="en-IN"/>
        </a:p>
      </dgm:t>
    </dgm:pt>
    <dgm:pt modelId="{C60E6894-07BA-43C8-AF56-29DA12E82680}">
      <dgm:prSet phldrT="[Text]"/>
      <dgm:spPr/>
      <dgm: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Advanced Search and Recommendation System</a:t>
          </a:r>
          <a:endParaRPr lang="en-IN" dirty="0"/>
        </a:p>
      </dgm:t>
    </dgm:pt>
    <dgm:pt modelId="{013CBE26-3C51-43FC-8A5D-DEF8305F99B7}" type="parTrans" cxnId="{9564EAC2-A379-42E7-9E54-C44A516FA717}">
      <dgm:prSet/>
      <dgm:spPr/>
      <dgm:t>
        <a:bodyPr/>
        <a:lstStyle/>
        <a:p>
          <a:endParaRPr lang="en-IN"/>
        </a:p>
      </dgm:t>
    </dgm:pt>
    <dgm:pt modelId="{ACD002D1-0577-4709-9722-470A2B92C996}" type="sibTrans" cxnId="{9564EAC2-A379-42E7-9E54-C44A516FA717}">
      <dgm:prSet/>
      <dgm:spPr/>
      <dgm:t>
        <a:bodyPr/>
        <a:lstStyle/>
        <a:p>
          <a:endParaRPr lang="en-IN"/>
        </a:p>
      </dgm:t>
    </dgm:pt>
    <dgm:pt modelId="{DEA5FAB2-D579-41F5-88F9-00A2A096975E}">
      <dgm:prSet phldrT="[Text]"/>
      <dgm:spPr/>
      <dgm: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Rating and Review System</a:t>
          </a:r>
          <a:endParaRPr lang="en-IN" dirty="0"/>
        </a:p>
      </dgm:t>
    </dgm:pt>
    <dgm:pt modelId="{EEC82A1B-F8DA-4EDD-A66C-E7E4E3CC960D}" type="parTrans" cxnId="{14FDF354-FFCC-4104-9593-71E4A1CF7C5A}">
      <dgm:prSet/>
      <dgm:spPr/>
      <dgm:t>
        <a:bodyPr/>
        <a:lstStyle/>
        <a:p>
          <a:endParaRPr lang="en-IN"/>
        </a:p>
      </dgm:t>
    </dgm:pt>
    <dgm:pt modelId="{0DDF8A6F-3D47-4C43-852F-875FC5FB0A6D}" type="sibTrans" cxnId="{14FDF354-FFCC-4104-9593-71E4A1CF7C5A}">
      <dgm:prSet/>
      <dgm:spPr/>
      <dgm:t>
        <a:bodyPr/>
        <a:lstStyle/>
        <a:p>
          <a:endParaRPr lang="en-IN"/>
        </a:p>
      </dgm:t>
    </dgm:pt>
    <dgm:pt modelId="{2E65E03C-3630-48EA-A46D-C2036C952BCF}">
      <dgm:prSet phldrT="[Text]"/>
      <dgm:spPr/>
      <dgm: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Mobile App Development</a:t>
          </a:r>
          <a:endParaRPr lang="en-IN" dirty="0"/>
        </a:p>
      </dgm:t>
    </dgm:pt>
    <dgm:pt modelId="{6B744E72-EE67-4714-8A9A-454C8E936CE2}" type="parTrans" cxnId="{E3B4813C-80ED-4664-AF66-D61B155472AE}">
      <dgm:prSet/>
      <dgm:spPr/>
      <dgm:t>
        <a:bodyPr/>
        <a:lstStyle/>
        <a:p>
          <a:endParaRPr lang="en-IN"/>
        </a:p>
      </dgm:t>
    </dgm:pt>
    <dgm:pt modelId="{B2A92CB8-96AA-480E-8709-24D8CA5FB39D}" type="sibTrans" cxnId="{E3B4813C-80ED-4664-AF66-D61B155472AE}">
      <dgm:prSet/>
      <dgm:spPr/>
      <dgm:t>
        <a:bodyPr/>
        <a:lstStyle/>
        <a:p>
          <a:endParaRPr lang="en-IN"/>
        </a:p>
      </dgm:t>
    </dgm:pt>
    <dgm:pt modelId="{E0705F45-BAA0-4558-964A-CD2D32132194}">
      <dgm:prSet phldrT="[Text]"/>
      <dgm:spPr/>
      <dgm: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Expanded Payment Integration</a:t>
          </a:r>
          <a:endParaRPr lang="en-IN" dirty="0"/>
        </a:p>
      </dgm:t>
    </dgm:pt>
    <dgm:pt modelId="{37D593DD-64E6-41FA-B865-CA8C69C7033C}" type="parTrans" cxnId="{86B83D9A-9B10-4426-984B-C7CCBA5BE62D}">
      <dgm:prSet/>
      <dgm:spPr/>
      <dgm:t>
        <a:bodyPr/>
        <a:lstStyle/>
        <a:p>
          <a:endParaRPr lang="en-IN"/>
        </a:p>
      </dgm:t>
    </dgm:pt>
    <dgm:pt modelId="{7F461A26-0C6C-4068-9956-9C955145A3D7}" type="sibTrans" cxnId="{86B83D9A-9B10-4426-984B-C7CCBA5BE62D}">
      <dgm:prSet/>
      <dgm:spPr/>
      <dgm:t>
        <a:bodyPr/>
        <a:lstStyle/>
        <a:p>
          <a:endParaRPr lang="en-IN"/>
        </a:p>
      </dgm:t>
    </dgm:pt>
    <dgm:pt modelId="{23F02C29-A8C6-4324-95CA-200F479B4ECD}" type="pres">
      <dgm:prSet presAssocID="{32D90D38-CF86-4F3B-B820-ADAE722267B0}" presName="diagram" presStyleCnt="0">
        <dgm:presLayoutVars>
          <dgm:dir/>
          <dgm:resizeHandles val="exact"/>
        </dgm:presLayoutVars>
      </dgm:prSet>
      <dgm:spPr/>
    </dgm:pt>
    <dgm:pt modelId="{1E26E8B7-47F2-4D82-BF72-0B288FD72C02}" type="pres">
      <dgm:prSet presAssocID="{C60E6894-07BA-43C8-AF56-29DA12E82680}" presName="node" presStyleLbl="node1" presStyleIdx="0" presStyleCnt="4">
        <dgm:presLayoutVars>
          <dgm:bulletEnabled val="1"/>
        </dgm:presLayoutVars>
      </dgm:prSet>
      <dgm:spPr/>
    </dgm:pt>
    <dgm:pt modelId="{280AF7E0-BB3F-4912-928E-285F41DA342D}" type="pres">
      <dgm:prSet presAssocID="{ACD002D1-0577-4709-9722-470A2B92C996}" presName="sibTrans" presStyleCnt="0"/>
      <dgm:spPr/>
    </dgm:pt>
    <dgm:pt modelId="{6454F1B3-EDD7-4870-85CC-D8BDF7D17A3E}" type="pres">
      <dgm:prSet presAssocID="{DEA5FAB2-D579-41F5-88F9-00A2A096975E}" presName="node" presStyleLbl="node1" presStyleIdx="1" presStyleCnt="4">
        <dgm:presLayoutVars>
          <dgm:bulletEnabled val="1"/>
        </dgm:presLayoutVars>
      </dgm:prSet>
      <dgm:spPr/>
    </dgm:pt>
    <dgm:pt modelId="{C9D62F33-3F5F-4BC2-9469-6D19A18429CF}" type="pres">
      <dgm:prSet presAssocID="{0DDF8A6F-3D47-4C43-852F-875FC5FB0A6D}" presName="sibTrans" presStyleCnt="0"/>
      <dgm:spPr/>
    </dgm:pt>
    <dgm:pt modelId="{26FB1134-1946-4239-A969-42AD4BCCE3C9}" type="pres">
      <dgm:prSet presAssocID="{2E65E03C-3630-48EA-A46D-C2036C952BCF}" presName="node" presStyleLbl="node1" presStyleIdx="2" presStyleCnt="4">
        <dgm:presLayoutVars>
          <dgm:bulletEnabled val="1"/>
        </dgm:presLayoutVars>
      </dgm:prSet>
      <dgm:spPr/>
    </dgm:pt>
    <dgm:pt modelId="{A9444600-E7D1-4311-B0A0-794595AFB102}" type="pres">
      <dgm:prSet presAssocID="{B2A92CB8-96AA-480E-8709-24D8CA5FB39D}" presName="sibTrans" presStyleCnt="0"/>
      <dgm:spPr/>
    </dgm:pt>
    <dgm:pt modelId="{6DC5D82A-2159-414C-8956-7505E0A2BBDA}" type="pres">
      <dgm:prSet presAssocID="{E0705F45-BAA0-4558-964A-CD2D32132194}" presName="node" presStyleLbl="node1" presStyleIdx="3" presStyleCnt="4">
        <dgm:presLayoutVars>
          <dgm:bulletEnabled val="1"/>
        </dgm:presLayoutVars>
      </dgm:prSet>
      <dgm:spPr/>
    </dgm:pt>
  </dgm:ptLst>
  <dgm:cxnLst>
    <dgm:cxn modelId="{CBE75914-2CA7-432A-AEAF-1C95FB738DF4}" type="presOf" srcId="{2E65E03C-3630-48EA-A46D-C2036C952BCF}" destId="{26FB1134-1946-4239-A969-42AD4BCCE3C9}" srcOrd="0" destOrd="0" presId="urn:microsoft.com/office/officeart/2005/8/layout/default"/>
    <dgm:cxn modelId="{2EFAED29-22C3-4EFE-B939-2918D4A52546}" type="presOf" srcId="{DEA5FAB2-D579-41F5-88F9-00A2A096975E}" destId="{6454F1B3-EDD7-4870-85CC-D8BDF7D17A3E}" srcOrd="0" destOrd="0" presId="urn:microsoft.com/office/officeart/2005/8/layout/default"/>
    <dgm:cxn modelId="{E3B4813C-80ED-4664-AF66-D61B155472AE}" srcId="{32D90D38-CF86-4F3B-B820-ADAE722267B0}" destId="{2E65E03C-3630-48EA-A46D-C2036C952BCF}" srcOrd="2" destOrd="0" parTransId="{6B744E72-EE67-4714-8A9A-454C8E936CE2}" sibTransId="{B2A92CB8-96AA-480E-8709-24D8CA5FB39D}"/>
    <dgm:cxn modelId="{18659746-275A-467D-B97E-B6EC60C3A968}" type="presOf" srcId="{32D90D38-CF86-4F3B-B820-ADAE722267B0}" destId="{23F02C29-A8C6-4324-95CA-200F479B4ECD}" srcOrd="0" destOrd="0" presId="urn:microsoft.com/office/officeart/2005/8/layout/default"/>
    <dgm:cxn modelId="{14FDF354-FFCC-4104-9593-71E4A1CF7C5A}" srcId="{32D90D38-CF86-4F3B-B820-ADAE722267B0}" destId="{DEA5FAB2-D579-41F5-88F9-00A2A096975E}" srcOrd="1" destOrd="0" parTransId="{EEC82A1B-F8DA-4EDD-A66C-E7E4E3CC960D}" sibTransId="{0DDF8A6F-3D47-4C43-852F-875FC5FB0A6D}"/>
    <dgm:cxn modelId="{ADBFC17D-0374-4237-BA0F-551ADF4C82C0}" type="presOf" srcId="{E0705F45-BAA0-4558-964A-CD2D32132194}" destId="{6DC5D82A-2159-414C-8956-7505E0A2BBDA}" srcOrd="0" destOrd="0" presId="urn:microsoft.com/office/officeart/2005/8/layout/default"/>
    <dgm:cxn modelId="{86B83D9A-9B10-4426-984B-C7CCBA5BE62D}" srcId="{32D90D38-CF86-4F3B-B820-ADAE722267B0}" destId="{E0705F45-BAA0-4558-964A-CD2D32132194}" srcOrd="3" destOrd="0" parTransId="{37D593DD-64E6-41FA-B865-CA8C69C7033C}" sibTransId="{7F461A26-0C6C-4068-9956-9C955145A3D7}"/>
    <dgm:cxn modelId="{363C42C1-B2C6-4C47-894E-2612C628743C}" type="presOf" srcId="{C60E6894-07BA-43C8-AF56-29DA12E82680}" destId="{1E26E8B7-47F2-4D82-BF72-0B288FD72C02}" srcOrd="0" destOrd="0" presId="urn:microsoft.com/office/officeart/2005/8/layout/default"/>
    <dgm:cxn modelId="{9564EAC2-A379-42E7-9E54-C44A516FA717}" srcId="{32D90D38-CF86-4F3B-B820-ADAE722267B0}" destId="{C60E6894-07BA-43C8-AF56-29DA12E82680}" srcOrd="0" destOrd="0" parTransId="{013CBE26-3C51-43FC-8A5D-DEF8305F99B7}" sibTransId="{ACD002D1-0577-4709-9722-470A2B92C996}"/>
    <dgm:cxn modelId="{2745D136-E151-4A55-AD04-3994E18CD34A}" type="presParOf" srcId="{23F02C29-A8C6-4324-95CA-200F479B4ECD}" destId="{1E26E8B7-47F2-4D82-BF72-0B288FD72C02}" srcOrd="0" destOrd="0" presId="urn:microsoft.com/office/officeart/2005/8/layout/default"/>
    <dgm:cxn modelId="{447038F9-5406-4E7D-BC17-6F4F61965CA6}" type="presParOf" srcId="{23F02C29-A8C6-4324-95CA-200F479B4ECD}" destId="{280AF7E0-BB3F-4912-928E-285F41DA342D}" srcOrd="1" destOrd="0" presId="urn:microsoft.com/office/officeart/2005/8/layout/default"/>
    <dgm:cxn modelId="{46A930B2-6312-435B-A66D-3B333AE7DDBD}" type="presParOf" srcId="{23F02C29-A8C6-4324-95CA-200F479B4ECD}" destId="{6454F1B3-EDD7-4870-85CC-D8BDF7D17A3E}" srcOrd="2" destOrd="0" presId="urn:microsoft.com/office/officeart/2005/8/layout/default"/>
    <dgm:cxn modelId="{E13D7FE8-291F-4FD5-9FEE-E1FE8F528E28}" type="presParOf" srcId="{23F02C29-A8C6-4324-95CA-200F479B4ECD}" destId="{C9D62F33-3F5F-4BC2-9469-6D19A18429CF}" srcOrd="3" destOrd="0" presId="urn:microsoft.com/office/officeart/2005/8/layout/default"/>
    <dgm:cxn modelId="{6B4811DB-D531-4363-9540-4BD96E09DAE1}" type="presParOf" srcId="{23F02C29-A8C6-4324-95CA-200F479B4ECD}" destId="{26FB1134-1946-4239-A969-42AD4BCCE3C9}" srcOrd="4" destOrd="0" presId="urn:microsoft.com/office/officeart/2005/8/layout/default"/>
    <dgm:cxn modelId="{3CBDFBC9-46B0-4556-AB1C-CE7DD1CFFAD8}" type="presParOf" srcId="{23F02C29-A8C6-4324-95CA-200F479B4ECD}" destId="{A9444600-E7D1-4311-B0A0-794595AFB102}" srcOrd="5" destOrd="0" presId="urn:microsoft.com/office/officeart/2005/8/layout/default"/>
    <dgm:cxn modelId="{ADB05281-C02F-45E2-86BA-E6062FEF6D46}" type="presParOf" srcId="{23F02C29-A8C6-4324-95CA-200F479B4ECD}" destId="{6DC5D82A-2159-414C-8956-7505E0A2BBD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65051-F902-4A51-A4FC-A207530E3BF7}">
      <dsp:nvSpPr>
        <dsp:cNvPr id="0" name=""/>
        <dsp:cNvSpPr/>
      </dsp:nvSpPr>
      <dsp:spPr>
        <a:xfrm>
          <a:off x="0" y="68400"/>
          <a:ext cx="3067697" cy="18406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imes New Roman" panose="02020603050405020304" pitchFamily="18" charset="0"/>
              <a:cs typeface="Times New Roman" pitchFamily="18" charset="0"/>
            </a:rPr>
            <a:t>Fragmented Access to Providers</a:t>
          </a:r>
          <a:endParaRPr lang="en-IN" sz="3100" kern="1200" dirty="0"/>
        </a:p>
      </dsp:txBody>
      <dsp:txXfrm>
        <a:off x="0" y="68400"/>
        <a:ext cx="3067697" cy="1840618"/>
      </dsp:txXfrm>
    </dsp:sp>
    <dsp:sp modelId="{F9C5D00D-DFE7-4ABB-9FFA-CF884F52C291}">
      <dsp:nvSpPr>
        <dsp:cNvPr id="0" name=""/>
        <dsp:cNvSpPr/>
      </dsp:nvSpPr>
      <dsp:spPr>
        <a:xfrm>
          <a:off x="3374466" y="68400"/>
          <a:ext cx="3067697" cy="1840618"/>
        </a:xfrm>
        <a:prstGeom prst="rect">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Times New Roman" panose="02020603050405020304" pitchFamily="18" charset="0"/>
              <a:cs typeface="Times New Roman" panose="02020603050405020304" pitchFamily="18" charset="0"/>
            </a:rPr>
            <a:t>Lack of Centralized Information</a:t>
          </a:r>
          <a:endParaRPr lang="en-IN" sz="3100" kern="1200" dirty="0"/>
        </a:p>
      </dsp:txBody>
      <dsp:txXfrm>
        <a:off x="3374466" y="68400"/>
        <a:ext cx="3067697" cy="1840618"/>
      </dsp:txXfrm>
    </dsp:sp>
    <dsp:sp modelId="{047E29C1-A1B0-47D3-A14A-88691AEC0EF3}">
      <dsp:nvSpPr>
        <dsp:cNvPr id="0" name=""/>
        <dsp:cNvSpPr/>
      </dsp:nvSpPr>
      <dsp:spPr>
        <a:xfrm>
          <a:off x="6748933" y="68400"/>
          <a:ext cx="3067697" cy="1840618"/>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Time-Consuming Search and Selection Process</a:t>
          </a:r>
          <a:endParaRPr lang="en-IN" sz="3100" kern="1200" dirty="0"/>
        </a:p>
      </dsp:txBody>
      <dsp:txXfrm>
        <a:off x="6748933" y="68400"/>
        <a:ext cx="3067697" cy="1840618"/>
      </dsp:txXfrm>
    </dsp:sp>
    <dsp:sp modelId="{012515A2-55A7-4605-93AA-BE50DF5A2FFE}">
      <dsp:nvSpPr>
        <dsp:cNvPr id="0" name=""/>
        <dsp:cNvSpPr/>
      </dsp:nvSpPr>
      <dsp:spPr>
        <a:xfrm>
          <a:off x="1687233" y="2215788"/>
          <a:ext cx="3067697" cy="1840618"/>
        </a:xfrm>
        <a:prstGeom prst="rect">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Times New Roman" panose="02020603050405020304" pitchFamily="18" charset="0"/>
              <a:cs typeface="Times New Roman" panose="02020603050405020304" pitchFamily="18" charset="0"/>
            </a:rPr>
            <a:t>Inconsistent Quality Control</a:t>
          </a:r>
          <a:endParaRPr lang="en-IN" sz="3100" kern="1200" dirty="0"/>
        </a:p>
      </dsp:txBody>
      <dsp:txXfrm>
        <a:off x="1687233" y="2215788"/>
        <a:ext cx="3067697" cy="1840618"/>
      </dsp:txXfrm>
    </dsp:sp>
    <dsp:sp modelId="{69853BBB-DF97-4101-AFBC-A7B62DC73DC8}">
      <dsp:nvSpPr>
        <dsp:cNvPr id="0" name=""/>
        <dsp:cNvSpPr/>
      </dsp:nvSpPr>
      <dsp:spPr>
        <a:xfrm>
          <a:off x="5061700" y="2215788"/>
          <a:ext cx="3067697" cy="1840618"/>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Times New Roman" panose="02020603050405020304" pitchFamily="18" charset="0"/>
              <a:cs typeface="Times New Roman" panose="02020603050405020304" pitchFamily="18" charset="0"/>
            </a:rPr>
            <a:t>Privacy and Security Risks</a:t>
          </a:r>
          <a:endParaRPr lang="en-IN" sz="3100" kern="1200" dirty="0"/>
        </a:p>
      </dsp:txBody>
      <dsp:txXfrm>
        <a:off x="5061700" y="2215788"/>
        <a:ext cx="3067697" cy="1840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6E059-A273-43AC-9669-3EB4D0B856F3}">
      <dsp:nvSpPr>
        <dsp:cNvPr id="0" name=""/>
        <dsp:cNvSpPr/>
      </dsp:nvSpPr>
      <dsp:spPr>
        <a:xfrm>
          <a:off x="117661" y="2796"/>
          <a:ext cx="2868005" cy="172080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Times New Roman" pitchFamily="18" charset="0"/>
              <a:cs typeface="Times New Roman" pitchFamily="18" charset="0"/>
            </a:rPr>
            <a:t>Local Service Discovery</a:t>
          </a:r>
          <a:endParaRPr lang="en-IN" sz="3400" kern="1200" dirty="0"/>
        </a:p>
      </dsp:txBody>
      <dsp:txXfrm>
        <a:off x="117661" y="2796"/>
        <a:ext cx="2868005" cy="1720803"/>
      </dsp:txXfrm>
    </dsp:sp>
    <dsp:sp modelId="{B2023F2A-B903-48EF-8FE8-3F25F09C405C}">
      <dsp:nvSpPr>
        <dsp:cNvPr id="0" name=""/>
        <dsp:cNvSpPr/>
      </dsp:nvSpPr>
      <dsp:spPr>
        <a:xfrm>
          <a:off x="3272467" y="2796"/>
          <a:ext cx="2868005" cy="1720803"/>
        </a:xfrm>
        <a:prstGeom prst="rect">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Community Engagement</a:t>
          </a:r>
        </a:p>
      </dsp:txBody>
      <dsp:txXfrm>
        <a:off x="3272467" y="2796"/>
        <a:ext cx="2868005" cy="1720803"/>
      </dsp:txXfrm>
    </dsp:sp>
    <dsp:sp modelId="{5247BBD9-6ED6-4D92-B481-9E031C1D5F8F}">
      <dsp:nvSpPr>
        <dsp:cNvPr id="0" name=""/>
        <dsp:cNvSpPr/>
      </dsp:nvSpPr>
      <dsp:spPr>
        <a:xfrm>
          <a:off x="6427273" y="2796"/>
          <a:ext cx="2868005" cy="1720803"/>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Scalability and Future Expansion</a:t>
          </a:r>
        </a:p>
      </dsp:txBody>
      <dsp:txXfrm>
        <a:off x="6427273" y="2796"/>
        <a:ext cx="2868005" cy="1720803"/>
      </dsp:txXfrm>
    </dsp:sp>
    <dsp:sp modelId="{60BA1E7F-FA98-42FF-A274-99D406631FED}">
      <dsp:nvSpPr>
        <dsp:cNvPr id="0" name=""/>
        <dsp:cNvSpPr/>
      </dsp:nvSpPr>
      <dsp:spPr>
        <a:xfrm>
          <a:off x="1695064" y="2010400"/>
          <a:ext cx="2868005" cy="1720803"/>
        </a:xfrm>
        <a:prstGeom prst="rect">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Provider Management</a:t>
          </a:r>
        </a:p>
      </dsp:txBody>
      <dsp:txXfrm>
        <a:off x="1695064" y="2010400"/>
        <a:ext cx="2868005" cy="1720803"/>
      </dsp:txXfrm>
    </dsp:sp>
    <dsp:sp modelId="{80F4AB81-1F59-46EF-B442-DC685B67EC35}">
      <dsp:nvSpPr>
        <dsp:cNvPr id="0" name=""/>
        <dsp:cNvSpPr/>
      </dsp:nvSpPr>
      <dsp:spPr>
        <a:xfrm>
          <a:off x="4849870" y="2010400"/>
          <a:ext cx="2868005" cy="1720803"/>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User-Centric Platform</a:t>
          </a:r>
        </a:p>
      </dsp:txBody>
      <dsp:txXfrm>
        <a:off x="4849870" y="2010400"/>
        <a:ext cx="2868005" cy="1720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BC4D9-278E-41C6-9DA0-AAEBE3476AE7}">
      <dsp:nvSpPr>
        <dsp:cNvPr id="0" name=""/>
        <dsp:cNvSpPr/>
      </dsp:nvSpPr>
      <dsp:spPr>
        <a:xfrm>
          <a:off x="1162757" y="721069"/>
          <a:ext cx="8473610" cy="3670051"/>
        </a:xfrm>
        <a:prstGeom prst="round2DiagRect">
          <a:avLst>
            <a:gd name="adj1" fmla="val 0"/>
            <a:gd name="adj2" fmla="val 1667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6BCF30B-FF8F-4628-B9E4-981BC4102141}">
      <dsp:nvSpPr>
        <dsp:cNvPr id="0" name=""/>
        <dsp:cNvSpPr/>
      </dsp:nvSpPr>
      <dsp:spPr>
        <a:xfrm>
          <a:off x="4686129" y="1126440"/>
          <a:ext cx="836" cy="2658339"/>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68E109BD-E890-4B9B-8890-03042CF6392D}">
      <dsp:nvSpPr>
        <dsp:cNvPr id="0" name=""/>
        <dsp:cNvSpPr/>
      </dsp:nvSpPr>
      <dsp:spPr>
        <a:xfrm>
          <a:off x="1313146" y="1064390"/>
          <a:ext cx="3608195" cy="28628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PROCESSOR</a:t>
          </a:r>
          <a:r>
            <a:rPr lang="en-IN" sz="2000" kern="1200" dirty="0">
              <a:latin typeface="Times New Roman" panose="02020603050405020304" pitchFamily="18" charset="0"/>
              <a:cs typeface="Times New Roman" panose="02020603050405020304" pitchFamily="18" charset="0"/>
            </a:rPr>
            <a:t> : i3 Processor</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HARD DISK </a:t>
          </a:r>
          <a:r>
            <a:rPr lang="en-IN" sz="2000" kern="1200" dirty="0">
              <a:latin typeface="Times New Roman" panose="02020603050405020304" pitchFamily="18" charset="0"/>
              <a:cs typeface="Times New Roman" panose="02020603050405020304" pitchFamily="18" charset="0"/>
            </a:rPr>
            <a:t>: 256 GB</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RAM</a:t>
          </a:r>
          <a:r>
            <a:rPr lang="en-IN" sz="2000" kern="1200" dirty="0">
              <a:latin typeface="Times New Roman" panose="02020603050405020304" pitchFamily="18" charset="0"/>
              <a:cs typeface="Times New Roman" panose="02020603050405020304" pitchFamily="18" charset="0"/>
            </a:rPr>
            <a:t> : 4 GB or above</a:t>
          </a:r>
        </a:p>
        <a:p>
          <a:pPr marL="0" lvl="0" indent="0" algn="l" defTabSz="889000">
            <a:lnSpc>
              <a:spcPct val="90000"/>
            </a:lnSpc>
            <a:spcBef>
              <a:spcPct val="0"/>
            </a:spcBef>
            <a:spcAft>
              <a:spcPct val="35000"/>
            </a:spcAft>
            <a:buNone/>
          </a:pPr>
          <a:endParaRPr lang="en-IN" sz="1800" kern="1200" dirty="0"/>
        </a:p>
      </dsp:txBody>
      <dsp:txXfrm>
        <a:off x="1313146" y="1064390"/>
        <a:ext cx="3608195" cy="2862826"/>
      </dsp:txXfrm>
    </dsp:sp>
    <dsp:sp modelId="{7900848E-B5B6-41A1-B4FA-A73EDDC56C4E}">
      <dsp:nvSpPr>
        <dsp:cNvPr id="0" name=""/>
        <dsp:cNvSpPr/>
      </dsp:nvSpPr>
      <dsp:spPr>
        <a:xfrm>
          <a:off x="4870598" y="1124682"/>
          <a:ext cx="4637104" cy="28628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OPERATING SYSTEM </a:t>
          </a:r>
          <a:r>
            <a:rPr lang="en-IN" sz="2000" kern="1200" dirty="0">
              <a:latin typeface="Times New Roman" panose="02020603050405020304" pitchFamily="18" charset="0"/>
              <a:cs typeface="Times New Roman" panose="02020603050405020304" pitchFamily="18" charset="0"/>
            </a:rPr>
            <a:t>: WINDOWS 10</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SERVER SIDE LANGUAGE </a:t>
          </a:r>
          <a:r>
            <a:rPr lang="en-IN" sz="2000" kern="1200" dirty="0">
              <a:latin typeface="Times New Roman" panose="02020603050405020304" pitchFamily="18" charset="0"/>
              <a:cs typeface="Times New Roman" panose="02020603050405020304" pitchFamily="18" charset="0"/>
            </a:rPr>
            <a:t>: PHP</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DATABASE</a:t>
          </a:r>
          <a:r>
            <a:rPr lang="en-IN" sz="2000" kern="1200" dirty="0">
              <a:latin typeface="Times New Roman" panose="02020603050405020304" pitchFamily="18" charset="0"/>
              <a:cs typeface="Times New Roman" panose="02020603050405020304" pitchFamily="18" charset="0"/>
            </a:rPr>
            <a:t> : MySQL</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WEB SERVER </a:t>
          </a:r>
          <a:r>
            <a:rPr lang="en-IN" sz="2000" kern="1200" dirty="0">
              <a:latin typeface="Times New Roman" panose="02020603050405020304" pitchFamily="18" charset="0"/>
              <a:cs typeface="Times New Roman" panose="02020603050405020304" pitchFamily="18" charset="0"/>
            </a:rPr>
            <a:t>: XAMPP</a:t>
          </a:r>
        </a:p>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IDE</a:t>
          </a:r>
          <a:r>
            <a:rPr lang="en-IN" sz="2000" kern="1200" dirty="0">
              <a:latin typeface="Times New Roman" panose="02020603050405020304" pitchFamily="18" charset="0"/>
              <a:cs typeface="Times New Roman" panose="02020603050405020304" pitchFamily="18" charset="0"/>
            </a:rPr>
            <a:t> : VISUAL STUDIO CODE</a:t>
          </a:r>
        </a:p>
      </dsp:txBody>
      <dsp:txXfrm>
        <a:off x="4870598" y="1124682"/>
        <a:ext cx="4637104" cy="2862826"/>
      </dsp:txXfrm>
    </dsp:sp>
    <dsp:sp modelId="{DCF39D33-074E-4BF8-BDDD-3D9C705F46F9}">
      <dsp:nvSpPr>
        <dsp:cNvPr id="0" name=""/>
        <dsp:cNvSpPr/>
      </dsp:nvSpPr>
      <dsp:spPr>
        <a:xfrm rot="16200000">
          <a:off x="-1266380" y="1337636"/>
          <a:ext cx="3680777" cy="1045698"/>
        </a:xfrm>
        <a:prstGeom prst="rightArrow">
          <a:avLst>
            <a:gd name="adj1" fmla="val 49830"/>
            <a:gd name="adj2" fmla="val 60660"/>
          </a:avLst>
        </a:prstGeom>
        <a:solidFill>
          <a:srgbClr val="92D05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b="1" kern="1200" dirty="0"/>
            <a:t>HARDWARE  REQUIREMENTS</a:t>
          </a:r>
        </a:p>
      </dsp:txBody>
      <dsp:txXfrm>
        <a:off x="-1108339" y="1757990"/>
        <a:ext cx="3364695" cy="521072"/>
      </dsp:txXfrm>
    </dsp:sp>
    <dsp:sp modelId="{C246CF2A-8389-4F21-B5E9-6F5A15C1FE8C}">
      <dsp:nvSpPr>
        <dsp:cNvPr id="0" name=""/>
        <dsp:cNvSpPr/>
      </dsp:nvSpPr>
      <dsp:spPr>
        <a:xfrm rot="5400000">
          <a:off x="8404826" y="2718807"/>
          <a:ext cx="3680777" cy="1045698"/>
        </a:xfrm>
        <a:prstGeom prst="rightArrow">
          <a:avLst>
            <a:gd name="adj1" fmla="val 49830"/>
            <a:gd name="adj2" fmla="val 60660"/>
          </a:avLst>
        </a:prstGeom>
        <a:solidFill>
          <a:schemeClr val="accent3">
            <a:tint val="50000"/>
            <a:hueOff val="1955669"/>
            <a:satOff val="100000"/>
            <a:lumOff val="1053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b="1" kern="1200" dirty="0"/>
            <a:t>SOFTWARE  REQUIREMENTS</a:t>
          </a:r>
        </a:p>
      </dsp:txBody>
      <dsp:txXfrm>
        <a:off x="8562867" y="2823079"/>
        <a:ext cx="3364695" cy="521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D7B2B-16A7-49EE-BF70-E138F4DC71A8}">
      <dsp:nvSpPr>
        <dsp:cNvPr id="0" name=""/>
        <dsp:cNvSpPr/>
      </dsp:nvSpPr>
      <dsp:spPr>
        <a:xfrm>
          <a:off x="5481455" y="1788623"/>
          <a:ext cx="4709458" cy="448254"/>
        </a:xfrm>
        <a:custGeom>
          <a:avLst/>
          <a:gdLst/>
          <a:ahLst/>
          <a:cxnLst/>
          <a:rect l="0" t="0" r="0" b="0"/>
          <a:pathLst>
            <a:path>
              <a:moveTo>
                <a:pt x="0" y="0"/>
              </a:moveTo>
              <a:lnTo>
                <a:pt x="0" y="305472"/>
              </a:lnTo>
              <a:lnTo>
                <a:pt x="4709458" y="305472"/>
              </a:lnTo>
              <a:lnTo>
                <a:pt x="4709458"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F9D785-40BC-4358-88B7-453842B8A4AC}">
      <dsp:nvSpPr>
        <dsp:cNvPr id="0" name=""/>
        <dsp:cNvSpPr/>
      </dsp:nvSpPr>
      <dsp:spPr>
        <a:xfrm>
          <a:off x="5481455" y="1788623"/>
          <a:ext cx="2825674" cy="448254"/>
        </a:xfrm>
        <a:custGeom>
          <a:avLst/>
          <a:gdLst/>
          <a:ahLst/>
          <a:cxnLst/>
          <a:rect l="0" t="0" r="0" b="0"/>
          <a:pathLst>
            <a:path>
              <a:moveTo>
                <a:pt x="0" y="0"/>
              </a:moveTo>
              <a:lnTo>
                <a:pt x="0" y="305472"/>
              </a:lnTo>
              <a:lnTo>
                <a:pt x="2825674" y="305472"/>
              </a:lnTo>
              <a:lnTo>
                <a:pt x="2825674"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78DB97-7889-4E56-A315-DE916CC6EC96}">
      <dsp:nvSpPr>
        <dsp:cNvPr id="0" name=""/>
        <dsp:cNvSpPr/>
      </dsp:nvSpPr>
      <dsp:spPr>
        <a:xfrm>
          <a:off x="5481455" y="1788623"/>
          <a:ext cx="941891" cy="448254"/>
        </a:xfrm>
        <a:custGeom>
          <a:avLst/>
          <a:gdLst/>
          <a:ahLst/>
          <a:cxnLst/>
          <a:rect l="0" t="0" r="0" b="0"/>
          <a:pathLst>
            <a:path>
              <a:moveTo>
                <a:pt x="0" y="0"/>
              </a:moveTo>
              <a:lnTo>
                <a:pt x="0" y="305472"/>
              </a:lnTo>
              <a:lnTo>
                <a:pt x="941891" y="305472"/>
              </a:lnTo>
              <a:lnTo>
                <a:pt x="941891"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1880FA-0D47-4050-8995-AC9F236EC22C}">
      <dsp:nvSpPr>
        <dsp:cNvPr id="0" name=""/>
        <dsp:cNvSpPr/>
      </dsp:nvSpPr>
      <dsp:spPr>
        <a:xfrm>
          <a:off x="4539564" y="1788623"/>
          <a:ext cx="941891" cy="448254"/>
        </a:xfrm>
        <a:custGeom>
          <a:avLst/>
          <a:gdLst/>
          <a:ahLst/>
          <a:cxnLst/>
          <a:rect l="0" t="0" r="0" b="0"/>
          <a:pathLst>
            <a:path>
              <a:moveTo>
                <a:pt x="941891" y="0"/>
              </a:moveTo>
              <a:lnTo>
                <a:pt x="941891" y="305472"/>
              </a:lnTo>
              <a:lnTo>
                <a:pt x="0" y="305472"/>
              </a:lnTo>
              <a:lnTo>
                <a:pt x="0"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D20E0-74EE-46FE-B568-5B2EE9F8A636}">
      <dsp:nvSpPr>
        <dsp:cNvPr id="0" name=""/>
        <dsp:cNvSpPr/>
      </dsp:nvSpPr>
      <dsp:spPr>
        <a:xfrm>
          <a:off x="2655781" y="1788623"/>
          <a:ext cx="2825674" cy="448254"/>
        </a:xfrm>
        <a:custGeom>
          <a:avLst/>
          <a:gdLst/>
          <a:ahLst/>
          <a:cxnLst/>
          <a:rect l="0" t="0" r="0" b="0"/>
          <a:pathLst>
            <a:path>
              <a:moveTo>
                <a:pt x="2825674" y="0"/>
              </a:moveTo>
              <a:lnTo>
                <a:pt x="2825674" y="305472"/>
              </a:lnTo>
              <a:lnTo>
                <a:pt x="0" y="305472"/>
              </a:lnTo>
              <a:lnTo>
                <a:pt x="0"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AB2F9-1361-435E-AEFB-F143E0853161}">
      <dsp:nvSpPr>
        <dsp:cNvPr id="0" name=""/>
        <dsp:cNvSpPr/>
      </dsp:nvSpPr>
      <dsp:spPr>
        <a:xfrm>
          <a:off x="771997" y="1788623"/>
          <a:ext cx="4709458" cy="448254"/>
        </a:xfrm>
        <a:custGeom>
          <a:avLst/>
          <a:gdLst/>
          <a:ahLst/>
          <a:cxnLst/>
          <a:rect l="0" t="0" r="0" b="0"/>
          <a:pathLst>
            <a:path>
              <a:moveTo>
                <a:pt x="4709458" y="0"/>
              </a:moveTo>
              <a:lnTo>
                <a:pt x="4709458" y="305472"/>
              </a:lnTo>
              <a:lnTo>
                <a:pt x="0" y="305472"/>
              </a:lnTo>
              <a:lnTo>
                <a:pt x="0" y="4482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4F076-295A-4232-AA69-AE9835F35A65}">
      <dsp:nvSpPr>
        <dsp:cNvPr id="0" name=""/>
        <dsp:cNvSpPr/>
      </dsp:nvSpPr>
      <dsp:spPr>
        <a:xfrm>
          <a:off x="4710817" y="809912"/>
          <a:ext cx="1541277" cy="97871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A5DBA-C433-4ECA-B878-03191ABC3091}">
      <dsp:nvSpPr>
        <dsp:cNvPr id="0" name=""/>
        <dsp:cNvSpPr/>
      </dsp:nvSpPr>
      <dsp:spPr>
        <a:xfrm>
          <a:off x="4882070" y="972602"/>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ADMIN</a:t>
          </a:r>
        </a:p>
      </dsp:txBody>
      <dsp:txXfrm>
        <a:off x="4910735" y="1001267"/>
        <a:ext cx="1483947" cy="921381"/>
      </dsp:txXfrm>
    </dsp:sp>
    <dsp:sp modelId="{A98A9BA5-C255-4CD1-9B13-ABCD1B4B6EFC}">
      <dsp:nvSpPr>
        <dsp:cNvPr id="0" name=""/>
        <dsp:cNvSpPr/>
      </dsp:nvSpPr>
      <dsp:spPr>
        <a:xfrm>
          <a:off x="1359"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373B6F-D7C8-41B1-9210-CA827CCD63D8}">
      <dsp:nvSpPr>
        <dsp:cNvPr id="0" name=""/>
        <dsp:cNvSpPr/>
      </dsp:nvSpPr>
      <dsp:spPr>
        <a:xfrm>
          <a:off x="172612"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DASHBOARD</a:t>
          </a:r>
        </a:p>
      </dsp:txBody>
      <dsp:txXfrm>
        <a:off x="201277" y="2428233"/>
        <a:ext cx="1483947" cy="921381"/>
      </dsp:txXfrm>
    </dsp:sp>
    <dsp:sp modelId="{F5AEBB00-AB37-446C-BA95-EDA83C125707}">
      <dsp:nvSpPr>
        <dsp:cNvPr id="0" name=""/>
        <dsp:cNvSpPr/>
      </dsp:nvSpPr>
      <dsp:spPr>
        <a:xfrm>
          <a:off x="1885142"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CF84E-5877-49B5-BD61-093950B876BF}">
      <dsp:nvSpPr>
        <dsp:cNvPr id="0" name=""/>
        <dsp:cNvSpPr/>
      </dsp:nvSpPr>
      <dsp:spPr>
        <a:xfrm>
          <a:off x="2056395"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SERVICE MANAGEMENT</a:t>
          </a:r>
        </a:p>
      </dsp:txBody>
      <dsp:txXfrm>
        <a:off x="2085060" y="2428233"/>
        <a:ext cx="1483947" cy="921381"/>
      </dsp:txXfrm>
    </dsp:sp>
    <dsp:sp modelId="{11AF48D6-ACA8-4B09-B50E-5557A420E2DE}">
      <dsp:nvSpPr>
        <dsp:cNvPr id="0" name=""/>
        <dsp:cNvSpPr/>
      </dsp:nvSpPr>
      <dsp:spPr>
        <a:xfrm>
          <a:off x="3768925"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F00A-47E0-4B77-83B2-697E5BCC5BE1}">
      <dsp:nvSpPr>
        <dsp:cNvPr id="0" name=""/>
        <dsp:cNvSpPr/>
      </dsp:nvSpPr>
      <dsp:spPr>
        <a:xfrm>
          <a:off x="3940178"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PROVIDER MANAGEMENT</a:t>
          </a:r>
        </a:p>
      </dsp:txBody>
      <dsp:txXfrm>
        <a:off x="3968843" y="2428233"/>
        <a:ext cx="1483947" cy="921381"/>
      </dsp:txXfrm>
    </dsp:sp>
    <dsp:sp modelId="{BBE383B0-F1C8-4FD2-85C0-261476BFC7C5}">
      <dsp:nvSpPr>
        <dsp:cNvPr id="0" name=""/>
        <dsp:cNvSpPr/>
      </dsp:nvSpPr>
      <dsp:spPr>
        <a:xfrm>
          <a:off x="5652709"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9D731-A36F-46D7-8559-94F5C1AD7249}">
      <dsp:nvSpPr>
        <dsp:cNvPr id="0" name=""/>
        <dsp:cNvSpPr/>
      </dsp:nvSpPr>
      <dsp:spPr>
        <a:xfrm>
          <a:off x="5823962"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USER MANAGEMENT</a:t>
          </a:r>
        </a:p>
      </dsp:txBody>
      <dsp:txXfrm>
        <a:off x="5852627" y="2428233"/>
        <a:ext cx="1483947" cy="921381"/>
      </dsp:txXfrm>
    </dsp:sp>
    <dsp:sp modelId="{AA0F3202-36F2-40D8-A8D3-F29356458214}">
      <dsp:nvSpPr>
        <dsp:cNvPr id="0" name=""/>
        <dsp:cNvSpPr/>
      </dsp:nvSpPr>
      <dsp:spPr>
        <a:xfrm>
          <a:off x="7536492"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C42F6-3A91-4F3B-B979-5A0B8B786A16}">
      <dsp:nvSpPr>
        <dsp:cNvPr id="0" name=""/>
        <dsp:cNvSpPr/>
      </dsp:nvSpPr>
      <dsp:spPr>
        <a:xfrm>
          <a:off x="7707745"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REPORT AND ANALYTICS</a:t>
          </a:r>
        </a:p>
      </dsp:txBody>
      <dsp:txXfrm>
        <a:off x="7736410" y="2428233"/>
        <a:ext cx="1483947" cy="921381"/>
      </dsp:txXfrm>
    </dsp:sp>
    <dsp:sp modelId="{95B15057-BD1A-4BD4-8F7B-0D258777A486}">
      <dsp:nvSpPr>
        <dsp:cNvPr id="0" name=""/>
        <dsp:cNvSpPr/>
      </dsp:nvSpPr>
      <dsp:spPr>
        <a:xfrm>
          <a:off x="9420275" y="2236878"/>
          <a:ext cx="1541277" cy="9787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C2D58-158D-4D3C-8E66-DD00FDF15E71}">
      <dsp:nvSpPr>
        <dsp:cNvPr id="0" name=""/>
        <dsp:cNvSpPr/>
      </dsp:nvSpPr>
      <dsp:spPr>
        <a:xfrm>
          <a:off x="9591528" y="2399568"/>
          <a:ext cx="1541277" cy="97871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SYSTEM SETTINGS</a:t>
          </a:r>
        </a:p>
      </dsp:txBody>
      <dsp:txXfrm>
        <a:off x="9620193" y="2428233"/>
        <a:ext cx="1483947" cy="921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C89A-CD4E-4C85-A39E-B4C4EE083980}">
      <dsp:nvSpPr>
        <dsp:cNvPr id="0" name=""/>
        <dsp:cNvSpPr/>
      </dsp:nvSpPr>
      <dsp:spPr>
        <a:xfrm>
          <a:off x="5524525" y="1570150"/>
          <a:ext cx="4583204" cy="545297"/>
        </a:xfrm>
        <a:custGeom>
          <a:avLst/>
          <a:gdLst/>
          <a:ahLst/>
          <a:cxnLst/>
          <a:rect l="0" t="0" r="0" b="0"/>
          <a:pathLst>
            <a:path>
              <a:moveTo>
                <a:pt x="0" y="0"/>
              </a:moveTo>
              <a:lnTo>
                <a:pt x="0" y="371604"/>
              </a:lnTo>
              <a:lnTo>
                <a:pt x="4583204" y="371604"/>
              </a:lnTo>
              <a:lnTo>
                <a:pt x="4583204" y="545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F160D-5D62-4153-8C85-C4B8B1301214}">
      <dsp:nvSpPr>
        <dsp:cNvPr id="0" name=""/>
        <dsp:cNvSpPr/>
      </dsp:nvSpPr>
      <dsp:spPr>
        <a:xfrm>
          <a:off x="5524525" y="1570150"/>
          <a:ext cx="2291602" cy="545297"/>
        </a:xfrm>
        <a:custGeom>
          <a:avLst/>
          <a:gdLst/>
          <a:ahLst/>
          <a:cxnLst/>
          <a:rect l="0" t="0" r="0" b="0"/>
          <a:pathLst>
            <a:path>
              <a:moveTo>
                <a:pt x="0" y="0"/>
              </a:moveTo>
              <a:lnTo>
                <a:pt x="0" y="371604"/>
              </a:lnTo>
              <a:lnTo>
                <a:pt x="2291602" y="371604"/>
              </a:lnTo>
              <a:lnTo>
                <a:pt x="2291602" y="545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E79AD2-EF8D-4FAE-A04B-A497A08C62A6}">
      <dsp:nvSpPr>
        <dsp:cNvPr id="0" name=""/>
        <dsp:cNvSpPr/>
      </dsp:nvSpPr>
      <dsp:spPr>
        <a:xfrm>
          <a:off x="5478805" y="1570150"/>
          <a:ext cx="91440" cy="545297"/>
        </a:xfrm>
        <a:custGeom>
          <a:avLst/>
          <a:gdLst/>
          <a:ahLst/>
          <a:cxnLst/>
          <a:rect l="0" t="0" r="0" b="0"/>
          <a:pathLst>
            <a:path>
              <a:moveTo>
                <a:pt x="45720" y="0"/>
              </a:moveTo>
              <a:lnTo>
                <a:pt x="45720" y="545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E18080-A9A4-4190-A5BE-A3382317D521}">
      <dsp:nvSpPr>
        <dsp:cNvPr id="0" name=""/>
        <dsp:cNvSpPr/>
      </dsp:nvSpPr>
      <dsp:spPr>
        <a:xfrm>
          <a:off x="3232923" y="1570150"/>
          <a:ext cx="2291602" cy="545297"/>
        </a:xfrm>
        <a:custGeom>
          <a:avLst/>
          <a:gdLst/>
          <a:ahLst/>
          <a:cxnLst/>
          <a:rect l="0" t="0" r="0" b="0"/>
          <a:pathLst>
            <a:path>
              <a:moveTo>
                <a:pt x="2291602" y="0"/>
              </a:moveTo>
              <a:lnTo>
                <a:pt x="2291602" y="371604"/>
              </a:lnTo>
              <a:lnTo>
                <a:pt x="0" y="371604"/>
              </a:lnTo>
              <a:lnTo>
                <a:pt x="0" y="545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F79AEE-0CC1-4BB3-AD37-4FCE86970AA4}">
      <dsp:nvSpPr>
        <dsp:cNvPr id="0" name=""/>
        <dsp:cNvSpPr/>
      </dsp:nvSpPr>
      <dsp:spPr>
        <a:xfrm>
          <a:off x="941321" y="1570150"/>
          <a:ext cx="4583204" cy="545297"/>
        </a:xfrm>
        <a:custGeom>
          <a:avLst/>
          <a:gdLst/>
          <a:ahLst/>
          <a:cxnLst/>
          <a:rect l="0" t="0" r="0" b="0"/>
          <a:pathLst>
            <a:path>
              <a:moveTo>
                <a:pt x="4583204" y="0"/>
              </a:moveTo>
              <a:lnTo>
                <a:pt x="4583204" y="371604"/>
              </a:lnTo>
              <a:lnTo>
                <a:pt x="0" y="371604"/>
              </a:lnTo>
              <a:lnTo>
                <a:pt x="0" y="545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4A46DD-1820-4707-B40C-8EA3AD0BD630}">
      <dsp:nvSpPr>
        <dsp:cNvPr id="0" name=""/>
        <dsp:cNvSpPr/>
      </dsp:nvSpPr>
      <dsp:spPr>
        <a:xfrm>
          <a:off x="4587052" y="379559"/>
          <a:ext cx="1874947" cy="119059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86437-0A4D-4172-9DEA-F2033A7668F4}">
      <dsp:nvSpPr>
        <dsp:cNvPr id="0" name=""/>
        <dsp:cNvSpPr/>
      </dsp:nvSpPr>
      <dsp:spPr>
        <a:xfrm>
          <a:off x="4795379" y="577470"/>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USER</a:t>
          </a:r>
        </a:p>
      </dsp:txBody>
      <dsp:txXfrm>
        <a:off x="4830250" y="612341"/>
        <a:ext cx="1805205" cy="1120849"/>
      </dsp:txXfrm>
    </dsp:sp>
    <dsp:sp modelId="{33C5AC46-9B87-483D-A28E-A645F3734DA9}">
      <dsp:nvSpPr>
        <dsp:cNvPr id="0" name=""/>
        <dsp:cNvSpPr/>
      </dsp:nvSpPr>
      <dsp:spPr>
        <a:xfrm>
          <a:off x="3847" y="2115448"/>
          <a:ext cx="1874947" cy="11905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2923B1-AEC9-44BD-91E7-855DA2C22977}">
      <dsp:nvSpPr>
        <dsp:cNvPr id="0" name=""/>
        <dsp:cNvSpPr/>
      </dsp:nvSpPr>
      <dsp:spPr>
        <a:xfrm>
          <a:off x="212175" y="2313359"/>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USER DASHBOARD</a:t>
          </a:r>
        </a:p>
      </dsp:txBody>
      <dsp:txXfrm>
        <a:off x="247046" y="2348230"/>
        <a:ext cx="1805205" cy="1120849"/>
      </dsp:txXfrm>
    </dsp:sp>
    <dsp:sp modelId="{6F15EF2A-B0DB-4005-9489-ECA6943B01B4}">
      <dsp:nvSpPr>
        <dsp:cNvPr id="0" name=""/>
        <dsp:cNvSpPr/>
      </dsp:nvSpPr>
      <dsp:spPr>
        <a:xfrm>
          <a:off x="2295449" y="2115448"/>
          <a:ext cx="1874947" cy="11905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58510-2D7E-4F09-90A4-C5B68A52EBE4}">
      <dsp:nvSpPr>
        <dsp:cNvPr id="0" name=""/>
        <dsp:cNvSpPr/>
      </dsp:nvSpPr>
      <dsp:spPr>
        <a:xfrm>
          <a:off x="2503777" y="2313359"/>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PROVIDE PROFILES</a:t>
          </a:r>
        </a:p>
      </dsp:txBody>
      <dsp:txXfrm>
        <a:off x="2538648" y="2348230"/>
        <a:ext cx="1805205" cy="1120849"/>
      </dsp:txXfrm>
    </dsp:sp>
    <dsp:sp modelId="{64477EFD-D1DB-40A7-841F-C4ED1783E12D}">
      <dsp:nvSpPr>
        <dsp:cNvPr id="0" name=""/>
        <dsp:cNvSpPr/>
      </dsp:nvSpPr>
      <dsp:spPr>
        <a:xfrm>
          <a:off x="4587052" y="2115448"/>
          <a:ext cx="1874947" cy="11905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07587-0D63-411D-81A4-966E7D569A86}">
      <dsp:nvSpPr>
        <dsp:cNvPr id="0" name=""/>
        <dsp:cNvSpPr/>
      </dsp:nvSpPr>
      <dsp:spPr>
        <a:xfrm>
          <a:off x="4795379" y="2313359"/>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SERVICE SEARCH</a:t>
          </a:r>
        </a:p>
      </dsp:txBody>
      <dsp:txXfrm>
        <a:off x="4830250" y="2348230"/>
        <a:ext cx="1805205" cy="1120849"/>
      </dsp:txXfrm>
    </dsp:sp>
    <dsp:sp modelId="{DC386FBE-ED26-4BE9-889C-C0F5F921B309}">
      <dsp:nvSpPr>
        <dsp:cNvPr id="0" name=""/>
        <dsp:cNvSpPr/>
      </dsp:nvSpPr>
      <dsp:spPr>
        <a:xfrm>
          <a:off x="6878654" y="2115448"/>
          <a:ext cx="1874947" cy="11905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5E4BD-833F-471B-ADA8-D1978F3FF76A}">
      <dsp:nvSpPr>
        <dsp:cNvPr id="0" name=""/>
        <dsp:cNvSpPr/>
      </dsp:nvSpPr>
      <dsp:spPr>
        <a:xfrm>
          <a:off x="7086981" y="2313359"/>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USER PROFILE MANAGEMENT</a:t>
          </a:r>
        </a:p>
      </dsp:txBody>
      <dsp:txXfrm>
        <a:off x="7121852" y="2348230"/>
        <a:ext cx="1805205" cy="1120849"/>
      </dsp:txXfrm>
    </dsp:sp>
    <dsp:sp modelId="{41F0AA2D-8803-42F7-898A-DF4630EF5B41}">
      <dsp:nvSpPr>
        <dsp:cNvPr id="0" name=""/>
        <dsp:cNvSpPr/>
      </dsp:nvSpPr>
      <dsp:spPr>
        <a:xfrm>
          <a:off x="9170256" y="2115448"/>
          <a:ext cx="1874947" cy="11905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630BF-D63B-4F6D-8768-1BC1381A67D2}">
      <dsp:nvSpPr>
        <dsp:cNvPr id="0" name=""/>
        <dsp:cNvSpPr/>
      </dsp:nvSpPr>
      <dsp:spPr>
        <a:xfrm>
          <a:off x="9378584" y="2313359"/>
          <a:ext cx="1874947" cy="11905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DIRECT COMMUNICATION</a:t>
          </a:r>
        </a:p>
      </dsp:txBody>
      <dsp:txXfrm>
        <a:off x="9413455" y="2348230"/>
        <a:ext cx="1805205" cy="11208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3EEE0-5EB4-462A-A400-50FCFD2967D5}">
      <dsp:nvSpPr>
        <dsp:cNvPr id="0" name=""/>
        <dsp:cNvSpPr/>
      </dsp:nvSpPr>
      <dsp:spPr>
        <a:xfrm>
          <a:off x="7810" y="-417734"/>
          <a:ext cx="4072307" cy="2578208"/>
        </a:xfrm>
        <a:prstGeom prst="roundRect">
          <a:avLst>
            <a:gd name="adj" fmla="val 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t>
          </a:r>
        </a:p>
      </dsp:txBody>
      <dsp:txXfrm rot="16200000">
        <a:off x="-642023" y="232100"/>
        <a:ext cx="2114130" cy="814461"/>
      </dsp:txXfrm>
    </dsp:sp>
    <dsp:sp modelId="{42914B34-88A5-44D3-A8D3-9D278ACA7EE5}">
      <dsp:nvSpPr>
        <dsp:cNvPr id="0" name=""/>
        <dsp:cNvSpPr/>
      </dsp:nvSpPr>
      <dsp:spPr>
        <a:xfrm>
          <a:off x="736135" y="-417734"/>
          <a:ext cx="3033868" cy="257820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Hive Connect provides an innovative solution to the traditional methods of discovering and connecting with local service providers. By offering a centralized, user-friendly platform, Hive Connect enhances the accessibility and efficiency of finding and managing local services. </a:t>
          </a:r>
          <a:endParaRPr lang="en-IN" sz="1800" kern="1200" dirty="0">
            <a:latin typeface="Times New Roman" panose="02020603050405020304" pitchFamily="18" charset="0"/>
            <a:cs typeface="Times New Roman" panose="02020603050405020304" pitchFamily="18" charset="0"/>
          </a:endParaRPr>
        </a:p>
      </dsp:txBody>
      <dsp:txXfrm>
        <a:off x="736135" y="-417734"/>
        <a:ext cx="3033868" cy="2578208"/>
      </dsp:txXfrm>
    </dsp:sp>
    <dsp:sp modelId="{E1D8D9C6-B5F6-4CE4-8199-5247DE871DEF}">
      <dsp:nvSpPr>
        <dsp:cNvPr id="0" name=""/>
        <dsp:cNvSpPr/>
      </dsp:nvSpPr>
      <dsp:spPr>
        <a:xfrm>
          <a:off x="4181065" y="-417734"/>
          <a:ext cx="3580894" cy="2503374"/>
        </a:xfrm>
        <a:prstGeom prst="roundRect">
          <a:avLst>
            <a:gd name="adj" fmla="val 5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t>
          </a:r>
        </a:p>
      </dsp:txBody>
      <dsp:txXfrm rot="16200000">
        <a:off x="3512770" y="250559"/>
        <a:ext cx="2052767" cy="716178"/>
      </dsp:txXfrm>
    </dsp:sp>
    <dsp:sp modelId="{6093EEAB-F192-481E-AFAE-41E7CEF5E8B5}">
      <dsp:nvSpPr>
        <dsp:cNvPr id="0" name=""/>
        <dsp:cNvSpPr/>
      </dsp:nvSpPr>
      <dsp:spPr>
        <a:xfrm rot="5400000">
          <a:off x="4067382" y="860490"/>
          <a:ext cx="256206" cy="432631"/>
        </a:xfrm>
        <a:prstGeom prst="flowChartExtra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BCD3C696-16A0-4504-94B1-0421181663F6}">
      <dsp:nvSpPr>
        <dsp:cNvPr id="0" name=""/>
        <dsp:cNvSpPr/>
      </dsp:nvSpPr>
      <dsp:spPr>
        <a:xfrm>
          <a:off x="4846734" y="-417734"/>
          <a:ext cx="2667766" cy="2503374"/>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The system not only streamlines the communication between users and service providers but also ensures that data is well-organized and up-to-date, fostering trust and reliability within the community.</a:t>
          </a:r>
          <a:endParaRPr lang="en-IN" sz="1800" kern="1200" dirty="0">
            <a:latin typeface="Times New Roman" panose="02020603050405020304" pitchFamily="18" charset="0"/>
            <a:cs typeface="Times New Roman" panose="02020603050405020304" pitchFamily="18" charset="0"/>
          </a:endParaRPr>
        </a:p>
      </dsp:txBody>
      <dsp:txXfrm>
        <a:off x="4846734" y="-417734"/>
        <a:ext cx="2667766" cy="2503374"/>
      </dsp:txXfrm>
    </dsp:sp>
    <dsp:sp modelId="{80BD9317-8BC4-496F-B4DD-7CDF78AE5DF8}">
      <dsp:nvSpPr>
        <dsp:cNvPr id="0" name=""/>
        <dsp:cNvSpPr/>
      </dsp:nvSpPr>
      <dsp:spPr>
        <a:xfrm>
          <a:off x="7862907" y="-417734"/>
          <a:ext cx="3359069" cy="2503374"/>
        </a:xfrm>
        <a:prstGeom prst="roundRect">
          <a:avLst>
            <a:gd name="adj" fmla="val 5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t>
          </a:r>
        </a:p>
      </dsp:txBody>
      <dsp:txXfrm rot="16200000">
        <a:off x="7172430" y="272742"/>
        <a:ext cx="2052767" cy="671813"/>
      </dsp:txXfrm>
    </dsp:sp>
    <dsp:sp modelId="{AA7A4FBA-6A99-4FBC-A2E6-4892DA1BD8F4}">
      <dsp:nvSpPr>
        <dsp:cNvPr id="0" name=""/>
        <dsp:cNvSpPr/>
      </dsp:nvSpPr>
      <dsp:spPr>
        <a:xfrm rot="5400000">
          <a:off x="7749224" y="860490"/>
          <a:ext cx="256206" cy="432631"/>
        </a:xfrm>
        <a:prstGeom prst="flowChartExtract">
          <a:avLst/>
        </a:prstGeom>
        <a:solidFill>
          <a:schemeClr val="lt1">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8792FC9-9C24-40E2-9D59-C69195DA0F69}">
      <dsp:nvSpPr>
        <dsp:cNvPr id="0" name=""/>
        <dsp:cNvSpPr/>
      </dsp:nvSpPr>
      <dsp:spPr>
        <a:xfrm>
          <a:off x="8500294" y="-417734"/>
          <a:ext cx="2502507" cy="2503374"/>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kern="1200" dirty="0">
              <a:effectLst/>
              <a:latin typeface="Times New Roman" panose="02020603050405020304" pitchFamily="18" charset="0"/>
              <a:ea typeface="Times New Roman" panose="02020603050405020304" pitchFamily="18" charset="0"/>
              <a:cs typeface="Times New Roman" panose="02020603050405020304" pitchFamily="18" charset="0"/>
            </a:rPr>
            <a:t>This centralized approach helps to create a more connected, engaged local community, offering a valuable resource for users and service providers alike.</a:t>
          </a:r>
          <a:endParaRPr lang="en-IN" sz="1800" kern="1200" dirty="0">
            <a:latin typeface="Times New Roman" panose="02020603050405020304" pitchFamily="18" charset="0"/>
            <a:cs typeface="Times New Roman" panose="02020603050405020304" pitchFamily="18" charset="0"/>
          </a:endParaRPr>
        </a:p>
      </dsp:txBody>
      <dsp:txXfrm>
        <a:off x="8500294" y="-417734"/>
        <a:ext cx="2502507" cy="2503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6E8B7-47F2-4D82-BF72-0B288FD72C02}">
      <dsp:nvSpPr>
        <dsp:cNvPr id="0" name=""/>
        <dsp:cNvSpPr/>
      </dsp:nvSpPr>
      <dsp:spPr>
        <a:xfrm>
          <a:off x="3292" y="374042"/>
          <a:ext cx="2611951" cy="1567170"/>
        </a:xfrm>
        <a:prstGeom prst="rect">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Wingdings" panose="05000000000000000000" pitchFamily="2" charset="2"/>
            <a:buNone/>
          </a:pPr>
          <a:r>
            <a:rPr lang="en-US" sz="2500" kern="1200" dirty="0">
              <a:latin typeface="Times New Roman" panose="02020603050405020304" pitchFamily="18" charset="0"/>
              <a:cs typeface="Times New Roman" panose="02020603050405020304" pitchFamily="18" charset="0"/>
            </a:rPr>
            <a:t>Advanced Search and Recommendation System</a:t>
          </a:r>
          <a:endParaRPr lang="en-IN" sz="2500" kern="1200" dirty="0"/>
        </a:p>
      </dsp:txBody>
      <dsp:txXfrm>
        <a:off x="3292" y="374042"/>
        <a:ext cx="2611951" cy="1567170"/>
      </dsp:txXfrm>
    </dsp:sp>
    <dsp:sp modelId="{6454F1B3-EDD7-4870-85CC-D8BDF7D17A3E}">
      <dsp:nvSpPr>
        <dsp:cNvPr id="0" name=""/>
        <dsp:cNvSpPr/>
      </dsp:nvSpPr>
      <dsp:spPr>
        <a:xfrm>
          <a:off x="2876438" y="374042"/>
          <a:ext cx="2611951" cy="1567170"/>
        </a:xfrm>
        <a:prstGeom prst="rect">
          <a:avLst/>
        </a:prstGeom>
        <a:solidFill>
          <a:schemeClr val="accent4">
            <a:hueOff val="3465231"/>
            <a:satOff val="-15989"/>
            <a:lumOff val="58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Wingdings" panose="05000000000000000000" pitchFamily="2" charset="2"/>
            <a:buNone/>
          </a:pPr>
          <a:r>
            <a:rPr lang="en-US" sz="2500" kern="1200" dirty="0">
              <a:latin typeface="Times New Roman" panose="02020603050405020304" pitchFamily="18" charset="0"/>
              <a:cs typeface="Times New Roman" panose="02020603050405020304" pitchFamily="18" charset="0"/>
            </a:rPr>
            <a:t>Rating and Review System</a:t>
          </a:r>
          <a:endParaRPr lang="en-IN" sz="2500" kern="1200" dirty="0"/>
        </a:p>
      </dsp:txBody>
      <dsp:txXfrm>
        <a:off x="2876438" y="374042"/>
        <a:ext cx="2611951" cy="1567170"/>
      </dsp:txXfrm>
    </dsp:sp>
    <dsp:sp modelId="{26FB1134-1946-4239-A969-42AD4BCCE3C9}">
      <dsp:nvSpPr>
        <dsp:cNvPr id="0" name=""/>
        <dsp:cNvSpPr/>
      </dsp:nvSpPr>
      <dsp:spPr>
        <a:xfrm>
          <a:off x="5749585" y="374042"/>
          <a:ext cx="2611951" cy="1567170"/>
        </a:xfrm>
        <a:prstGeom prst="rect">
          <a:avLst/>
        </a:prstGeom>
        <a:solidFill>
          <a:schemeClr val="accent4">
            <a:hueOff val="6930461"/>
            <a:satOff val="-31979"/>
            <a:lumOff val="1177"/>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Wingdings" panose="05000000000000000000" pitchFamily="2" charset="2"/>
            <a:buNone/>
          </a:pPr>
          <a:r>
            <a:rPr lang="en-US" sz="2500" kern="1200" dirty="0">
              <a:latin typeface="Times New Roman" panose="02020603050405020304" pitchFamily="18" charset="0"/>
              <a:cs typeface="Times New Roman" panose="02020603050405020304" pitchFamily="18" charset="0"/>
            </a:rPr>
            <a:t>Mobile App Development</a:t>
          </a:r>
          <a:endParaRPr lang="en-IN" sz="2500" kern="1200" dirty="0"/>
        </a:p>
      </dsp:txBody>
      <dsp:txXfrm>
        <a:off x="5749585" y="374042"/>
        <a:ext cx="2611951" cy="1567170"/>
      </dsp:txXfrm>
    </dsp:sp>
    <dsp:sp modelId="{6DC5D82A-2159-414C-8956-7505E0A2BBDA}">
      <dsp:nvSpPr>
        <dsp:cNvPr id="0" name=""/>
        <dsp:cNvSpPr/>
      </dsp:nvSpPr>
      <dsp:spPr>
        <a:xfrm>
          <a:off x="8622732" y="374042"/>
          <a:ext cx="2611951" cy="1567170"/>
        </a:xfrm>
        <a:prstGeom prst="rect">
          <a:avLst/>
        </a:prstGeom>
        <a:solidFill>
          <a:schemeClr val="accent4">
            <a:hueOff val="10395692"/>
            <a:satOff val="-47968"/>
            <a:lumOff val="176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Wingdings" panose="05000000000000000000" pitchFamily="2" charset="2"/>
            <a:buNone/>
          </a:pPr>
          <a:r>
            <a:rPr lang="en-US" sz="2500" kern="1200" dirty="0">
              <a:latin typeface="Times New Roman" panose="02020603050405020304" pitchFamily="18" charset="0"/>
              <a:cs typeface="Times New Roman" panose="02020603050405020304" pitchFamily="18" charset="0"/>
            </a:rPr>
            <a:t>Expanded Payment Integration</a:t>
          </a:r>
          <a:endParaRPr lang="en-IN" sz="2500" kern="1200" dirty="0"/>
        </a:p>
      </dsp:txBody>
      <dsp:txXfrm>
        <a:off x="8622732" y="374042"/>
        <a:ext cx="2611951" cy="15671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002D5-4B96-4A97-99F7-225AB88CAC36}" type="datetimeFigureOut">
              <a:rPr lang="en-IN" smtClean="0"/>
              <a:t>27-11-2024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97048-1444-4B9C-8985-881C7BF49E07}" type="slidenum">
              <a:rPr lang="en-IN" smtClean="0"/>
              <a:t>‹#›</a:t>
            </a:fld>
            <a:endParaRPr lang="en-IN"/>
          </a:p>
        </p:txBody>
      </p:sp>
    </p:spTree>
    <p:extLst>
      <p:ext uri="{BB962C8B-B14F-4D97-AF65-F5344CB8AC3E}">
        <p14:creationId xmlns:p14="http://schemas.microsoft.com/office/powerpoint/2010/main" val="2654608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t>‹#›</a:t>
            </a:fld>
            <a:endParaRPr lang="en-US"/>
          </a:p>
        </p:txBody>
      </p:sp>
    </p:spTree>
    <p:extLst>
      <p:ext uri="{BB962C8B-B14F-4D97-AF65-F5344CB8AC3E}">
        <p14:creationId xmlns:p14="http://schemas.microsoft.com/office/powerpoint/2010/main" val="17171897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8D1AA31-9F5E-4761-975D-2DDD4C02FCA6}" type="slidenum">
              <a:rPr lang="en-US" smtClean="0"/>
              <a:t>1</a:t>
            </a:fld>
            <a:endParaRPr lang="en-US"/>
          </a:p>
        </p:txBody>
      </p:sp>
    </p:spTree>
    <p:extLst>
      <p:ext uri="{BB962C8B-B14F-4D97-AF65-F5344CB8AC3E}">
        <p14:creationId xmlns:p14="http://schemas.microsoft.com/office/powerpoint/2010/main" val="244245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8D1AA31-9F5E-4761-975D-2DDD4C02FCA6}" type="slidenum">
              <a:rPr lang="en-US" smtClean="0"/>
              <a:t>2</a:t>
            </a:fld>
            <a:endParaRPr lang="en-US"/>
          </a:p>
        </p:txBody>
      </p:sp>
    </p:spTree>
    <p:extLst>
      <p:ext uri="{BB962C8B-B14F-4D97-AF65-F5344CB8AC3E}">
        <p14:creationId xmlns:p14="http://schemas.microsoft.com/office/powerpoint/2010/main" val="67990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8D1AA31-9F5E-4761-975D-2DDD4C02FCA6}" type="slidenum">
              <a:rPr lang="en-US" smtClean="0"/>
              <a:t>8</a:t>
            </a:fld>
            <a:endParaRPr lang="en-US"/>
          </a:p>
        </p:txBody>
      </p:sp>
    </p:spTree>
    <p:extLst>
      <p:ext uri="{BB962C8B-B14F-4D97-AF65-F5344CB8AC3E}">
        <p14:creationId xmlns:p14="http://schemas.microsoft.com/office/powerpoint/2010/main" val="144016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1AA31-9F5E-4761-975D-2DDD4C02FCA6}" type="slidenum">
              <a:rPr lang="en-US" smtClean="0"/>
              <a:t>11</a:t>
            </a:fld>
            <a:endParaRPr lang="en-US"/>
          </a:p>
        </p:txBody>
      </p:sp>
    </p:spTree>
    <p:extLst>
      <p:ext uri="{BB962C8B-B14F-4D97-AF65-F5344CB8AC3E}">
        <p14:creationId xmlns:p14="http://schemas.microsoft.com/office/powerpoint/2010/main" val="33884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8D1AA31-9F5E-4761-975D-2DDD4C02FCA6}" type="slidenum">
              <a:rPr lang="en-US" smtClean="0"/>
              <a:t>15</a:t>
            </a:fld>
            <a:endParaRPr lang="en-US"/>
          </a:p>
        </p:txBody>
      </p:sp>
    </p:spTree>
    <p:extLst>
      <p:ext uri="{BB962C8B-B14F-4D97-AF65-F5344CB8AC3E}">
        <p14:creationId xmlns:p14="http://schemas.microsoft.com/office/powerpoint/2010/main" val="19904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a:extLst>
              <a:ext uri="{FF2B5EF4-FFF2-40B4-BE49-F238E27FC236}">
                <a16:creationId xmlns:a16="http://schemas.microsoft.com/office/drawing/2014/main" id="{85ACBEE1-EC20-F0D1-7912-120B95043126}"/>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extLst>
      <p:ext uri="{BB962C8B-B14F-4D97-AF65-F5344CB8AC3E}">
        <p14:creationId xmlns:p14="http://schemas.microsoft.com/office/powerpoint/2010/main" val="117401467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41817148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extLst>
      <p:ext uri="{BB962C8B-B14F-4D97-AF65-F5344CB8AC3E}">
        <p14:creationId xmlns:p14="http://schemas.microsoft.com/office/powerpoint/2010/main" val="200637658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1276109985"/>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262524762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109760819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941157275"/>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25148915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350699165"/>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54422811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t>‹#›</a:t>
            </a:fld>
            <a:endParaRPr lang="en-US"/>
          </a:p>
        </p:txBody>
      </p:sp>
    </p:spTree>
    <p:extLst>
      <p:ext uri="{BB962C8B-B14F-4D97-AF65-F5344CB8AC3E}">
        <p14:creationId xmlns:p14="http://schemas.microsoft.com/office/powerpoint/2010/main" val="377964696"/>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286584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6269" y="1827754"/>
            <a:ext cx="9099461" cy="817123"/>
          </a:xfrm>
        </p:spPr>
        <p:txBody>
          <a:bodyPr>
            <a:normAutofit/>
          </a:bodyPr>
          <a:lstStyle/>
          <a:p>
            <a:r>
              <a:rPr lang="en-US" sz="5000" b="1" dirty="0">
                <a:solidFill>
                  <a:srgbClr val="700000"/>
                </a:solidFill>
                <a:latin typeface="Times New Roman" pitchFamily="18" charset="0"/>
                <a:cs typeface="Times New Roman" pitchFamily="18" charset="0"/>
              </a:rPr>
              <a:t>Hive Connect</a:t>
            </a:r>
            <a:endParaRPr lang="en-IN" sz="5000" b="1" dirty="0">
              <a:solidFill>
                <a:srgbClr val="7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459595" y="2738858"/>
            <a:ext cx="7272808" cy="1809169"/>
          </a:xfrm>
        </p:spPr>
        <p:txBody>
          <a:bodyPr>
            <a:noAutofit/>
          </a:bodyPr>
          <a:lstStyle/>
          <a:p>
            <a:pPr>
              <a:lnSpc>
                <a:spcPct val="100000"/>
              </a:lnSpc>
              <a:spcBef>
                <a:spcPts val="0"/>
              </a:spcBef>
            </a:pPr>
            <a:r>
              <a:rPr lang="en-US" b="1" dirty="0">
                <a:latin typeface="Times New Roman" panose="02020603050405020304" pitchFamily="18" charset="0"/>
                <a:cs typeface="Times New Roman" panose="02020603050405020304" pitchFamily="18" charset="0"/>
              </a:rPr>
              <a:t>AMAL MANOJ (717823Z106)</a:t>
            </a:r>
          </a:p>
          <a:p>
            <a:pPr>
              <a:lnSpc>
                <a:spcPct val="100000"/>
              </a:lnSpc>
              <a:spcBef>
                <a:spcPts val="0"/>
              </a:spcBef>
            </a:pPr>
            <a:r>
              <a:rPr lang="en-US" b="1" dirty="0">
                <a:latin typeface="Times New Roman" panose="02020603050405020304" pitchFamily="18" charset="0"/>
                <a:cs typeface="Times New Roman" panose="02020603050405020304" pitchFamily="18" charset="0"/>
              </a:rPr>
              <a:t>KRISHNAN N (717823Z132)</a:t>
            </a:r>
          </a:p>
          <a:p>
            <a:pPr>
              <a:lnSpc>
                <a:spcPct val="100000"/>
              </a:lnSpc>
              <a:spcBef>
                <a:spcPts val="0"/>
              </a:spcBef>
            </a:pPr>
            <a:endParaRPr lang="en-US" b="1" dirty="0">
              <a:latin typeface="Times New Roman" panose="02020603050405020304" pitchFamily="18" charset="0"/>
              <a:cs typeface="Times New Roman" panose="02020603050405020304" pitchFamily="18" charset="0"/>
            </a:endParaRPr>
          </a:p>
          <a:p>
            <a:pPr>
              <a:lnSpc>
                <a:spcPct val="100000"/>
              </a:lnSpc>
              <a:spcBef>
                <a:spcPts val="0"/>
              </a:spcBef>
            </a:pPr>
            <a:r>
              <a:rPr lang="en-US" b="1" dirty="0">
                <a:solidFill>
                  <a:srgbClr val="36174D"/>
                </a:solidFill>
                <a:latin typeface="Times New Roman" panose="02020603050405020304" pitchFamily="18" charset="0"/>
                <a:cs typeface="Times New Roman" panose="02020603050405020304" pitchFamily="18" charset="0"/>
              </a:rPr>
              <a:t>MINI PROJECT</a:t>
            </a:r>
          </a:p>
          <a:p>
            <a:pPr>
              <a:lnSpc>
                <a:spcPct val="100000"/>
              </a:lnSpc>
              <a:spcBef>
                <a:spcPts val="0"/>
              </a:spcBef>
            </a:pPr>
            <a:r>
              <a:rPr lang="en-US" b="1" dirty="0">
                <a:solidFill>
                  <a:srgbClr val="36174D"/>
                </a:solidFill>
                <a:latin typeface="Times New Roman" panose="02020603050405020304" pitchFamily="18" charset="0"/>
                <a:cs typeface="Times New Roman" panose="02020603050405020304" pitchFamily="18" charset="0"/>
              </a:rPr>
              <a:t>(23EXC302)</a:t>
            </a:r>
          </a:p>
          <a:p>
            <a:pPr algn="just"/>
            <a:endParaRPr lang="en-US" sz="2000" dirty="0"/>
          </a:p>
          <a:p>
            <a:pPr algn="just"/>
            <a:endParaRPr lang="en-US" sz="2000" dirty="0"/>
          </a:p>
          <a:p>
            <a:pPr algn="just"/>
            <a:endParaRPr lang="en-US" sz="2000" dirty="0"/>
          </a:p>
          <a:p>
            <a:pPr algn="just"/>
            <a:r>
              <a:rPr lang="en-US" sz="2000" dirty="0"/>
              <a:t>                                                                      	</a:t>
            </a:r>
            <a:endParaRPr lang="en-IN" sz="2000" dirty="0"/>
          </a:p>
        </p:txBody>
      </p:sp>
      <p:sp>
        <p:nvSpPr>
          <p:cNvPr id="4" name="TextBox 3">
            <a:extLst>
              <a:ext uri="{FF2B5EF4-FFF2-40B4-BE49-F238E27FC236}">
                <a16:creationId xmlns:a16="http://schemas.microsoft.com/office/drawing/2014/main" id="{BD472068-3CCE-3977-EC9F-EBF0B092F4A3}"/>
              </a:ext>
            </a:extLst>
          </p:cNvPr>
          <p:cNvSpPr txBox="1"/>
          <p:nvPr/>
        </p:nvSpPr>
        <p:spPr>
          <a:xfrm>
            <a:off x="7325032" y="4642009"/>
            <a:ext cx="4522839" cy="2215991"/>
          </a:xfrm>
          <a:prstGeom prst="rect">
            <a:avLst/>
          </a:prstGeom>
          <a:noFill/>
        </p:spPr>
        <p:txBody>
          <a:bodyPr wrap="square" rtlCol="0">
            <a:spAutoFit/>
          </a:bodyPr>
          <a:lstStyle/>
          <a:p>
            <a:r>
              <a:rPr lang="en-US" sz="2400" b="1" dirty="0">
                <a:solidFill>
                  <a:srgbClr val="002060"/>
                </a:solidFill>
                <a:latin typeface="Times New Roman" pitchFamily="18" charset="0"/>
                <a:cs typeface="Times New Roman" pitchFamily="18" charset="0"/>
              </a:rPr>
              <a:t>Supervisor: </a:t>
            </a:r>
          </a:p>
          <a:p>
            <a:r>
              <a:rPr lang="en-US" sz="2400" b="1" dirty="0">
                <a:solidFill>
                  <a:srgbClr val="002060"/>
                </a:solidFill>
                <a:latin typeface="Times New Roman" pitchFamily="18" charset="0"/>
                <a:cs typeface="Times New Roman" pitchFamily="18" charset="0"/>
              </a:rPr>
              <a:t>Dr. K. Anuradha MCA, Ph.D.,</a:t>
            </a:r>
          </a:p>
          <a:p>
            <a:r>
              <a:rPr lang="en-US" sz="2400" b="1" dirty="0">
                <a:solidFill>
                  <a:srgbClr val="002060"/>
                </a:solidFill>
                <a:latin typeface="Times New Roman" pitchFamily="18" charset="0"/>
                <a:cs typeface="Times New Roman" pitchFamily="18" charset="0"/>
              </a:rPr>
              <a:t>Director,</a:t>
            </a:r>
          </a:p>
          <a:p>
            <a:r>
              <a:rPr lang="en-US" sz="2400" b="1" dirty="0">
                <a:solidFill>
                  <a:srgbClr val="002060"/>
                </a:solidFill>
                <a:latin typeface="Times New Roman" pitchFamily="18" charset="0"/>
                <a:cs typeface="Times New Roman" pitchFamily="18" charset="0"/>
              </a:rPr>
              <a:t>School of Computer Applications</a:t>
            </a:r>
          </a:p>
          <a:p>
            <a:r>
              <a:rPr lang="en-US" sz="2400" b="1" dirty="0">
                <a:solidFill>
                  <a:srgbClr val="002060"/>
                </a:solidFill>
                <a:latin typeface="Times New Roman" pitchFamily="18" charset="0"/>
                <a:cs typeface="Times New Roman" pitchFamily="18" charset="0"/>
              </a:rPr>
              <a:t>Date: 28/11/2024</a:t>
            </a:r>
          </a:p>
          <a:p>
            <a:endParaRPr lang="en-IN" dirty="0"/>
          </a:p>
        </p:txBody>
      </p:sp>
    </p:spTree>
    <p:extLst>
      <p:ext uri="{BB962C8B-B14F-4D97-AF65-F5344CB8AC3E}">
        <p14:creationId xmlns:p14="http://schemas.microsoft.com/office/powerpoint/2010/main" val="1277462694"/>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9"/>
            <a:ext cx="5668682" cy="879893"/>
          </a:xfrm>
        </p:spPr>
        <p:txBody>
          <a:bodyPr>
            <a:normAutofit/>
          </a:bodyPr>
          <a:lstStyle/>
          <a:p>
            <a:r>
              <a:rPr lang="en-IN" sz="3000" dirty="0">
                <a:latin typeface="Times New Roman" panose="02020603050405020304" pitchFamily="18" charset="0"/>
                <a:cs typeface="Times New Roman" panose="02020603050405020304" pitchFamily="18" charset="0"/>
              </a:rPr>
              <a:t>    </a:t>
            </a:r>
            <a:r>
              <a:rPr lang="en-IN" sz="3000" dirty="0">
                <a:solidFill>
                  <a:srgbClr val="002060"/>
                </a:solidFill>
                <a:latin typeface="Times New Roman" panose="02020603050405020304" pitchFamily="18" charset="0"/>
                <a:cs typeface="Times New Roman" panose="02020603050405020304" pitchFamily="18" charset="0"/>
              </a:rPr>
              <a:t>5. MODULE DESCRIPTION</a:t>
            </a:r>
          </a:p>
        </p:txBody>
      </p:sp>
      <p:sp>
        <p:nvSpPr>
          <p:cNvPr id="3" name="Content Placeholder 2"/>
          <p:cNvSpPr>
            <a:spLocks noGrp="1"/>
          </p:cNvSpPr>
          <p:nvPr>
            <p:ph idx="1"/>
          </p:nvPr>
        </p:nvSpPr>
        <p:spPr>
          <a:xfrm>
            <a:off x="191344" y="1398493"/>
            <a:ext cx="11460481" cy="5198857"/>
          </a:xfrm>
        </p:spPr>
        <p:txBody>
          <a:bodyPr>
            <a:normAutofit/>
          </a:bodyPr>
          <a:lstStyle/>
          <a:p>
            <a:pPr marL="0" indent="0" algn="just">
              <a:lnSpc>
                <a:spcPct val="150000"/>
              </a:lnSpc>
              <a:spcBef>
                <a:spcPts val="0"/>
              </a:spcBef>
              <a:buNone/>
            </a:pPr>
            <a:r>
              <a:rPr lang="en-US" sz="3200" b="1" dirty="0">
                <a:latin typeface="Times New Roman" pitchFamily="18" charset="0"/>
                <a:cs typeface="Times New Roman" pitchFamily="18" charset="0"/>
              </a:rPr>
              <a:t> 	USER MODULE:</a:t>
            </a:r>
          </a:p>
          <a:p>
            <a:pPr lvl="1"/>
            <a:endParaRPr lang="en-US" sz="2300" dirty="0">
              <a:latin typeface="Times New Roman" pitchFamily="18" charset="0"/>
              <a:cs typeface="Times New Roman" pitchFamily="18" charset="0"/>
            </a:endParaRPr>
          </a:p>
        </p:txBody>
      </p:sp>
      <p:graphicFrame>
        <p:nvGraphicFramePr>
          <p:cNvPr id="4" name="Diagram 3">
            <a:extLst>
              <a:ext uri="{FF2B5EF4-FFF2-40B4-BE49-F238E27FC236}">
                <a16:creationId xmlns:a16="http://schemas.microsoft.com/office/drawing/2014/main" id="{094F4983-8F98-4271-BE62-A62197ED5081}"/>
              </a:ext>
            </a:extLst>
          </p:cNvPr>
          <p:cNvGraphicFramePr/>
          <p:nvPr>
            <p:extLst>
              <p:ext uri="{D42A27DB-BD31-4B8C-83A1-F6EECF244321}">
                <p14:modId xmlns:p14="http://schemas.microsoft.com/office/powerpoint/2010/main" val="2725386827"/>
              </p:ext>
            </p:extLst>
          </p:nvPr>
        </p:nvGraphicFramePr>
        <p:xfrm>
          <a:off x="394446" y="2130015"/>
          <a:ext cx="11257379" cy="388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675692A3-9DB7-AF8B-0191-A47BA2581BE2}"/>
              </a:ext>
            </a:extLst>
          </p:cNvPr>
          <p:cNvSpPr>
            <a:spLocks noGrp="1"/>
          </p:cNvSpPr>
          <p:nvPr>
            <p:ph type="sldNum" sz="quarter" idx="12"/>
          </p:nvPr>
        </p:nvSpPr>
        <p:spPr/>
        <p:txBody>
          <a:bodyPr/>
          <a:lstStyle/>
          <a:p>
            <a:fld id="{D38DC0B9-C475-4FDF-8DD2-FF30D3C761E7}" type="slidenum">
              <a:rPr lang="en-US" smtClean="0"/>
              <a:pPr/>
              <a:t>10</a:t>
            </a:fld>
            <a:endParaRPr lang="en-US" dirty="0"/>
          </a:p>
        </p:txBody>
      </p:sp>
    </p:spTree>
    <p:extLst>
      <p:ext uri="{BB962C8B-B14F-4D97-AF65-F5344CB8AC3E}">
        <p14:creationId xmlns:p14="http://schemas.microsoft.com/office/powerpoint/2010/main" val="250377469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 y="235974"/>
            <a:ext cx="5653549" cy="935879"/>
          </a:xfrm>
        </p:spPr>
        <p:txBody>
          <a:bodyPr/>
          <a:lstStyle/>
          <a:p>
            <a:r>
              <a:rPr lang="en-US" sz="3000" dirty="0">
                <a:latin typeface="Times New Roman" panose="02020603050405020304" pitchFamily="18" charset="0"/>
                <a:cs typeface="Times New Roman" panose="02020603050405020304" pitchFamily="18" charset="0"/>
              </a:rPr>
              <a:t>    6</a:t>
            </a:r>
            <a:r>
              <a:rPr lang="en-US" sz="3000" dirty="0">
                <a:solidFill>
                  <a:srgbClr val="002060"/>
                </a:solidFill>
                <a:latin typeface="Times New Roman" panose="02020603050405020304" pitchFamily="18" charset="0"/>
                <a:cs typeface="Times New Roman" panose="02020603050405020304" pitchFamily="18" charset="0"/>
              </a:rPr>
              <a:t>. ER DIAGRAM</a:t>
            </a:r>
            <a:endParaRPr lang="en-IN" sz="3000" dirty="0">
              <a:solidFill>
                <a:srgbClr val="00206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62859D8-D210-49AF-9528-D80869A07AA4}"/>
              </a:ext>
            </a:extLst>
          </p:cNvPr>
          <p:cNvPicPr>
            <a:picLocks noChangeAspect="1"/>
          </p:cNvPicPr>
          <p:nvPr/>
        </p:nvPicPr>
        <p:blipFill>
          <a:blip r:embed="rId3"/>
          <a:stretch>
            <a:fillRect/>
          </a:stretch>
        </p:blipFill>
        <p:spPr>
          <a:xfrm>
            <a:off x="1320595" y="1346530"/>
            <a:ext cx="9209753" cy="5143918"/>
          </a:xfrm>
          <a:prstGeom prst="rect">
            <a:avLst/>
          </a:prstGeom>
        </p:spPr>
      </p:pic>
      <p:sp>
        <p:nvSpPr>
          <p:cNvPr id="3" name="Slide Number Placeholder 2">
            <a:extLst>
              <a:ext uri="{FF2B5EF4-FFF2-40B4-BE49-F238E27FC236}">
                <a16:creationId xmlns:a16="http://schemas.microsoft.com/office/drawing/2014/main" id="{65E7E156-59ED-CC63-6915-8495FACD782E}"/>
              </a:ext>
            </a:extLst>
          </p:cNvPr>
          <p:cNvSpPr>
            <a:spLocks noGrp="1"/>
          </p:cNvSpPr>
          <p:nvPr>
            <p:ph type="sldNum" sz="quarter" idx="12"/>
          </p:nvPr>
        </p:nvSpPr>
        <p:spPr/>
        <p:txBody>
          <a:bodyPr/>
          <a:lstStyle/>
          <a:p>
            <a:fld id="{D38DC0B9-C475-4FDF-8DD2-FF30D3C761E7}" type="slidenum">
              <a:rPr lang="en-US" smtClean="0"/>
              <a:pPr/>
              <a:t>11</a:t>
            </a:fld>
            <a:endParaRPr lang="en-US" dirty="0"/>
          </a:p>
        </p:txBody>
      </p:sp>
    </p:spTree>
    <p:extLst>
      <p:ext uri="{BB962C8B-B14F-4D97-AF65-F5344CB8AC3E}">
        <p14:creationId xmlns:p14="http://schemas.microsoft.com/office/powerpoint/2010/main" val="127310806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284480"/>
            <a:ext cx="5594555" cy="836398"/>
          </a:xfrm>
        </p:spPr>
        <p:txBody>
          <a:bodyPr>
            <a:normAutofit/>
          </a:bodyPr>
          <a:lstStyle/>
          <a:p>
            <a:r>
              <a:rPr lang="en-US" sz="3000" dirty="0">
                <a:latin typeface="Times New Roman" panose="02020603050405020304" pitchFamily="18" charset="0"/>
                <a:cs typeface="Times New Roman" panose="02020603050405020304" pitchFamily="18" charset="0"/>
              </a:rPr>
              <a:t>	</a:t>
            </a:r>
            <a:r>
              <a:rPr lang="en-US" sz="3000" dirty="0">
                <a:solidFill>
                  <a:srgbClr val="002060"/>
                </a:solidFill>
                <a:latin typeface="Times New Roman" panose="02020603050405020304" pitchFamily="18" charset="0"/>
                <a:cs typeface="Times New Roman" panose="02020603050405020304" pitchFamily="18" charset="0"/>
              </a:rPr>
              <a:t>7. USE CASE DIAGRAM</a:t>
            </a:r>
            <a:endParaRPr lang="en-IN" sz="3000" dirty="0">
              <a:solidFill>
                <a:srgbClr val="00206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A99123B-942B-40DD-F6C6-AC9EBC56983B}"/>
              </a:ext>
            </a:extLst>
          </p:cNvPr>
          <p:cNvPicPr>
            <a:picLocks noChangeAspect="1"/>
          </p:cNvPicPr>
          <p:nvPr/>
        </p:nvPicPr>
        <p:blipFill>
          <a:blip r:embed="rId2"/>
          <a:srcRect b="31607"/>
          <a:stretch/>
        </p:blipFill>
        <p:spPr>
          <a:xfrm>
            <a:off x="752735" y="1470660"/>
            <a:ext cx="5241120" cy="5178424"/>
          </a:xfrm>
          <a:prstGeom prst="rect">
            <a:avLst/>
          </a:prstGeom>
        </p:spPr>
      </p:pic>
      <p:pic>
        <p:nvPicPr>
          <p:cNvPr id="12" name="Picture 11">
            <a:extLst>
              <a:ext uri="{FF2B5EF4-FFF2-40B4-BE49-F238E27FC236}">
                <a16:creationId xmlns:a16="http://schemas.microsoft.com/office/drawing/2014/main" id="{EC91D851-130D-D393-1100-364B700F2518}"/>
              </a:ext>
            </a:extLst>
          </p:cNvPr>
          <p:cNvPicPr>
            <a:picLocks noChangeAspect="1"/>
          </p:cNvPicPr>
          <p:nvPr/>
        </p:nvPicPr>
        <p:blipFill>
          <a:blip r:embed="rId2"/>
          <a:srcRect t="68534"/>
          <a:stretch/>
        </p:blipFill>
        <p:spPr>
          <a:xfrm>
            <a:off x="6449435" y="2294890"/>
            <a:ext cx="4989830" cy="2268220"/>
          </a:xfrm>
          <a:prstGeom prst="rect">
            <a:avLst/>
          </a:prstGeom>
        </p:spPr>
      </p:pic>
      <p:sp>
        <p:nvSpPr>
          <p:cNvPr id="3" name="Slide Number Placeholder 2">
            <a:extLst>
              <a:ext uri="{FF2B5EF4-FFF2-40B4-BE49-F238E27FC236}">
                <a16:creationId xmlns:a16="http://schemas.microsoft.com/office/drawing/2014/main" id="{0B0D3A2D-4778-6789-553C-D6CB1322A845}"/>
              </a:ext>
            </a:extLst>
          </p:cNvPr>
          <p:cNvSpPr>
            <a:spLocks noGrp="1"/>
          </p:cNvSpPr>
          <p:nvPr>
            <p:ph type="sldNum" sz="quarter" idx="12"/>
          </p:nvPr>
        </p:nvSpPr>
        <p:spPr/>
        <p:txBody>
          <a:bodyPr/>
          <a:lstStyle/>
          <a:p>
            <a:fld id="{D38DC0B9-C475-4FDF-8DD2-FF30D3C761E7}" type="slidenum">
              <a:rPr lang="en-US" smtClean="0"/>
              <a:pPr/>
              <a:t>12</a:t>
            </a:fld>
            <a:endParaRPr lang="en-US" dirty="0"/>
          </a:p>
        </p:txBody>
      </p:sp>
    </p:spTree>
    <p:extLst>
      <p:ext uri="{BB962C8B-B14F-4D97-AF65-F5344CB8AC3E}">
        <p14:creationId xmlns:p14="http://schemas.microsoft.com/office/powerpoint/2010/main" val="471132332"/>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AD6C-A180-DC0A-62C0-35B232A43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4C815-6EB1-7C3F-D96D-8CDF70863BCD}"/>
              </a:ext>
            </a:extLst>
          </p:cNvPr>
          <p:cNvSpPr>
            <a:spLocks noGrp="1"/>
          </p:cNvSpPr>
          <p:nvPr>
            <p:ph type="title"/>
          </p:nvPr>
        </p:nvSpPr>
        <p:spPr>
          <a:xfrm>
            <a:off x="226142" y="284480"/>
            <a:ext cx="5594555" cy="836398"/>
          </a:xfrm>
        </p:spPr>
        <p:txBody>
          <a:bodyPr>
            <a:normAutofit fontScale="90000"/>
          </a:bodyPr>
          <a:lstStyle/>
          <a:p>
            <a:r>
              <a:rPr lang="en-US" sz="3000" dirty="0">
                <a:latin typeface="Times New Roman" panose="02020603050405020304" pitchFamily="18" charset="0"/>
                <a:cs typeface="Times New Roman" panose="02020603050405020304" pitchFamily="18" charset="0"/>
              </a:rPr>
              <a:t>	8</a:t>
            </a:r>
            <a:r>
              <a:rPr lang="en-US" sz="3000" dirty="0">
                <a:solidFill>
                  <a:srgbClr val="002060"/>
                </a:solidFill>
                <a:latin typeface="Times New Roman" panose="02020603050405020304" pitchFamily="18" charset="0"/>
                <a:cs typeface="Times New Roman" panose="02020603050405020304" pitchFamily="18" charset="0"/>
              </a:rPr>
              <a:t>. DATA FLOW DIAGRAM</a:t>
            </a:r>
            <a:endParaRPr lang="en-IN" sz="30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3C8F03-B5F1-74CE-01A3-043F5B74F4B3}"/>
              </a:ext>
            </a:extLst>
          </p:cNvPr>
          <p:cNvPicPr>
            <a:picLocks noChangeAspect="1"/>
          </p:cNvPicPr>
          <p:nvPr/>
        </p:nvPicPr>
        <p:blipFill>
          <a:blip r:embed="rId2"/>
          <a:stretch>
            <a:fillRect/>
          </a:stretch>
        </p:blipFill>
        <p:spPr>
          <a:xfrm>
            <a:off x="1517565" y="1570555"/>
            <a:ext cx="9488010" cy="2800140"/>
          </a:xfrm>
          <a:prstGeom prst="rect">
            <a:avLst/>
          </a:prstGeom>
        </p:spPr>
      </p:pic>
      <p:sp>
        <p:nvSpPr>
          <p:cNvPr id="5" name="TextBox 4">
            <a:extLst>
              <a:ext uri="{FF2B5EF4-FFF2-40B4-BE49-F238E27FC236}">
                <a16:creationId xmlns:a16="http://schemas.microsoft.com/office/drawing/2014/main" id="{FF1E520E-B335-CABC-6C6B-48CD9E5BEC25}"/>
              </a:ext>
            </a:extLst>
          </p:cNvPr>
          <p:cNvSpPr txBox="1"/>
          <p:nvPr/>
        </p:nvSpPr>
        <p:spPr>
          <a:xfrm>
            <a:off x="5376988" y="4370695"/>
            <a:ext cx="1438024" cy="369332"/>
          </a:xfrm>
          <a:prstGeom prst="rect">
            <a:avLst/>
          </a:prstGeom>
          <a:noFill/>
        </p:spPr>
        <p:txBody>
          <a:bodyPr wrap="square" rtlCol="0">
            <a:spAutoFit/>
          </a:bodyPr>
          <a:lstStyle/>
          <a:p>
            <a:r>
              <a:rPr lang="en-IN" dirty="0"/>
              <a:t>DFD LEVEL 0</a:t>
            </a:r>
          </a:p>
        </p:txBody>
      </p:sp>
      <p:sp>
        <p:nvSpPr>
          <p:cNvPr id="6" name="Slide Number Placeholder 5">
            <a:extLst>
              <a:ext uri="{FF2B5EF4-FFF2-40B4-BE49-F238E27FC236}">
                <a16:creationId xmlns:a16="http://schemas.microsoft.com/office/drawing/2014/main" id="{52F79570-E9F6-7263-F49B-C4A96A8CFCBD}"/>
              </a:ext>
            </a:extLst>
          </p:cNvPr>
          <p:cNvSpPr>
            <a:spLocks noGrp="1"/>
          </p:cNvSpPr>
          <p:nvPr>
            <p:ph type="sldNum" sz="quarter" idx="12"/>
          </p:nvPr>
        </p:nvSpPr>
        <p:spPr/>
        <p:txBody>
          <a:bodyPr/>
          <a:lstStyle/>
          <a:p>
            <a:fld id="{D38DC0B9-C475-4FDF-8DD2-FF30D3C761E7}" type="slidenum">
              <a:rPr lang="en-US" smtClean="0"/>
              <a:pPr/>
              <a:t>13</a:t>
            </a:fld>
            <a:endParaRPr lang="en-US" dirty="0"/>
          </a:p>
        </p:txBody>
      </p:sp>
    </p:spTree>
    <p:extLst>
      <p:ext uri="{BB962C8B-B14F-4D97-AF65-F5344CB8AC3E}">
        <p14:creationId xmlns:p14="http://schemas.microsoft.com/office/powerpoint/2010/main" val="2728835046"/>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05E75-7906-0E65-1EB6-4CACFB712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3D7D7-BA52-1985-F21D-B6978855E6D1}"/>
              </a:ext>
            </a:extLst>
          </p:cNvPr>
          <p:cNvSpPr>
            <a:spLocks noGrp="1"/>
          </p:cNvSpPr>
          <p:nvPr>
            <p:ph type="title"/>
          </p:nvPr>
        </p:nvSpPr>
        <p:spPr>
          <a:xfrm>
            <a:off x="226142" y="284480"/>
            <a:ext cx="5594555" cy="836398"/>
          </a:xfrm>
        </p:spPr>
        <p:txBody>
          <a:bodyPr>
            <a:normAutofit fontScale="90000"/>
          </a:bodyPr>
          <a:lstStyle/>
          <a:p>
            <a:r>
              <a:rPr lang="en-US" sz="3000" dirty="0">
                <a:latin typeface="Times New Roman" panose="02020603050405020304" pitchFamily="18" charset="0"/>
                <a:cs typeface="Times New Roman" panose="02020603050405020304" pitchFamily="18" charset="0"/>
              </a:rPr>
              <a:t>	8</a:t>
            </a:r>
            <a:r>
              <a:rPr lang="en-US" sz="3000" dirty="0">
                <a:solidFill>
                  <a:srgbClr val="002060"/>
                </a:solidFill>
                <a:latin typeface="Times New Roman" panose="02020603050405020304" pitchFamily="18" charset="0"/>
                <a:cs typeface="Times New Roman" panose="02020603050405020304" pitchFamily="18" charset="0"/>
              </a:rPr>
              <a:t>. DATA FLOW DIAGRAM</a:t>
            </a:r>
            <a:endParaRPr lang="en-IN" sz="30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437579-A9F9-BEEA-4242-17B9C4B17FBD}"/>
              </a:ext>
            </a:extLst>
          </p:cNvPr>
          <p:cNvPicPr>
            <a:picLocks noChangeAspect="1"/>
          </p:cNvPicPr>
          <p:nvPr/>
        </p:nvPicPr>
        <p:blipFill>
          <a:blip r:embed="rId2"/>
          <a:stretch>
            <a:fillRect/>
          </a:stretch>
        </p:blipFill>
        <p:spPr>
          <a:xfrm>
            <a:off x="2119152" y="1543925"/>
            <a:ext cx="7681066" cy="3770149"/>
          </a:xfrm>
          <a:prstGeom prst="rect">
            <a:avLst/>
          </a:prstGeom>
        </p:spPr>
      </p:pic>
      <p:sp>
        <p:nvSpPr>
          <p:cNvPr id="5" name="TextBox 4">
            <a:extLst>
              <a:ext uri="{FF2B5EF4-FFF2-40B4-BE49-F238E27FC236}">
                <a16:creationId xmlns:a16="http://schemas.microsoft.com/office/drawing/2014/main" id="{48113410-503B-3699-F118-88991E672C73}"/>
              </a:ext>
            </a:extLst>
          </p:cNvPr>
          <p:cNvSpPr txBox="1"/>
          <p:nvPr/>
        </p:nvSpPr>
        <p:spPr>
          <a:xfrm>
            <a:off x="5145672" y="5552455"/>
            <a:ext cx="1350050" cy="369332"/>
          </a:xfrm>
          <a:prstGeom prst="rect">
            <a:avLst/>
          </a:prstGeom>
          <a:noFill/>
        </p:spPr>
        <p:txBody>
          <a:bodyPr wrap="none" rtlCol="0">
            <a:spAutoFit/>
          </a:bodyPr>
          <a:lstStyle/>
          <a:p>
            <a:r>
              <a:rPr lang="en-IN" dirty="0"/>
              <a:t>DFD LEVEL 1</a:t>
            </a:r>
          </a:p>
        </p:txBody>
      </p:sp>
      <p:sp>
        <p:nvSpPr>
          <p:cNvPr id="6" name="Slide Number Placeholder 5">
            <a:extLst>
              <a:ext uri="{FF2B5EF4-FFF2-40B4-BE49-F238E27FC236}">
                <a16:creationId xmlns:a16="http://schemas.microsoft.com/office/drawing/2014/main" id="{60700A1A-BE97-288A-281C-C081C57AB29B}"/>
              </a:ext>
            </a:extLst>
          </p:cNvPr>
          <p:cNvSpPr>
            <a:spLocks noGrp="1"/>
          </p:cNvSpPr>
          <p:nvPr>
            <p:ph type="sldNum" sz="quarter" idx="12"/>
          </p:nvPr>
        </p:nvSpPr>
        <p:spPr/>
        <p:txBody>
          <a:bodyPr/>
          <a:lstStyle/>
          <a:p>
            <a:fld id="{D38DC0B9-C475-4FDF-8DD2-FF30D3C761E7}" type="slidenum">
              <a:rPr lang="en-US" smtClean="0"/>
              <a:pPr/>
              <a:t>14</a:t>
            </a:fld>
            <a:endParaRPr lang="en-US" dirty="0"/>
          </a:p>
        </p:txBody>
      </p:sp>
    </p:spTree>
    <p:extLst>
      <p:ext uri="{BB962C8B-B14F-4D97-AF65-F5344CB8AC3E}">
        <p14:creationId xmlns:p14="http://schemas.microsoft.com/office/powerpoint/2010/main" val="3543189330"/>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 y="264161"/>
            <a:ext cx="5661152" cy="873760"/>
          </a:xfrm>
        </p:spPr>
        <p:txBody>
          <a:bodyPr>
            <a:normAutofit/>
          </a:bodyPr>
          <a:lstStyle/>
          <a:p>
            <a:r>
              <a:rPr lang="en-US" sz="3000" dirty="0">
                <a:latin typeface="Times New Roman" panose="02020603050405020304" pitchFamily="18" charset="0"/>
                <a:cs typeface="Times New Roman" panose="02020603050405020304" pitchFamily="18" charset="0"/>
              </a:rPr>
              <a:t>	</a:t>
            </a:r>
            <a:r>
              <a:rPr lang="en-US" sz="3000" dirty="0">
                <a:solidFill>
                  <a:srgbClr val="002060"/>
                </a:solidFill>
                <a:latin typeface="Times New Roman" panose="02020603050405020304" pitchFamily="18" charset="0"/>
                <a:cs typeface="Times New Roman" panose="02020603050405020304" pitchFamily="18" charset="0"/>
              </a:rPr>
              <a:t>9. DATABASE DESIGN</a:t>
            </a:r>
            <a:endParaRPr lang="en-IN" sz="3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1168" y="1225689"/>
            <a:ext cx="11722608" cy="729430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Table structure: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Table name: </a:t>
            </a:r>
            <a:r>
              <a:rPr lang="en-US" dirty="0">
                <a:latin typeface="Times New Roman" panose="02020603050405020304" pitchFamily="18" charset="0"/>
                <a:cs typeface="Times New Roman" panose="02020603050405020304" pitchFamily="18" charset="0"/>
              </a:rPr>
              <a:t>Admin</a:t>
            </a:r>
          </a:p>
          <a:p>
            <a:r>
              <a:rPr lang="en-US" b="1" dirty="0">
                <a:latin typeface="Times New Roman" panose="02020603050405020304" pitchFamily="18" charset="0"/>
                <a:cs typeface="Times New Roman" panose="02020603050405020304" pitchFamily="18" charset="0"/>
              </a:rPr>
              <a:t>Primary key: </a:t>
            </a:r>
            <a:r>
              <a:rPr lang="en-US" dirty="0">
                <a:latin typeface="Times New Roman" panose="02020603050405020304" pitchFamily="18" charset="0"/>
                <a:cs typeface="Times New Roman" panose="02020603050405020304" pitchFamily="18" charset="0"/>
              </a:rPr>
              <a:t>ADMIN_ID</a:t>
            </a:r>
          </a:p>
          <a:p>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To store the admin details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Table structure: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Table name</a:t>
            </a:r>
            <a:r>
              <a:rPr lang="en-US" dirty="0">
                <a:latin typeface="Times New Roman" panose="02020603050405020304" pitchFamily="18" charset="0"/>
                <a:cs typeface="Times New Roman" panose="02020603050405020304" pitchFamily="18" charset="0"/>
              </a:rPr>
              <a:t>: Category Table </a:t>
            </a:r>
          </a:p>
          <a:p>
            <a:r>
              <a:rPr lang="en-US" b="1" dirty="0">
                <a:latin typeface="Times New Roman" panose="02020603050405020304" pitchFamily="18" charset="0"/>
                <a:cs typeface="Times New Roman" panose="02020603050405020304" pitchFamily="18" charset="0"/>
              </a:rPr>
              <a:t>Primary key</a:t>
            </a:r>
            <a:r>
              <a:rPr lang="en-US" dirty="0">
                <a:latin typeface="Times New Roman" panose="02020603050405020304" pitchFamily="18" charset="0"/>
                <a:cs typeface="Times New Roman" panose="02020603050405020304" pitchFamily="18" charset="0"/>
              </a:rPr>
              <a:t>: CATEGORY_ID</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To store the category details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8FEB442-983E-4AD8-B005-DD059C713679}"/>
              </a:ext>
            </a:extLst>
          </p:cNvPr>
          <p:cNvPicPr>
            <a:picLocks noChangeAspect="1"/>
          </p:cNvPicPr>
          <p:nvPr/>
        </p:nvPicPr>
        <p:blipFill>
          <a:blip r:embed="rId3"/>
          <a:stretch>
            <a:fillRect/>
          </a:stretch>
        </p:blipFill>
        <p:spPr>
          <a:xfrm>
            <a:off x="1592072" y="2446204"/>
            <a:ext cx="8540496" cy="1452245"/>
          </a:xfrm>
          <a:prstGeom prst="rect">
            <a:avLst/>
          </a:prstGeom>
        </p:spPr>
      </p:pic>
      <p:pic>
        <p:nvPicPr>
          <p:cNvPr id="11" name="Picture 10">
            <a:extLst>
              <a:ext uri="{FF2B5EF4-FFF2-40B4-BE49-F238E27FC236}">
                <a16:creationId xmlns:a16="http://schemas.microsoft.com/office/drawing/2014/main" id="{2DDD29C1-40CA-6B9C-28A9-F246EAE1B892}"/>
              </a:ext>
            </a:extLst>
          </p:cNvPr>
          <p:cNvPicPr>
            <a:picLocks noChangeAspect="1"/>
          </p:cNvPicPr>
          <p:nvPr/>
        </p:nvPicPr>
        <p:blipFill>
          <a:blip r:embed="rId4"/>
          <a:stretch>
            <a:fillRect/>
          </a:stretch>
        </p:blipFill>
        <p:spPr>
          <a:xfrm>
            <a:off x="1592073" y="5428559"/>
            <a:ext cx="8540495" cy="1020367"/>
          </a:xfrm>
          <a:prstGeom prst="rect">
            <a:avLst/>
          </a:prstGeom>
        </p:spPr>
      </p:pic>
      <p:sp>
        <p:nvSpPr>
          <p:cNvPr id="4" name="Slide Number Placeholder 3">
            <a:extLst>
              <a:ext uri="{FF2B5EF4-FFF2-40B4-BE49-F238E27FC236}">
                <a16:creationId xmlns:a16="http://schemas.microsoft.com/office/drawing/2014/main" id="{53FB9F29-5DCE-9D50-3154-87D093C22FC5}"/>
              </a:ext>
            </a:extLst>
          </p:cNvPr>
          <p:cNvSpPr>
            <a:spLocks noGrp="1"/>
          </p:cNvSpPr>
          <p:nvPr>
            <p:ph type="sldNum" sz="quarter" idx="12"/>
          </p:nvPr>
        </p:nvSpPr>
        <p:spPr/>
        <p:txBody>
          <a:bodyPr/>
          <a:lstStyle/>
          <a:p>
            <a:fld id="{D38DC0B9-C475-4FDF-8DD2-FF30D3C761E7}" type="slidenum">
              <a:rPr lang="en-US" smtClean="0"/>
              <a:pPr/>
              <a:t>15</a:t>
            </a:fld>
            <a:endParaRPr lang="en-US" dirty="0"/>
          </a:p>
        </p:txBody>
      </p:sp>
    </p:spTree>
    <p:extLst>
      <p:ext uri="{BB962C8B-B14F-4D97-AF65-F5344CB8AC3E}">
        <p14:creationId xmlns:p14="http://schemas.microsoft.com/office/powerpoint/2010/main" val="2472495102"/>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90" y="219457"/>
            <a:ext cx="5683878" cy="915665"/>
          </a:xfrm>
        </p:spPr>
        <p:txBody>
          <a:bodyPr>
            <a:noAutofit/>
          </a:bodyPr>
          <a:lstStyle/>
          <a:p>
            <a:r>
              <a:rPr lang="en-US" sz="3000" dirty="0">
                <a:latin typeface="Times New Roman" panose="02020603050405020304" pitchFamily="18" charset="0"/>
                <a:cs typeface="Times New Roman" panose="02020603050405020304" pitchFamily="18" charset="0"/>
              </a:rPr>
              <a:t>	9. </a:t>
            </a:r>
            <a:r>
              <a:rPr lang="en-US" sz="3000" dirty="0">
                <a:solidFill>
                  <a:srgbClr val="002060"/>
                </a:solidFill>
                <a:latin typeface="Times New Roman" panose="02020603050405020304" pitchFamily="18" charset="0"/>
                <a:cs typeface="Times New Roman" panose="02020603050405020304" pitchFamily="18" charset="0"/>
              </a:rPr>
              <a:t>DATABASE DESIGN</a:t>
            </a:r>
            <a:endParaRPr lang="en-IN" sz="3000" dirty="0">
              <a:solidFill>
                <a:srgbClr val="002060"/>
              </a:solidFill>
            </a:endParaRPr>
          </a:p>
        </p:txBody>
      </p:sp>
      <p:sp>
        <p:nvSpPr>
          <p:cNvPr id="3" name="Content Placeholder 2"/>
          <p:cNvSpPr>
            <a:spLocks noGrp="1"/>
          </p:cNvSpPr>
          <p:nvPr>
            <p:ph idx="1"/>
          </p:nvPr>
        </p:nvSpPr>
        <p:spPr>
          <a:xfrm>
            <a:off x="298704" y="1322704"/>
            <a:ext cx="11615928" cy="5315839"/>
          </a:xfrm>
        </p:spPr>
        <p:txBody>
          <a:bodyPr/>
          <a:lstStyle/>
          <a:p>
            <a:pPr marL="0" indent="0">
              <a:spcBef>
                <a:spcPts val="0"/>
              </a:spcBef>
              <a:buNone/>
            </a:pPr>
            <a:r>
              <a:rPr lang="en-US" sz="1800" b="1" dirty="0">
                <a:latin typeface="Times New Roman" panose="02020603050405020304" pitchFamily="18" charset="0"/>
                <a:cs typeface="Times New Roman" panose="02020603050405020304" pitchFamily="18" charset="0"/>
              </a:rPr>
              <a:t>Table name: </a:t>
            </a:r>
            <a:r>
              <a:rPr lang="en-US" sz="1800" dirty="0">
                <a:latin typeface="Times New Roman" panose="02020603050405020304" pitchFamily="18" charset="0"/>
                <a:cs typeface="Times New Roman" panose="02020603050405020304" pitchFamily="18" charset="0"/>
              </a:rPr>
              <a:t>Person Table </a:t>
            </a:r>
          </a:p>
          <a:p>
            <a:pPr marL="0" indent="0">
              <a:spcBef>
                <a:spcPts val="0"/>
              </a:spcBef>
              <a:buNone/>
            </a:pPr>
            <a:r>
              <a:rPr lang="en-US" sz="1800" b="1" dirty="0">
                <a:latin typeface="Times New Roman" panose="02020603050405020304" pitchFamily="18" charset="0"/>
                <a:cs typeface="Times New Roman" panose="02020603050405020304" pitchFamily="18" charset="0"/>
              </a:rPr>
              <a:t>Primary key: </a:t>
            </a:r>
            <a:r>
              <a:rPr lang="en-US" sz="1800" dirty="0">
                <a:latin typeface="Times New Roman" panose="02020603050405020304" pitchFamily="18" charset="0"/>
                <a:cs typeface="Times New Roman" panose="02020603050405020304" pitchFamily="18" charset="0"/>
              </a:rPr>
              <a:t>PERSON_ID</a:t>
            </a:r>
          </a:p>
          <a:p>
            <a:pPr marL="0" indent="0">
              <a:spcBef>
                <a:spcPts val="0"/>
              </a:spcBef>
              <a:buNone/>
            </a:pPr>
            <a:r>
              <a:rPr lang="en-US" sz="1800" b="1" dirty="0">
                <a:latin typeface="Times New Roman" panose="02020603050405020304" pitchFamily="18" charset="0"/>
                <a:cs typeface="Times New Roman" panose="02020603050405020304" pitchFamily="18" charset="0"/>
              </a:rPr>
              <a:t>Description: </a:t>
            </a:r>
            <a:r>
              <a:rPr lang="en-US" sz="1800" dirty="0">
                <a:latin typeface="Times New Roman" panose="02020603050405020304" pitchFamily="18" charset="0"/>
                <a:cs typeface="Times New Roman" panose="02020603050405020304" pitchFamily="18" charset="0"/>
              </a:rPr>
              <a:t>To store the person details</a:t>
            </a:r>
          </a:p>
          <a:p>
            <a:pPr marL="0" indent="0">
              <a:spcBef>
                <a:spcPts val="0"/>
              </a:spcBef>
              <a:buNone/>
            </a:pPr>
            <a:endParaRPr lang="en-US" sz="18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spcBef>
                <a:spcPts val="0"/>
              </a:spcBef>
              <a:buNone/>
            </a:pPr>
            <a:endParaRPr lang="en-US" sz="1800" dirty="0">
              <a:latin typeface="Times New Roman" panose="02020603050405020304" pitchFamily="18" charset="0"/>
              <a:cs typeface="Times New Roman" panose="02020603050405020304" pitchFamily="18" charset="0"/>
            </a:endParaRPr>
          </a:p>
          <a:p>
            <a:pPr marL="0" indent="0">
              <a:spcBef>
                <a:spcPts val="0"/>
              </a:spcBef>
              <a:buNone/>
            </a:pPr>
            <a:r>
              <a:rPr lang="en-US" sz="1800" dirty="0">
                <a:latin typeface="Times New Roman" panose="02020603050405020304" pitchFamily="18" charset="0"/>
                <a:cs typeface="Times New Roman" panose="02020603050405020304" pitchFamily="18" charset="0"/>
              </a:rPr>
              <a:t>Table name: Page Table </a:t>
            </a:r>
          </a:p>
          <a:p>
            <a:pPr marL="0" indent="0">
              <a:spcBef>
                <a:spcPts val="0"/>
              </a:spcBef>
              <a:buNone/>
            </a:pPr>
            <a:r>
              <a:rPr lang="en-US" sz="1800" dirty="0">
                <a:latin typeface="Times New Roman" panose="02020603050405020304" pitchFamily="18" charset="0"/>
                <a:cs typeface="Times New Roman" panose="02020603050405020304" pitchFamily="18" charset="0"/>
              </a:rPr>
              <a:t>Primary key: PAGE_ID</a:t>
            </a:r>
          </a:p>
          <a:p>
            <a:pPr marL="0" indent="0">
              <a:spcBef>
                <a:spcPts val="0"/>
              </a:spcBef>
              <a:buNone/>
            </a:pPr>
            <a:r>
              <a:rPr lang="en-US" sz="1800" dirty="0">
                <a:latin typeface="Times New Roman" panose="02020603050405020304" pitchFamily="18" charset="0"/>
                <a:cs typeface="Times New Roman" panose="02020603050405020304" pitchFamily="18" charset="0"/>
              </a:rPr>
              <a:t>Description: To store the page details</a:t>
            </a:r>
          </a:p>
          <a:p>
            <a:pPr marL="0" indent="0">
              <a:buNone/>
            </a:pPr>
            <a:endParaRPr lang="en-IN" dirty="0"/>
          </a:p>
        </p:txBody>
      </p:sp>
      <p:pic>
        <p:nvPicPr>
          <p:cNvPr id="9" name="Picture 8">
            <a:extLst>
              <a:ext uri="{FF2B5EF4-FFF2-40B4-BE49-F238E27FC236}">
                <a16:creationId xmlns:a16="http://schemas.microsoft.com/office/drawing/2014/main" id="{D8CD68C8-4DB3-CAA9-2FE8-CD478D55B549}"/>
              </a:ext>
            </a:extLst>
          </p:cNvPr>
          <p:cNvPicPr>
            <a:picLocks noChangeAspect="1"/>
          </p:cNvPicPr>
          <p:nvPr/>
        </p:nvPicPr>
        <p:blipFill>
          <a:blip r:embed="rId2"/>
          <a:stretch>
            <a:fillRect/>
          </a:stretch>
        </p:blipFill>
        <p:spPr>
          <a:xfrm>
            <a:off x="1653139" y="2172752"/>
            <a:ext cx="7956082" cy="1677353"/>
          </a:xfrm>
          <a:prstGeom prst="rect">
            <a:avLst/>
          </a:prstGeom>
        </p:spPr>
      </p:pic>
      <p:pic>
        <p:nvPicPr>
          <p:cNvPr id="10" name="Picture 9">
            <a:extLst>
              <a:ext uri="{FF2B5EF4-FFF2-40B4-BE49-F238E27FC236}">
                <a16:creationId xmlns:a16="http://schemas.microsoft.com/office/drawing/2014/main" id="{5182C1CF-2469-8065-03B5-EB23FCA1A12B}"/>
              </a:ext>
            </a:extLst>
          </p:cNvPr>
          <p:cNvPicPr>
            <a:picLocks noChangeAspect="1"/>
          </p:cNvPicPr>
          <p:nvPr/>
        </p:nvPicPr>
        <p:blipFill>
          <a:blip r:embed="rId3"/>
          <a:stretch>
            <a:fillRect/>
          </a:stretch>
        </p:blipFill>
        <p:spPr>
          <a:xfrm>
            <a:off x="1653139" y="4978427"/>
            <a:ext cx="7956081" cy="1472534"/>
          </a:xfrm>
          <a:prstGeom prst="rect">
            <a:avLst/>
          </a:prstGeom>
        </p:spPr>
      </p:pic>
      <p:sp>
        <p:nvSpPr>
          <p:cNvPr id="4" name="Slide Number Placeholder 3">
            <a:extLst>
              <a:ext uri="{FF2B5EF4-FFF2-40B4-BE49-F238E27FC236}">
                <a16:creationId xmlns:a16="http://schemas.microsoft.com/office/drawing/2014/main" id="{A66E1978-21AA-6422-C39E-3E7AE601C70F}"/>
              </a:ext>
            </a:extLst>
          </p:cNvPr>
          <p:cNvSpPr>
            <a:spLocks noGrp="1"/>
          </p:cNvSpPr>
          <p:nvPr>
            <p:ph type="sldNum" sz="quarter" idx="12"/>
          </p:nvPr>
        </p:nvSpPr>
        <p:spPr/>
        <p:txBody>
          <a:bodyPr/>
          <a:lstStyle/>
          <a:p>
            <a:fld id="{D38DC0B9-C475-4FDF-8DD2-FF30D3C761E7}" type="slidenum">
              <a:rPr lang="en-US" smtClean="0"/>
              <a:pPr/>
              <a:t>16</a:t>
            </a:fld>
            <a:endParaRPr lang="en-US" dirty="0"/>
          </a:p>
        </p:txBody>
      </p:sp>
    </p:spTree>
    <p:extLst>
      <p:ext uri="{BB962C8B-B14F-4D97-AF65-F5344CB8AC3E}">
        <p14:creationId xmlns:p14="http://schemas.microsoft.com/office/powerpoint/2010/main" val="201113668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310897"/>
            <a:ext cx="5702166" cy="844135"/>
          </a:xfrm>
        </p:spPr>
        <p:txBody>
          <a:bodyPr/>
          <a:lstStyle/>
          <a:p>
            <a:r>
              <a:rPr lang="en-US" sz="3000" dirty="0">
                <a:latin typeface="Times New Roman" panose="02020603050405020304" pitchFamily="18" charset="0"/>
                <a:ea typeface="Tahoma" panose="020B0604030504040204" pitchFamily="34" charset="0"/>
                <a:cs typeface="Times New Roman" panose="02020603050405020304" pitchFamily="18" charset="0"/>
              </a:rPr>
              <a:t>	10. </a:t>
            </a:r>
            <a:r>
              <a:rPr lang="en-US" sz="3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CONCLUSION</a:t>
            </a:r>
            <a:endParaRPr lang="en-IN" sz="3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345440" y="1271014"/>
            <a:ext cx="11572240" cy="5363465"/>
          </a:xfrm>
        </p:spPr>
        <p:txBody>
          <a:bodyPr>
            <a:normAutofit fontScale="40000" lnSpcReduction="20000"/>
          </a:bodyPr>
          <a:lstStyle/>
          <a:p>
            <a:pPr marL="0" marR="716280" indent="0">
              <a:lnSpc>
                <a:spcPct val="150000"/>
              </a:lnSpc>
              <a:spcBef>
                <a:spcPts val="0"/>
              </a:spcBef>
              <a:buNone/>
            </a:pPr>
            <a:r>
              <a:rPr lang="en-US" sz="4900" dirty="0">
                <a:effectLst/>
                <a:latin typeface="Times New Roman" panose="02020603050405020304" pitchFamily="18" charset="0"/>
                <a:ea typeface="Times New Roman" panose="02020603050405020304" pitchFamily="18" charset="0"/>
              </a:rPr>
              <a:t>In</a:t>
            </a:r>
            <a:r>
              <a:rPr lang="en-US" sz="4900" spc="-75"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conclusion,</a:t>
            </a:r>
            <a:r>
              <a:rPr lang="en-US" sz="4900" spc="-70"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the</a:t>
            </a:r>
            <a:r>
              <a:rPr lang="en-US" sz="4900" spc="-70"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 Hive Connect "</a:t>
            </a:r>
            <a:r>
              <a:rPr lang="en-US" sz="4900" spc="-75"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project, tailored for colleges, stands as a valuable asset for educational institutions. </a:t>
            </a:r>
            <a:endParaRPr lang="en-IN" sz="4900" dirty="0">
              <a:effectLst/>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effectLst/>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effectLst/>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effectLst/>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endParaRPr lang="en-US" sz="4900" dirty="0">
              <a:latin typeface="Times New Roman" panose="02020603050405020304" pitchFamily="18" charset="0"/>
              <a:ea typeface="Times New Roman" panose="02020603050405020304" pitchFamily="18" charset="0"/>
            </a:endParaRPr>
          </a:p>
          <a:p>
            <a:pPr marL="0" marR="716280" indent="0">
              <a:lnSpc>
                <a:spcPct val="150000"/>
              </a:lnSpc>
              <a:spcBef>
                <a:spcPts val="0"/>
              </a:spcBef>
              <a:buNone/>
            </a:pPr>
            <a:r>
              <a:rPr lang="en-US" sz="4900" dirty="0">
                <a:effectLst/>
                <a:latin typeface="Times New Roman" panose="02020603050405020304" pitchFamily="18" charset="0"/>
                <a:ea typeface="Times New Roman" panose="02020603050405020304" pitchFamily="18" charset="0"/>
              </a:rPr>
              <a:t>In summary, the " Hive Connect " project is a significant contribution to the world of higher education, providing colleges with the tools to gather meaningful insights from survey data and drive informed decision-making.</a:t>
            </a:r>
            <a:endParaRPr lang="en-IN" sz="4900" dirty="0">
              <a:effectLst/>
              <a:latin typeface="Times New Roman" panose="02020603050405020304" pitchFamily="18" charset="0"/>
              <a:ea typeface="Times New Roman" panose="02020603050405020304" pitchFamily="18" charset="0"/>
            </a:endParaRPr>
          </a:p>
          <a:p>
            <a:pPr marL="0" indent="0" algn="just">
              <a:lnSpc>
                <a:spcPct val="110000"/>
              </a:lnSpc>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6" name="Diagram 5">
            <a:extLst>
              <a:ext uri="{FF2B5EF4-FFF2-40B4-BE49-F238E27FC236}">
                <a16:creationId xmlns:a16="http://schemas.microsoft.com/office/drawing/2014/main" id="{043A435E-EBD8-E05D-3E68-02BA605D5D54}"/>
              </a:ext>
            </a:extLst>
          </p:cNvPr>
          <p:cNvGraphicFramePr/>
          <p:nvPr>
            <p:extLst>
              <p:ext uri="{D42A27DB-BD31-4B8C-83A1-F6EECF244321}">
                <p14:modId xmlns:p14="http://schemas.microsoft.com/office/powerpoint/2010/main" val="3469687708"/>
              </p:ext>
            </p:extLst>
          </p:nvPr>
        </p:nvGraphicFramePr>
        <p:xfrm>
          <a:off x="345440" y="2646381"/>
          <a:ext cx="11229788" cy="174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031F3032-AF17-FA4F-E2F0-06867D280DEB}"/>
              </a:ext>
            </a:extLst>
          </p:cNvPr>
          <p:cNvSpPr>
            <a:spLocks noGrp="1"/>
          </p:cNvSpPr>
          <p:nvPr>
            <p:ph type="sldNum" sz="quarter" idx="12"/>
          </p:nvPr>
        </p:nvSpPr>
        <p:spPr/>
        <p:txBody>
          <a:bodyPr/>
          <a:lstStyle/>
          <a:p>
            <a:fld id="{D38DC0B9-C475-4FDF-8DD2-FF30D3C761E7}" type="slidenum">
              <a:rPr lang="en-US" smtClean="0"/>
              <a:pPr/>
              <a:t>17</a:t>
            </a:fld>
            <a:endParaRPr lang="en-US" dirty="0"/>
          </a:p>
        </p:txBody>
      </p:sp>
    </p:spTree>
    <p:extLst>
      <p:ext uri="{BB962C8B-B14F-4D97-AF65-F5344CB8AC3E}">
        <p14:creationId xmlns:p14="http://schemas.microsoft.com/office/powerpoint/2010/main" val="15326457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 y="228601"/>
            <a:ext cx="5754624" cy="929640"/>
          </a:xfrm>
        </p:spPr>
        <p:txBody>
          <a:bodyPr>
            <a:normAutofit/>
          </a:bodyPr>
          <a:lstStyle/>
          <a:p>
            <a:r>
              <a:rPr lang="en-US" sz="3000" dirty="0">
                <a:latin typeface="Times New Roman" panose="02020603050405020304" pitchFamily="18" charset="0"/>
                <a:cs typeface="Times New Roman" panose="02020603050405020304" pitchFamily="18" charset="0"/>
              </a:rPr>
              <a:t>  </a:t>
            </a:r>
            <a:r>
              <a:rPr lang="en-US" sz="3000" dirty="0">
                <a:solidFill>
                  <a:srgbClr val="002060"/>
                </a:solidFill>
                <a:latin typeface="Times New Roman" panose="02020603050405020304" pitchFamily="18" charset="0"/>
                <a:cs typeface="Times New Roman" panose="02020603050405020304" pitchFamily="18" charset="0"/>
              </a:rPr>
              <a:t>11. FUTURE ENHANCEMENT</a:t>
            </a:r>
            <a:endParaRPr lang="en-IN" sz="3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5488" y="1316737"/>
            <a:ext cx="11237976" cy="4686030"/>
          </a:xfrm>
        </p:spPr>
        <p:txBody>
          <a:bodyPr>
            <a:normAutofit/>
          </a:bodyPr>
          <a:lstStyle/>
          <a:p>
            <a:pPr marL="0"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While Hive Connect offers a comprehensive platform for local service management, there are several areas for future enhancement that could further improve its functionality and reach:</a:t>
            </a: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These future enhancements will not only refine the user experience but also position Hive Connect as a comprehensive, all-encompassing platform for local services and community building. </a:t>
            </a:r>
          </a:p>
        </p:txBody>
      </p:sp>
      <p:graphicFrame>
        <p:nvGraphicFramePr>
          <p:cNvPr id="5" name="Diagram 4">
            <a:extLst>
              <a:ext uri="{FF2B5EF4-FFF2-40B4-BE49-F238E27FC236}">
                <a16:creationId xmlns:a16="http://schemas.microsoft.com/office/drawing/2014/main" id="{1E25CB4C-BAA5-D62E-74D9-97BFDFEE0DAD}"/>
              </a:ext>
            </a:extLst>
          </p:cNvPr>
          <p:cNvGraphicFramePr/>
          <p:nvPr>
            <p:extLst>
              <p:ext uri="{D42A27DB-BD31-4B8C-83A1-F6EECF244321}">
                <p14:modId xmlns:p14="http://schemas.microsoft.com/office/powerpoint/2010/main" val="3957500022"/>
              </p:ext>
            </p:extLst>
          </p:nvPr>
        </p:nvGraphicFramePr>
        <p:xfrm>
          <a:off x="475488" y="2502124"/>
          <a:ext cx="11237976" cy="2315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E3907E7-C70B-A298-6A26-57092769AC7A}"/>
              </a:ext>
            </a:extLst>
          </p:cNvPr>
          <p:cNvSpPr>
            <a:spLocks noGrp="1"/>
          </p:cNvSpPr>
          <p:nvPr>
            <p:ph type="sldNum" sz="quarter" idx="12"/>
          </p:nvPr>
        </p:nvSpPr>
        <p:spPr/>
        <p:txBody>
          <a:bodyPr/>
          <a:lstStyle/>
          <a:p>
            <a:fld id="{D38DC0B9-C475-4FDF-8DD2-FF30D3C761E7}" type="slidenum">
              <a:rPr lang="en-US" smtClean="0"/>
              <a:pPr/>
              <a:t>18</a:t>
            </a:fld>
            <a:endParaRPr lang="en-US" dirty="0"/>
          </a:p>
        </p:txBody>
      </p:sp>
    </p:spTree>
    <p:extLst>
      <p:ext uri="{BB962C8B-B14F-4D97-AF65-F5344CB8AC3E}">
        <p14:creationId xmlns:p14="http://schemas.microsoft.com/office/powerpoint/2010/main" val="144050800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254001"/>
            <a:ext cx="5618480" cy="924560"/>
          </a:xfrm>
        </p:spPr>
        <p:txBody>
          <a:bodyPr>
            <a:normAutofit/>
          </a:bodyPr>
          <a:lstStyle/>
          <a:p>
            <a:r>
              <a:rPr lang="en-US" sz="3000" dirty="0">
                <a:latin typeface="Times New Roman" panose="02020603050405020304" pitchFamily="18" charset="0"/>
                <a:cs typeface="Times New Roman" panose="02020603050405020304" pitchFamily="18" charset="0"/>
              </a:rPr>
              <a:t>   </a:t>
            </a:r>
            <a:r>
              <a:rPr lang="en-US" sz="3000" dirty="0">
                <a:solidFill>
                  <a:srgbClr val="002060"/>
                </a:solidFill>
                <a:latin typeface="Times New Roman" panose="02020603050405020304" pitchFamily="18" charset="0"/>
                <a:cs typeface="Times New Roman" panose="02020603050405020304" pitchFamily="18" charset="0"/>
              </a:rPr>
              <a:t>12. SCREENSHOTS</a:t>
            </a:r>
            <a:endParaRPr lang="en-IN" sz="3000" dirty="0">
              <a:solidFill>
                <a:srgbClr val="002060"/>
              </a:solidFill>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B64E57BA-9573-F139-B4F1-7288D6BA11C7}"/>
              </a:ext>
            </a:extLst>
          </p:cNvPr>
          <p:cNvSpPr>
            <a:spLocks noGrp="1"/>
          </p:cNvSpPr>
          <p:nvPr>
            <p:ph idx="1"/>
          </p:nvPr>
        </p:nvSpPr>
        <p:spPr>
          <a:xfrm>
            <a:off x="568960" y="1412240"/>
            <a:ext cx="10784840" cy="4764723"/>
          </a:xfrm>
        </p:spPr>
        <p:txBody>
          <a:bodyPr/>
          <a:lstStyle/>
          <a:p>
            <a:pPr marL="0" indent="0">
              <a:buNone/>
            </a:pPr>
            <a:r>
              <a:rPr lang="en-US" b="1" dirty="0">
                <a:latin typeface="Times New Roman" panose="02020603050405020304" pitchFamily="18" charset="0"/>
                <a:cs typeface="Times New Roman" panose="02020603050405020304" pitchFamily="18" charset="0"/>
              </a:rPr>
              <a:t>Home Page</a:t>
            </a:r>
          </a:p>
          <a:p>
            <a:pPr marL="0" indent="0">
              <a:buNone/>
            </a:pPr>
            <a:endParaRPr lang="en-IN" dirty="0"/>
          </a:p>
        </p:txBody>
      </p:sp>
      <p:pic>
        <p:nvPicPr>
          <p:cNvPr id="8" name="Picture 7">
            <a:extLst>
              <a:ext uri="{FF2B5EF4-FFF2-40B4-BE49-F238E27FC236}">
                <a16:creationId xmlns:a16="http://schemas.microsoft.com/office/drawing/2014/main" id="{D8F1C77B-E8A2-DAEC-EBAC-B877D653688B}"/>
              </a:ext>
            </a:extLst>
          </p:cNvPr>
          <p:cNvPicPr>
            <a:picLocks noChangeAspect="1"/>
          </p:cNvPicPr>
          <p:nvPr/>
        </p:nvPicPr>
        <p:blipFill rotWithShape="1">
          <a:blip r:embed="rId2"/>
          <a:srcRect r="1920"/>
          <a:stretch/>
        </p:blipFill>
        <p:spPr bwMode="auto">
          <a:xfrm>
            <a:off x="1966595" y="2080735"/>
            <a:ext cx="7730490" cy="4433147"/>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76CFA68B-DE05-E9FF-C31D-0D82FFC85B95}"/>
              </a:ext>
            </a:extLst>
          </p:cNvPr>
          <p:cNvSpPr>
            <a:spLocks noGrp="1"/>
          </p:cNvSpPr>
          <p:nvPr>
            <p:ph type="sldNum" sz="quarter" idx="12"/>
          </p:nvPr>
        </p:nvSpPr>
        <p:spPr/>
        <p:txBody>
          <a:bodyPr/>
          <a:lstStyle/>
          <a:p>
            <a:fld id="{D38DC0B9-C475-4FDF-8DD2-FF30D3C761E7}" type="slidenum">
              <a:rPr lang="en-US" smtClean="0"/>
              <a:pPr/>
              <a:t>19</a:t>
            </a:fld>
            <a:endParaRPr lang="en-US" dirty="0"/>
          </a:p>
        </p:txBody>
      </p:sp>
    </p:spTree>
    <p:extLst>
      <p:ext uri="{BB962C8B-B14F-4D97-AF65-F5344CB8AC3E}">
        <p14:creationId xmlns:p14="http://schemas.microsoft.com/office/powerpoint/2010/main" val="71881862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66700"/>
            <a:ext cx="11201400" cy="1462089"/>
          </a:xfrm>
        </p:spPr>
        <p:txBody>
          <a:bodyPr>
            <a:normAutofit/>
          </a:bodyPr>
          <a:lstStyle/>
          <a:p>
            <a:r>
              <a:rPr lang="en-US" sz="2800" dirty="0">
                <a:latin typeface="Times New Roman" pitchFamily="18" charset="0"/>
                <a:cs typeface="Times New Roman" pitchFamily="18" charset="0"/>
              </a:rPr>
              <a:t>        </a:t>
            </a:r>
            <a:r>
              <a:rPr lang="en-US" sz="3000" dirty="0">
                <a:latin typeface="Times New Roman" pitchFamily="18" charset="0"/>
                <a:cs typeface="Times New Roman" pitchFamily="18" charset="0"/>
              </a:rPr>
              <a:t>CONTENTS</a:t>
            </a:r>
          </a:p>
        </p:txBody>
      </p:sp>
      <p:graphicFrame>
        <p:nvGraphicFramePr>
          <p:cNvPr id="8" name="Table 7"/>
          <p:cNvGraphicFramePr>
            <a:graphicFrameLocks noGrp="1"/>
          </p:cNvGraphicFramePr>
          <p:nvPr>
            <p:extLst>
              <p:ext uri="{D42A27DB-BD31-4B8C-83A1-F6EECF244321}">
                <p14:modId xmlns:p14="http://schemas.microsoft.com/office/powerpoint/2010/main" val="2909462427"/>
              </p:ext>
            </p:extLst>
          </p:nvPr>
        </p:nvGraphicFramePr>
        <p:xfrm>
          <a:off x="2032000" y="1399538"/>
          <a:ext cx="8144733" cy="5120640"/>
        </p:xfrm>
        <a:graphic>
          <a:graphicData uri="http://schemas.openxmlformats.org/drawingml/2006/table">
            <a:tbl>
              <a:tblPr firstRow="1" bandRow="1">
                <a:tableStyleId>{FABFCF23-3B69-468F-B69F-88F6DE6A72F2}</a:tableStyleId>
              </a:tblPr>
              <a:tblGrid>
                <a:gridCol w="2714911">
                  <a:extLst>
                    <a:ext uri="{9D8B030D-6E8A-4147-A177-3AD203B41FA5}">
                      <a16:colId xmlns:a16="http://schemas.microsoft.com/office/drawing/2014/main" val="20000"/>
                    </a:ext>
                  </a:extLst>
                </a:gridCol>
                <a:gridCol w="2714911">
                  <a:extLst>
                    <a:ext uri="{9D8B030D-6E8A-4147-A177-3AD203B41FA5}">
                      <a16:colId xmlns:a16="http://schemas.microsoft.com/office/drawing/2014/main" val="20001"/>
                    </a:ext>
                  </a:extLst>
                </a:gridCol>
                <a:gridCol w="2714911">
                  <a:extLst>
                    <a:ext uri="{9D8B030D-6E8A-4147-A177-3AD203B41FA5}">
                      <a16:colId xmlns:a16="http://schemas.microsoft.com/office/drawing/2014/main" val="20002"/>
                    </a:ext>
                  </a:extLst>
                </a:gridCol>
              </a:tblGrid>
              <a:tr h="359538">
                <a:tc>
                  <a:txBody>
                    <a:bodyPr/>
                    <a:lstStyle/>
                    <a:p>
                      <a:r>
                        <a:rPr lang="en-US" dirty="0"/>
                        <a:t>SL.NO</a:t>
                      </a:r>
                    </a:p>
                  </a:txBody>
                  <a:tcPr/>
                </a:tc>
                <a:tc>
                  <a:txBody>
                    <a:bodyPr/>
                    <a:lstStyle/>
                    <a:p>
                      <a:r>
                        <a:rPr lang="en-US" dirty="0"/>
                        <a:t>TITLLE</a:t>
                      </a:r>
                    </a:p>
                  </a:txBody>
                  <a:tcPr/>
                </a:tc>
                <a:tc>
                  <a:txBody>
                    <a:bodyPr/>
                    <a:lstStyle/>
                    <a:p>
                      <a:r>
                        <a:rPr lang="en-US" dirty="0"/>
                        <a:t>PAGE.NO</a:t>
                      </a:r>
                    </a:p>
                  </a:txBody>
                  <a:tcPr/>
                </a:tc>
                <a:extLst>
                  <a:ext uri="{0D108BD9-81ED-4DB2-BD59-A6C34878D82A}">
                    <a16:rowId xmlns:a16="http://schemas.microsoft.com/office/drawing/2014/main" val="10000"/>
                  </a:ext>
                </a:extLst>
              </a:tr>
              <a:tr h="359538">
                <a:tc>
                  <a:txBody>
                    <a:bodyPr/>
                    <a:lstStyle/>
                    <a:p>
                      <a:r>
                        <a:rPr lang="en-US" dirty="0"/>
                        <a:t>01</a:t>
                      </a:r>
                    </a:p>
                  </a:txBody>
                  <a:tcPr/>
                </a:tc>
                <a:tc>
                  <a:txBody>
                    <a:bodyPr/>
                    <a:lstStyle/>
                    <a:p>
                      <a:r>
                        <a:rPr lang="en-US" dirty="0"/>
                        <a:t>Abstract</a:t>
                      </a:r>
                    </a:p>
                  </a:txBody>
                  <a:tcPr/>
                </a:tc>
                <a:tc>
                  <a:txBody>
                    <a:bodyPr/>
                    <a:lstStyle/>
                    <a:p>
                      <a:r>
                        <a:rPr lang="en-US" dirty="0"/>
                        <a:t>03</a:t>
                      </a:r>
                    </a:p>
                  </a:txBody>
                  <a:tcPr/>
                </a:tc>
                <a:extLst>
                  <a:ext uri="{0D108BD9-81ED-4DB2-BD59-A6C34878D82A}">
                    <a16:rowId xmlns:a16="http://schemas.microsoft.com/office/drawing/2014/main" val="10001"/>
                  </a:ext>
                </a:extLst>
              </a:tr>
              <a:tr h="359538">
                <a:tc>
                  <a:txBody>
                    <a:bodyPr/>
                    <a:lstStyle/>
                    <a:p>
                      <a:r>
                        <a:rPr lang="en-US" dirty="0"/>
                        <a:t>02</a:t>
                      </a:r>
                    </a:p>
                  </a:txBody>
                  <a:tcPr/>
                </a:tc>
                <a:tc>
                  <a:txBody>
                    <a:bodyPr/>
                    <a:lstStyle/>
                    <a:p>
                      <a:r>
                        <a:rPr lang="en-US" dirty="0"/>
                        <a:t>Existing System</a:t>
                      </a:r>
                    </a:p>
                  </a:txBody>
                  <a:tcPr/>
                </a:tc>
                <a:tc>
                  <a:txBody>
                    <a:bodyPr/>
                    <a:lstStyle/>
                    <a:p>
                      <a:r>
                        <a:rPr lang="en-US" dirty="0"/>
                        <a:t>04</a:t>
                      </a:r>
                    </a:p>
                  </a:txBody>
                  <a:tcPr/>
                </a:tc>
                <a:extLst>
                  <a:ext uri="{0D108BD9-81ED-4DB2-BD59-A6C34878D82A}">
                    <a16:rowId xmlns:a16="http://schemas.microsoft.com/office/drawing/2014/main" val="10002"/>
                  </a:ext>
                </a:extLst>
              </a:tr>
              <a:tr h="359538">
                <a:tc>
                  <a:txBody>
                    <a:bodyPr/>
                    <a:lstStyle/>
                    <a:p>
                      <a:r>
                        <a:rPr lang="en-US" dirty="0"/>
                        <a:t>03</a:t>
                      </a:r>
                    </a:p>
                  </a:txBody>
                  <a:tcPr/>
                </a:tc>
                <a:tc>
                  <a:txBody>
                    <a:bodyPr/>
                    <a:lstStyle/>
                    <a:p>
                      <a:r>
                        <a:rPr lang="en-US" dirty="0"/>
                        <a:t>Proposed</a:t>
                      </a:r>
                      <a:r>
                        <a:rPr lang="en-US" baseline="0" dirty="0"/>
                        <a:t> System</a:t>
                      </a:r>
                      <a:endParaRPr lang="en-US" dirty="0"/>
                    </a:p>
                  </a:txBody>
                  <a:tcPr/>
                </a:tc>
                <a:tc>
                  <a:txBody>
                    <a:bodyPr/>
                    <a:lstStyle/>
                    <a:p>
                      <a:r>
                        <a:rPr lang="en-US" dirty="0"/>
                        <a:t>06</a:t>
                      </a:r>
                    </a:p>
                  </a:txBody>
                  <a:tcPr/>
                </a:tc>
                <a:extLst>
                  <a:ext uri="{0D108BD9-81ED-4DB2-BD59-A6C34878D82A}">
                    <a16:rowId xmlns:a16="http://schemas.microsoft.com/office/drawing/2014/main" val="10003"/>
                  </a:ext>
                </a:extLst>
              </a:tr>
              <a:tr h="359538">
                <a:tc>
                  <a:txBody>
                    <a:bodyPr/>
                    <a:lstStyle/>
                    <a:p>
                      <a:r>
                        <a:rPr lang="en-US" dirty="0"/>
                        <a:t>04</a:t>
                      </a:r>
                    </a:p>
                  </a:txBody>
                  <a:tcPr/>
                </a:tc>
                <a:tc>
                  <a:txBody>
                    <a:bodyPr/>
                    <a:lstStyle/>
                    <a:p>
                      <a:r>
                        <a:rPr lang="en-US" dirty="0"/>
                        <a:t>System</a:t>
                      </a:r>
                      <a:r>
                        <a:rPr lang="en-US" baseline="0" dirty="0"/>
                        <a:t> Requirements</a:t>
                      </a:r>
                      <a:endParaRPr lang="en-US" dirty="0"/>
                    </a:p>
                  </a:txBody>
                  <a:tcPr/>
                </a:tc>
                <a:tc>
                  <a:txBody>
                    <a:bodyPr/>
                    <a:lstStyle/>
                    <a:p>
                      <a:r>
                        <a:rPr lang="en-US" dirty="0"/>
                        <a:t>08</a:t>
                      </a:r>
                    </a:p>
                  </a:txBody>
                  <a:tcPr/>
                </a:tc>
                <a:extLst>
                  <a:ext uri="{0D108BD9-81ED-4DB2-BD59-A6C34878D82A}">
                    <a16:rowId xmlns:a16="http://schemas.microsoft.com/office/drawing/2014/main" val="10004"/>
                  </a:ext>
                </a:extLst>
              </a:tr>
              <a:tr h="359538">
                <a:tc>
                  <a:txBody>
                    <a:bodyPr/>
                    <a:lstStyle/>
                    <a:p>
                      <a:r>
                        <a:rPr lang="en-US" dirty="0"/>
                        <a:t>05</a:t>
                      </a:r>
                    </a:p>
                  </a:txBody>
                  <a:tcPr/>
                </a:tc>
                <a:tc>
                  <a:txBody>
                    <a:bodyPr/>
                    <a:lstStyle/>
                    <a:p>
                      <a:r>
                        <a:rPr lang="en-US" dirty="0"/>
                        <a:t>Module</a:t>
                      </a:r>
                      <a:r>
                        <a:rPr lang="en-US" baseline="0" dirty="0"/>
                        <a:t> Description</a:t>
                      </a:r>
                      <a:endParaRPr lang="en-US" dirty="0"/>
                    </a:p>
                  </a:txBody>
                  <a:tcPr/>
                </a:tc>
                <a:tc>
                  <a:txBody>
                    <a:bodyPr/>
                    <a:lstStyle/>
                    <a:p>
                      <a:r>
                        <a:rPr lang="en-US" dirty="0"/>
                        <a:t>09</a:t>
                      </a:r>
                    </a:p>
                  </a:txBody>
                  <a:tcPr/>
                </a:tc>
                <a:extLst>
                  <a:ext uri="{0D108BD9-81ED-4DB2-BD59-A6C34878D82A}">
                    <a16:rowId xmlns:a16="http://schemas.microsoft.com/office/drawing/2014/main" val="10005"/>
                  </a:ext>
                </a:extLst>
              </a:tr>
              <a:tr h="359538">
                <a:tc>
                  <a:txBody>
                    <a:bodyPr/>
                    <a:lstStyle/>
                    <a:p>
                      <a:r>
                        <a:rPr lang="en-US" dirty="0"/>
                        <a:t>06</a:t>
                      </a:r>
                    </a:p>
                  </a:txBody>
                  <a:tcPr/>
                </a:tc>
                <a:tc>
                  <a:txBody>
                    <a:bodyPr/>
                    <a:lstStyle/>
                    <a:p>
                      <a:r>
                        <a:rPr lang="en-US" dirty="0"/>
                        <a:t>ER Diagram</a:t>
                      </a:r>
                    </a:p>
                  </a:txBody>
                  <a:tcPr/>
                </a:tc>
                <a:tc>
                  <a:txBody>
                    <a:bodyPr/>
                    <a:lstStyle/>
                    <a:p>
                      <a:r>
                        <a:rPr lang="en-US" dirty="0"/>
                        <a:t>11</a:t>
                      </a:r>
                    </a:p>
                  </a:txBody>
                  <a:tcPr/>
                </a:tc>
                <a:extLst>
                  <a:ext uri="{0D108BD9-81ED-4DB2-BD59-A6C34878D82A}">
                    <a16:rowId xmlns:a16="http://schemas.microsoft.com/office/drawing/2014/main" val="10006"/>
                  </a:ext>
                </a:extLst>
              </a:tr>
              <a:tr h="359538">
                <a:tc>
                  <a:txBody>
                    <a:bodyPr/>
                    <a:lstStyle/>
                    <a:p>
                      <a:r>
                        <a:rPr lang="en-US" dirty="0"/>
                        <a:t>07</a:t>
                      </a:r>
                    </a:p>
                  </a:txBody>
                  <a:tcPr/>
                </a:tc>
                <a:tc>
                  <a:txBody>
                    <a:bodyPr/>
                    <a:lstStyle/>
                    <a:p>
                      <a:r>
                        <a:rPr lang="en-US" dirty="0"/>
                        <a:t>Use Case Diagram</a:t>
                      </a:r>
                    </a:p>
                  </a:txBody>
                  <a:tcPr/>
                </a:tc>
                <a:tc>
                  <a:txBody>
                    <a:bodyPr/>
                    <a:lstStyle/>
                    <a:p>
                      <a:r>
                        <a:rPr lang="en-US" dirty="0"/>
                        <a:t>12</a:t>
                      </a:r>
                    </a:p>
                  </a:txBody>
                  <a:tcPr/>
                </a:tc>
                <a:extLst>
                  <a:ext uri="{0D108BD9-81ED-4DB2-BD59-A6C34878D82A}">
                    <a16:rowId xmlns:a16="http://schemas.microsoft.com/office/drawing/2014/main" val="10007"/>
                  </a:ext>
                </a:extLst>
              </a:tr>
              <a:tr h="359538">
                <a:tc>
                  <a:txBody>
                    <a:bodyPr/>
                    <a:lstStyle/>
                    <a:p>
                      <a:r>
                        <a:rPr lang="en-US" dirty="0"/>
                        <a:t>08</a:t>
                      </a:r>
                    </a:p>
                  </a:txBody>
                  <a:tcPr/>
                </a:tc>
                <a:tc>
                  <a:txBody>
                    <a:bodyPr/>
                    <a:lstStyle/>
                    <a:p>
                      <a:r>
                        <a:rPr lang="en-US" dirty="0"/>
                        <a:t>Data Flow Diagram</a:t>
                      </a:r>
                    </a:p>
                  </a:txBody>
                  <a:tcPr/>
                </a:tc>
                <a:tc>
                  <a:txBody>
                    <a:bodyPr/>
                    <a:lstStyle/>
                    <a:p>
                      <a:r>
                        <a:rPr lang="en-US" dirty="0"/>
                        <a:t>13</a:t>
                      </a:r>
                    </a:p>
                  </a:txBody>
                  <a:tcPr/>
                </a:tc>
                <a:extLst>
                  <a:ext uri="{0D108BD9-81ED-4DB2-BD59-A6C34878D82A}">
                    <a16:rowId xmlns:a16="http://schemas.microsoft.com/office/drawing/2014/main" val="1373252880"/>
                  </a:ext>
                </a:extLst>
              </a:tr>
              <a:tr h="359538">
                <a:tc>
                  <a:txBody>
                    <a:bodyPr/>
                    <a:lstStyle/>
                    <a:p>
                      <a:r>
                        <a:rPr lang="en-US" dirty="0"/>
                        <a:t>09</a:t>
                      </a:r>
                    </a:p>
                  </a:txBody>
                  <a:tcPr/>
                </a:tc>
                <a:tc>
                  <a:txBody>
                    <a:bodyPr/>
                    <a:lstStyle/>
                    <a:p>
                      <a:r>
                        <a:rPr lang="en-US" dirty="0"/>
                        <a:t>Database</a:t>
                      </a:r>
                      <a:r>
                        <a:rPr lang="en-US" baseline="0" dirty="0"/>
                        <a:t> Design</a:t>
                      </a:r>
                      <a:endParaRPr lang="en-US" dirty="0"/>
                    </a:p>
                  </a:txBody>
                  <a:tcPr/>
                </a:tc>
                <a:tc>
                  <a:txBody>
                    <a:bodyPr/>
                    <a:lstStyle/>
                    <a:p>
                      <a:r>
                        <a:rPr lang="en-US" dirty="0"/>
                        <a:t>15</a:t>
                      </a:r>
                    </a:p>
                  </a:txBody>
                  <a:tcPr/>
                </a:tc>
                <a:extLst>
                  <a:ext uri="{0D108BD9-81ED-4DB2-BD59-A6C34878D82A}">
                    <a16:rowId xmlns:a16="http://schemas.microsoft.com/office/drawing/2014/main" val="10008"/>
                  </a:ext>
                </a:extLst>
              </a:tr>
              <a:tr h="359538">
                <a:tc>
                  <a:txBody>
                    <a:bodyPr/>
                    <a:lstStyle/>
                    <a:p>
                      <a:r>
                        <a:rPr lang="en-US" dirty="0"/>
                        <a:t>10</a:t>
                      </a:r>
                    </a:p>
                  </a:txBody>
                  <a:tcPr/>
                </a:tc>
                <a:tc>
                  <a:txBody>
                    <a:bodyPr/>
                    <a:lstStyle/>
                    <a:p>
                      <a:r>
                        <a:rPr lang="en-US" dirty="0"/>
                        <a:t>Conclusion</a:t>
                      </a:r>
                    </a:p>
                  </a:txBody>
                  <a:tcPr/>
                </a:tc>
                <a:tc>
                  <a:txBody>
                    <a:bodyPr/>
                    <a:lstStyle/>
                    <a:p>
                      <a:r>
                        <a:rPr lang="en-US" dirty="0"/>
                        <a:t>17</a:t>
                      </a:r>
                    </a:p>
                  </a:txBody>
                  <a:tcPr/>
                </a:tc>
                <a:extLst>
                  <a:ext uri="{0D108BD9-81ED-4DB2-BD59-A6C34878D82A}">
                    <a16:rowId xmlns:a16="http://schemas.microsoft.com/office/drawing/2014/main" val="10009"/>
                  </a:ext>
                </a:extLst>
              </a:tr>
              <a:tr h="359538">
                <a:tc>
                  <a:txBody>
                    <a:bodyPr/>
                    <a:lstStyle/>
                    <a:p>
                      <a:r>
                        <a:rPr lang="en-US" dirty="0"/>
                        <a:t>11</a:t>
                      </a:r>
                    </a:p>
                  </a:txBody>
                  <a:tcPr/>
                </a:tc>
                <a:tc>
                  <a:txBody>
                    <a:bodyPr/>
                    <a:lstStyle/>
                    <a:p>
                      <a:r>
                        <a:rPr lang="en-US" dirty="0"/>
                        <a:t>Future Enhancement</a:t>
                      </a:r>
                    </a:p>
                  </a:txBody>
                  <a:tcPr/>
                </a:tc>
                <a:tc>
                  <a:txBody>
                    <a:bodyPr/>
                    <a:lstStyle/>
                    <a:p>
                      <a:r>
                        <a:rPr lang="en-US" dirty="0"/>
                        <a:t>18</a:t>
                      </a:r>
                    </a:p>
                  </a:txBody>
                  <a:tcPr/>
                </a:tc>
                <a:extLst>
                  <a:ext uri="{0D108BD9-81ED-4DB2-BD59-A6C34878D82A}">
                    <a16:rowId xmlns:a16="http://schemas.microsoft.com/office/drawing/2014/main" val="10010"/>
                  </a:ext>
                </a:extLst>
              </a:tr>
              <a:tr h="359538">
                <a:tc>
                  <a:txBody>
                    <a:bodyPr/>
                    <a:lstStyle/>
                    <a:p>
                      <a:r>
                        <a:rPr lang="en-US" dirty="0"/>
                        <a:t>12</a:t>
                      </a:r>
                    </a:p>
                  </a:txBody>
                  <a:tcPr/>
                </a:tc>
                <a:tc>
                  <a:txBody>
                    <a:bodyPr/>
                    <a:lstStyle/>
                    <a:p>
                      <a:r>
                        <a:rPr lang="en-US" dirty="0"/>
                        <a:t>Screenshots</a:t>
                      </a:r>
                    </a:p>
                  </a:txBody>
                  <a:tcPr/>
                </a:tc>
                <a:tc>
                  <a:txBody>
                    <a:bodyPr/>
                    <a:lstStyle/>
                    <a:p>
                      <a:r>
                        <a:rPr lang="en-US" dirty="0"/>
                        <a:t>19</a:t>
                      </a:r>
                    </a:p>
                  </a:txBody>
                  <a:tcPr/>
                </a:tc>
                <a:extLst>
                  <a:ext uri="{0D108BD9-81ED-4DB2-BD59-A6C34878D82A}">
                    <a16:rowId xmlns:a16="http://schemas.microsoft.com/office/drawing/2014/main" val="10011"/>
                  </a:ext>
                </a:extLst>
              </a:tr>
              <a:tr h="359538">
                <a:tc>
                  <a:txBody>
                    <a:bodyPr/>
                    <a:lstStyle/>
                    <a:p>
                      <a:r>
                        <a:rPr lang="en-US" dirty="0"/>
                        <a:t>13</a:t>
                      </a:r>
                    </a:p>
                  </a:txBody>
                  <a:tcPr/>
                </a:tc>
                <a:tc>
                  <a:txBody>
                    <a:bodyPr/>
                    <a:lstStyle/>
                    <a:p>
                      <a:r>
                        <a:rPr lang="en-US" dirty="0"/>
                        <a:t>Reference</a:t>
                      </a:r>
                    </a:p>
                  </a:txBody>
                  <a:tcPr/>
                </a:tc>
                <a:tc>
                  <a:txBody>
                    <a:bodyPr/>
                    <a:lstStyle/>
                    <a:p>
                      <a:r>
                        <a:rPr lang="en-US" dirty="0"/>
                        <a:t>25</a:t>
                      </a:r>
                    </a:p>
                  </a:txBody>
                  <a:tcPr/>
                </a:tc>
                <a:extLst>
                  <a:ext uri="{0D108BD9-81ED-4DB2-BD59-A6C34878D82A}">
                    <a16:rowId xmlns:a16="http://schemas.microsoft.com/office/drawing/2014/main" val="960076890"/>
                  </a:ext>
                </a:extLst>
              </a:tr>
            </a:tbl>
          </a:graphicData>
        </a:graphic>
      </p:graphicFrame>
      <p:sp>
        <p:nvSpPr>
          <p:cNvPr id="9" name="Slide Number Placeholder 4"/>
          <p:cNvSpPr txBox="1">
            <a:spLocks/>
          </p:cNvSpPr>
          <p:nvPr/>
        </p:nvSpPr>
        <p:spPr>
          <a:xfrm>
            <a:off x="4748784" y="6325870"/>
            <a:ext cx="27432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Century Gothic" panose="020B0502020202020204" pitchFamily="34" charset="0"/>
                <a:ea typeface="+mn-ea"/>
                <a:cs typeface="Arial" panose="020B0604020202020204" pitchFamily="34" charset="0"/>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3" name="Slide Number Placeholder 2">
            <a:extLst>
              <a:ext uri="{FF2B5EF4-FFF2-40B4-BE49-F238E27FC236}">
                <a16:creationId xmlns:a16="http://schemas.microsoft.com/office/drawing/2014/main" id="{9E505F0D-EA98-D836-CB61-420A466287F8}"/>
              </a:ext>
            </a:extLst>
          </p:cNvPr>
          <p:cNvSpPr>
            <a:spLocks noGrp="1"/>
          </p:cNvSpPr>
          <p:nvPr>
            <p:ph type="sldNum" sz="quarter" idx="12"/>
          </p:nvPr>
        </p:nvSpPr>
        <p:spPr/>
        <p:txBody>
          <a:bodyPr/>
          <a:lstStyle/>
          <a:p>
            <a:fld id="{D38DC0B9-C475-4FDF-8DD2-FF30D3C761E7}" type="slidenum">
              <a:rPr lang="en-US" smtClean="0"/>
              <a:t>2</a:t>
            </a:fld>
            <a:endParaRPr lang="en-US"/>
          </a:p>
        </p:txBody>
      </p:sp>
    </p:spTree>
    <p:extLst>
      <p:ext uri="{BB962C8B-B14F-4D97-AF65-F5344CB8AC3E}">
        <p14:creationId xmlns:p14="http://schemas.microsoft.com/office/powerpoint/2010/main" val="1772899620"/>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340485"/>
            <a:ext cx="10246360" cy="742315"/>
          </a:xfrm>
        </p:spPr>
        <p:txBody>
          <a:bodyPr>
            <a:normAutofit/>
          </a:bodyPr>
          <a:lstStyle/>
          <a:p>
            <a:r>
              <a:rPr lang="en-US" sz="3000" dirty="0">
                <a:latin typeface="Times New Roman" panose="02020603050405020304" pitchFamily="18" charset="0"/>
                <a:cs typeface="Times New Roman" panose="02020603050405020304" pitchFamily="18" charset="0"/>
              </a:rPr>
              <a:t>Categories Page</a:t>
            </a:r>
            <a:endParaRPr lang="en-IN" sz="3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E16A691-1D70-9C93-2E42-2504923A6603}"/>
              </a:ext>
            </a:extLst>
          </p:cNvPr>
          <p:cNvPicPr>
            <a:picLocks noChangeAspect="1"/>
          </p:cNvPicPr>
          <p:nvPr/>
        </p:nvPicPr>
        <p:blipFill rotWithShape="1">
          <a:blip r:embed="rId2"/>
          <a:srcRect r="2016"/>
          <a:stretch/>
        </p:blipFill>
        <p:spPr bwMode="auto">
          <a:xfrm>
            <a:off x="2577849" y="2159000"/>
            <a:ext cx="7036301" cy="4231640"/>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4601D5E2-465E-8FA8-2E25-61C13C1E77AC}"/>
              </a:ext>
            </a:extLst>
          </p:cNvPr>
          <p:cNvSpPr>
            <a:spLocks noGrp="1"/>
          </p:cNvSpPr>
          <p:nvPr>
            <p:ph type="sldNum" sz="quarter" idx="12"/>
          </p:nvPr>
        </p:nvSpPr>
        <p:spPr/>
        <p:txBody>
          <a:bodyPr/>
          <a:lstStyle/>
          <a:p>
            <a:fld id="{D38DC0B9-C475-4FDF-8DD2-FF30D3C761E7}" type="slidenum">
              <a:rPr lang="en-US" smtClean="0"/>
              <a:pPr/>
              <a:t>20</a:t>
            </a:fld>
            <a:endParaRPr lang="en-US" dirty="0"/>
          </a:p>
        </p:txBody>
      </p:sp>
    </p:spTree>
    <p:extLst>
      <p:ext uri="{BB962C8B-B14F-4D97-AF65-F5344CB8AC3E}">
        <p14:creationId xmlns:p14="http://schemas.microsoft.com/office/powerpoint/2010/main" val="158277495"/>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1442085"/>
            <a:ext cx="3611880" cy="782955"/>
          </a:xfrm>
        </p:spPr>
        <p:txBody>
          <a:bodyPr>
            <a:normAutofit/>
          </a:bodyPr>
          <a:lstStyle/>
          <a:p>
            <a:r>
              <a:rPr lang="en-US" sz="3000" dirty="0">
                <a:latin typeface="Times New Roman" panose="02020603050405020304" pitchFamily="18" charset="0"/>
                <a:cs typeface="Times New Roman" panose="02020603050405020304" pitchFamily="18" charset="0"/>
              </a:rPr>
              <a:t>Admin Login</a:t>
            </a:r>
            <a:endParaRPr lang="en-IN" sz="3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DB56BE2-187C-0DD4-BABD-33AB0F46D399}"/>
              </a:ext>
            </a:extLst>
          </p:cNvPr>
          <p:cNvPicPr>
            <a:picLocks noChangeAspect="1"/>
          </p:cNvPicPr>
          <p:nvPr/>
        </p:nvPicPr>
        <p:blipFill>
          <a:blip r:embed="rId2"/>
          <a:stretch>
            <a:fillRect/>
          </a:stretch>
        </p:blipFill>
        <p:spPr>
          <a:xfrm>
            <a:off x="1935479" y="2311082"/>
            <a:ext cx="8627949" cy="4079558"/>
          </a:xfrm>
          <a:prstGeom prst="rect">
            <a:avLst/>
          </a:prstGeom>
        </p:spPr>
      </p:pic>
      <p:sp>
        <p:nvSpPr>
          <p:cNvPr id="3" name="Slide Number Placeholder 2">
            <a:extLst>
              <a:ext uri="{FF2B5EF4-FFF2-40B4-BE49-F238E27FC236}">
                <a16:creationId xmlns:a16="http://schemas.microsoft.com/office/drawing/2014/main" id="{0C8F71A6-9E91-A230-9625-77F8D1862423}"/>
              </a:ext>
            </a:extLst>
          </p:cNvPr>
          <p:cNvSpPr>
            <a:spLocks noGrp="1"/>
          </p:cNvSpPr>
          <p:nvPr>
            <p:ph type="sldNum" sz="quarter" idx="12"/>
          </p:nvPr>
        </p:nvSpPr>
        <p:spPr/>
        <p:txBody>
          <a:bodyPr/>
          <a:lstStyle/>
          <a:p>
            <a:fld id="{D38DC0B9-C475-4FDF-8DD2-FF30D3C761E7}" type="slidenum">
              <a:rPr lang="en-US" smtClean="0"/>
              <a:pPr/>
              <a:t>21</a:t>
            </a:fld>
            <a:endParaRPr lang="en-US" dirty="0"/>
          </a:p>
        </p:txBody>
      </p:sp>
    </p:spTree>
    <p:extLst>
      <p:ext uri="{BB962C8B-B14F-4D97-AF65-F5344CB8AC3E}">
        <p14:creationId xmlns:p14="http://schemas.microsoft.com/office/powerpoint/2010/main" val="164593618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238885"/>
            <a:ext cx="5349240" cy="874395"/>
          </a:xfrm>
        </p:spPr>
        <p:txBody>
          <a:bodyPr>
            <a:normAutofit/>
          </a:bodyPr>
          <a:lstStyle/>
          <a:p>
            <a:r>
              <a:rPr lang="en-US" sz="3000" dirty="0">
                <a:latin typeface="Times New Roman" panose="02020603050405020304" pitchFamily="18" charset="0"/>
                <a:cs typeface="Times New Roman" panose="02020603050405020304" pitchFamily="18" charset="0"/>
              </a:rPr>
              <a:t>Admin Dashboard</a:t>
            </a:r>
            <a:endParaRPr lang="en-IN" sz="3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F1A527-3C87-7DB5-D34E-1EE0084E2CE8}"/>
              </a:ext>
            </a:extLst>
          </p:cNvPr>
          <p:cNvPicPr>
            <a:picLocks noChangeAspect="1"/>
          </p:cNvPicPr>
          <p:nvPr/>
        </p:nvPicPr>
        <p:blipFill>
          <a:blip r:embed="rId2"/>
          <a:stretch>
            <a:fillRect/>
          </a:stretch>
        </p:blipFill>
        <p:spPr>
          <a:xfrm>
            <a:off x="2268855" y="2031549"/>
            <a:ext cx="7931786" cy="4338771"/>
          </a:xfrm>
          <a:prstGeom prst="rect">
            <a:avLst/>
          </a:prstGeom>
        </p:spPr>
      </p:pic>
      <p:sp>
        <p:nvSpPr>
          <p:cNvPr id="3" name="Slide Number Placeholder 2">
            <a:extLst>
              <a:ext uri="{FF2B5EF4-FFF2-40B4-BE49-F238E27FC236}">
                <a16:creationId xmlns:a16="http://schemas.microsoft.com/office/drawing/2014/main" id="{279ECF38-9843-338E-E28C-FD21ED1B6574}"/>
              </a:ext>
            </a:extLst>
          </p:cNvPr>
          <p:cNvSpPr>
            <a:spLocks noGrp="1"/>
          </p:cNvSpPr>
          <p:nvPr>
            <p:ph type="sldNum" sz="quarter" idx="12"/>
          </p:nvPr>
        </p:nvSpPr>
        <p:spPr/>
        <p:txBody>
          <a:bodyPr/>
          <a:lstStyle/>
          <a:p>
            <a:fld id="{D38DC0B9-C475-4FDF-8DD2-FF30D3C761E7}" type="slidenum">
              <a:rPr lang="en-US" smtClean="0"/>
              <a:pPr/>
              <a:t>22</a:t>
            </a:fld>
            <a:endParaRPr lang="en-US" dirty="0"/>
          </a:p>
        </p:txBody>
      </p:sp>
    </p:spTree>
    <p:extLst>
      <p:ext uri="{BB962C8B-B14F-4D97-AF65-F5344CB8AC3E}">
        <p14:creationId xmlns:p14="http://schemas.microsoft.com/office/powerpoint/2010/main" val="764193647"/>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353502"/>
            <a:ext cx="5034280" cy="854075"/>
          </a:xfrm>
        </p:spPr>
        <p:txBody>
          <a:bodyPr>
            <a:normAutofit/>
          </a:bodyPr>
          <a:lstStyle/>
          <a:p>
            <a:r>
              <a:rPr lang="en-US" sz="3000" dirty="0">
                <a:latin typeface="Times New Roman" panose="02020603050405020304" pitchFamily="18" charset="0"/>
                <a:cs typeface="Times New Roman" panose="02020603050405020304" pitchFamily="18" charset="0"/>
              </a:rPr>
              <a:t>Admin Manage Category</a:t>
            </a:r>
            <a:endParaRPr lang="en-IN" sz="3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968EA28-EF1A-AFFA-F2D5-79AE6BEEF016}"/>
              </a:ext>
            </a:extLst>
          </p:cNvPr>
          <p:cNvPicPr>
            <a:picLocks noChangeAspect="1"/>
          </p:cNvPicPr>
          <p:nvPr/>
        </p:nvPicPr>
        <p:blipFill rotWithShape="1">
          <a:blip r:embed="rId2"/>
          <a:srcRect l="2185" r="1512"/>
          <a:stretch/>
        </p:blipFill>
        <p:spPr bwMode="auto">
          <a:xfrm>
            <a:off x="2427689" y="2207577"/>
            <a:ext cx="7336621" cy="4142423"/>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99719010-BD3B-9588-F1C0-1F09F765BC38}"/>
              </a:ext>
            </a:extLst>
          </p:cNvPr>
          <p:cNvSpPr>
            <a:spLocks noGrp="1"/>
          </p:cNvSpPr>
          <p:nvPr>
            <p:ph type="sldNum" sz="quarter" idx="12"/>
          </p:nvPr>
        </p:nvSpPr>
        <p:spPr/>
        <p:txBody>
          <a:bodyPr/>
          <a:lstStyle/>
          <a:p>
            <a:fld id="{D38DC0B9-C475-4FDF-8DD2-FF30D3C761E7}" type="slidenum">
              <a:rPr lang="en-US" smtClean="0"/>
              <a:pPr/>
              <a:t>23</a:t>
            </a:fld>
            <a:endParaRPr lang="en-US" dirty="0"/>
          </a:p>
        </p:txBody>
      </p:sp>
    </p:spTree>
    <p:extLst>
      <p:ext uri="{BB962C8B-B14F-4D97-AF65-F5344CB8AC3E}">
        <p14:creationId xmlns:p14="http://schemas.microsoft.com/office/powerpoint/2010/main" val="2484440560"/>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1265555"/>
            <a:ext cx="4150360" cy="754380"/>
          </a:xfrm>
        </p:spPr>
        <p:txBody>
          <a:bodyPr>
            <a:normAutofit/>
          </a:bodyPr>
          <a:lstStyle/>
          <a:p>
            <a:r>
              <a:rPr lang="en-US" sz="3000" dirty="0">
                <a:latin typeface="Times New Roman" panose="02020603050405020304" pitchFamily="18" charset="0"/>
                <a:cs typeface="Times New Roman" panose="02020603050405020304" pitchFamily="18" charset="0"/>
              </a:rPr>
              <a:t>Admin Manage Person</a:t>
            </a:r>
            <a:endParaRPr lang="en-IN" sz="3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CBF7538-6AEB-06EA-D569-BF2CB16BECCF}"/>
              </a:ext>
            </a:extLst>
          </p:cNvPr>
          <p:cNvPicPr>
            <a:picLocks noChangeAspect="1"/>
          </p:cNvPicPr>
          <p:nvPr/>
        </p:nvPicPr>
        <p:blipFill rotWithShape="1">
          <a:blip r:embed="rId2"/>
          <a:srcRect r="1606"/>
          <a:stretch/>
        </p:blipFill>
        <p:spPr bwMode="auto">
          <a:xfrm>
            <a:off x="2192632" y="2019935"/>
            <a:ext cx="7806735" cy="4238625"/>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76D53A80-85E9-E8F6-8CB3-190787A09E47}"/>
              </a:ext>
            </a:extLst>
          </p:cNvPr>
          <p:cNvSpPr>
            <a:spLocks noGrp="1"/>
          </p:cNvSpPr>
          <p:nvPr>
            <p:ph type="sldNum" sz="quarter" idx="12"/>
          </p:nvPr>
        </p:nvSpPr>
        <p:spPr/>
        <p:txBody>
          <a:bodyPr/>
          <a:lstStyle/>
          <a:p>
            <a:fld id="{D38DC0B9-C475-4FDF-8DD2-FF30D3C761E7}" type="slidenum">
              <a:rPr lang="en-US" smtClean="0"/>
              <a:pPr/>
              <a:t>24</a:t>
            </a:fld>
            <a:endParaRPr lang="en-US" dirty="0"/>
          </a:p>
        </p:txBody>
      </p:sp>
    </p:spTree>
    <p:extLst>
      <p:ext uri="{BB962C8B-B14F-4D97-AF65-F5344CB8AC3E}">
        <p14:creationId xmlns:p14="http://schemas.microsoft.com/office/powerpoint/2010/main" val="1728636817"/>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B439-1152-AAB7-A66B-AEC875344F01}"/>
              </a:ext>
            </a:extLst>
          </p:cNvPr>
          <p:cNvSpPr>
            <a:spLocks noGrp="1"/>
          </p:cNvSpPr>
          <p:nvPr>
            <p:ph type="title"/>
          </p:nvPr>
        </p:nvSpPr>
        <p:spPr>
          <a:xfrm>
            <a:off x="245806" y="264161"/>
            <a:ext cx="5572760" cy="914400"/>
          </a:xfrm>
        </p:spPr>
        <p:txBody>
          <a:bodyPr>
            <a:normAutofit/>
          </a:bodyPr>
          <a:lstStyle/>
          <a:p>
            <a:r>
              <a:rPr lang="en-IN" sz="3000" dirty="0">
                <a:latin typeface="Times New Roman" panose="02020603050405020304" pitchFamily="18" charset="0"/>
                <a:cs typeface="Times New Roman" panose="02020603050405020304" pitchFamily="18" charset="0"/>
              </a:rPr>
              <a:t>	</a:t>
            </a:r>
            <a:r>
              <a:rPr lang="en-IN" sz="3000" dirty="0">
                <a:solidFill>
                  <a:srgbClr val="002060"/>
                </a:solidFill>
                <a:latin typeface="Times New Roman" panose="02020603050405020304" pitchFamily="18" charset="0"/>
                <a:cs typeface="Times New Roman" panose="02020603050405020304" pitchFamily="18" charset="0"/>
              </a:rPr>
              <a:t>13. REFERENCE</a:t>
            </a:r>
          </a:p>
        </p:txBody>
      </p:sp>
      <p:sp>
        <p:nvSpPr>
          <p:cNvPr id="3" name="Content Placeholder 2">
            <a:extLst>
              <a:ext uri="{FF2B5EF4-FFF2-40B4-BE49-F238E27FC236}">
                <a16:creationId xmlns:a16="http://schemas.microsoft.com/office/drawing/2014/main" id="{8D3ED402-031E-DBE9-BADA-8380D6E2D900}"/>
              </a:ext>
            </a:extLst>
          </p:cNvPr>
          <p:cNvSpPr>
            <a:spLocks noGrp="1"/>
          </p:cNvSpPr>
          <p:nvPr>
            <p:ph idx="1"/>
          </p:nvPr>
        </p:nvSpPr>
        <p:spPr>
          <a:xfrm>
            <a:off x="245806" y="1513604"/>
            <a:ext cx="11700387" cy="2160640"/>
          </a:xfrm>
        </p:spPr>
        <p:txBody>
          <a:bodyPr>
            <a:normAutofit/>
          </a:bodyPr>
          <a:lstStyle/>
          <a:p>
            <a:pPr marL="0" marR="192405" indent="0">
              <a:lnSpc>
                <a:spcPct val="100000"/>
              </a:lnSpc>
              <a:spcBef>
                <a:spcPts val="0"/>
              </a:spcBef>
              <a:buNone/>
            </a:pPr>
            <a:r>
              <a:rPr lang="en-US" sz="2400" b="1" dirty="0">
                <a:effectLst/>
                <a:latin typeface="Times New Roman" panose="02020603050405020304" pitchFamily="18" charset="0"/>
                <a:ea typeface="Times New Roman" panose="02020603050405020304" pitchFamily="18" charset="0"/>
              </a:rPr>
              <a:t>TEXT BOOKS</a:t>
            </a:r>
            <a:r>
              <a:rPr lang="en-US" sz="2400" dirty="0">
                <a:effectLst/>
                <a:latin typeface="Times New Roman" panose="02020603050405020304" pitchFamily="18" charset="0"/>
                <a:ea typeface="Times New Roman" panose="02020603050405020304" pitchFamily="18" charset="0"/>
              </a:rPr>
              <a:t> </a:t>
            </a:r>
          </a:p>
          <a:p>
            <a:pPr marR="192405">
              <a:lnSpc>
                <a:spcPct val="150000"/>
              </a:lnSpc>
              <a:spcBef>
                <a:spcPts val="0"/>
              </a:spcBef>
            </a:pPr>
            <a:r>
              <a:rPr lang="en-US" sz="2400" dirty="0">
                <a:effectLst/>
                <a:latin typeface="Times New Roman" panose="02020603050405020304" pitchFamily="18" charset="0"/>
                <a:ea typeface="Times New Roman" panose="02020603050405020304" pitchFamily="18" charset="0"/>
              </a:rPr>
              <a:t>Luke welling, Laura Thomson, </a:t>
            </a:r>
            <a:r>
              <a:rPr lang="en-US" sz="2400" b="1" dirty="0">
                <a:effectLst/>
                <a:latin typeface="Times New Roman" panose="02020603050405020304" pitchFamily="18" charset="0"/>
                <a:ea typeface="Times New Roman" panose="02020603050405020304" pitchFamily="18" charset="0"/>
              </a:rPr>
              <a:t>“PHP and MYSQL Web development”</a:t>
            </a:r>
            <a:r>
              <a:rPr lang="en-US" sz="2400" dirty="0">
                <a:effectLst/>
                <a:latin typeface="Times New Roman" panose="02020603050405020304" pitchFamily="18" charset="0"/>
                <a:ea typeface="Times New Roman" panose="02020603050405020304" pitchFamily="18" charset="0"/>
              </a:rPr>
              <a:t>, 3rd edition. </a:t>
            </a:r>
          </a:p>
          <a:p>
            <a:pPr marR="192405">
              <a:lnSpc>
                <a:spcPct val="150000"/>
              </a:lnSpc>
              <a:spcBef>
                <a:spcPts val="0"/>
              </a:spcBef>
            </a:pPr>
            <a:r>
              <a:rPr lang="en-US" sz="2400" dirty="0">
                <a:effectLst/>
                <a:latin typeface="Times New Roman" panose="02020603050405020304" pitchFamily="18" charset="0"/>
                <a:ea typeface="Times New Roman" panose="02020603050405020304" pitchFamily="18" charset="0"/>
              </a:rPr>
              <a:t> Kevin Tat roe, </a:t>
            </a:r>
            <a:r>
              <a:rPr lang="en-US" sz="2400" b="1" dirty="0">
                <a:effectLst/>
                <a:latin typeface="Times New Roman" panose="02020603050405020304" pitchFamily="18" charset="0"/>
                <a:ea typeface="Times New Roman" panose="02020603050405020304" pitchFamily="18" charset="0"/>
              </a:rPr>
              <a:t>“Programming PHP”</a:t>
            </a:r>
            <a:r>
              <a:rPr lang="en-US" sz="2400" dirty="0">
                <a:effectLst/>
                <a:latin typeface="Times New Roman" panose="02020603050405020304" pitchFamily="18" charset="0"/>
                <a:ea typeface="Times New Roman" panose="02020603050405020304" pitchFamily="18" charset="0"/>
              </a:rPr>
              <a:t>, 3rd edition, Pearson Education.</a:t>
            </a:r>
          </a:p>
          <a:p>
            <a:pPr marR="192405">
              <a:lnSpc>
                <a:spcPct val="150000"/>
              </a:lnSpc>
              <a:spcBef>
                <a:spcPts val="0"/>
              </a:spcBef>
            </a:pPr>
            <a:r>
              <a:rPr lang="en-US" sz="2400" dirty="0">
                <a:effectLst/>
                <a:latin typeface="Times New Roman" panose="02020603050405020304" pitchFamily="18" charset="0"/>
                <a:ea typeface="Times New Roman" panose="02020603050405020304" pitchFamily="18" charset="0"/>
              </a:rPr>
              <a:t> Andy Harris, </a:t>
            </a:r>
            <a:r>
              <a:rPr lang="en-US" sz="2400" b="1" dirty="0">
                <a:effectLst/>
                <a:latin typeface="Times New Roman" panose="02020603050405020304" pitchFamily="18" charset="0"/>
                <a:ea typeface="Times New Roman" panose="02020603050405020304" pitchFamily="18" charset="0"/>
              </a:rPr>
              <a:t>“PHP/MYSQL Programming for the absolute beginner”</a:t>
            </a:r>
            <a:r>
              <a:rPr lang="en-US" sz="2400" dirty="0">
                <a:effectLst/>
                <a:latin typeface="Times New Roman" panose="02020603050405020304" pitchFamily="18" charset="0"/>
                <a:ea typeface="Times New Roman" panose="02020603050405020304" pitchFamily="18" charset="0"/>
              </a:rPr>
              <a:t>.</a:t>
            </a:r>
          </a:p>
          <a:p>
            <a:pPr marL="0" marR="192405" indent="0">
              <a:lnSpc>
                <a:spcPct val="150000"/>
              </a:lnSpc>
              <a:spcBef>
                <a:spcPts val="1305"/>
              </a:spcBef>
              <a:buNone/>
            </a:pPr>
            <a:endParaRPr lang="en-IN" sz="2400" dirty="0">
              <a:effectLst/>
              <a:latin typeface="Times New Roman" panose="02020603050405020304" pitchFamily="18" charset="0"/>
              <a:ea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DAAB45D-4A00-D638-BFD0-726A4B9997AB}"/>
              </a:ext>
            </a:extLst>
          </p:cNvPr>
          <p:cNvSpPr>
            <a:spLocks noGrp="1"/>
          </p:cNvSpPr>
          <p:nvPr>
            <p:ph type="sldNum" sz="quarter" idx="12"/>
          </p:nvPr>
        </p:nvSpPr>
        <p:spPr/>
        <p:txBody>
          <a:bodyPr/>
          <a:lstStyle/>
          <a:p>
            <a:fld id="{D38DC0B9-C475-4FDF-8DD2-FF30D3C761E7}" type="slidenum">
              <a:rPr lang="en-US" smtClean="0"/>
              <a:pPr/>
              <a:t>25</a:t>
            </a:fld>
            <a:endParaRPr lang="en-US" dirty="0"/>
          </a:p>
        </p:txBody>
      </p:sp>
    </p:spTree>
    <p:extLst>
      <p:ext uri="{BB962C8B-B14F-4D97-AF65-F5344CB8AC3E}">
        <p14:creationId xmlns:p14="http://schemas.microsoft.com/office/powerpoint/2010/main" val="1554931016"/>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5DE71-97D4-25CF-DFF1-72D0A310A7A8}"/>
              </a:ext>
            </a:extLst>
          </p:cNvPr>
          <p:cNvSpPr/>
          <p:nvPr/>
        </p:nvSpPr>
        <p:spPr>
          <a:xfrm>
            <a:off x="2077720" y="2613392"/>
            <a:ext cx="8036560" cy="1631216"/>
          </a:xfrm>
          <a:prstGeom prst="rect">
            <a:avLst/>
          </a:prstGeom>
          <a:noFill/>
        </p:spPr>
        <p:txBody>
          <a:bodyPr wrap="square" lIns="91440" tIns="45720" rIns="91440" bIns="45720">
            <a:spAutoFit/>
          </a:bodyPr>
          <a:lstStyle/>
          <a:p>
            <a:pPr algn="ctr"/>
            <a:r>
              <a:rPr lang="en-US" sz="10000" b="1" dirty="0">
                <a:ln w="13462">
                  <a:solidFill>
                    <a:srgbClr val="00B0F0"/>
                  </a:solidFill>
                  <a:prstDash val="solid"/>
                </a:ln>
                <a:solidFill>
                  <a:srgbClr val="002060"/>
                </a:solidFill>
                <a:effectLst>
                  <a:outerShdw dist="38100" dir="2700000" algn="bl" rotWithShape="0">
                    <a:schemeClr val="accent5"/>
                  </a:outerShdw>
                </a:effectLst>
                <a:latin typeface="Algerian" panose="04020705040A02060702" pitchFamily="82" charset="0"/>
              </a:rPr>
              <a:t>THANK YOU</a:t>
            </a:r>
          </a:p>
        </p:txBody>
      </p:sp>
      <p:sp>
        <p:nvSpPr>
          <p:cNvPr id="3" name="Slide Number Placeholder 2">
            <a:extLst>
              <a:ext uri="{FF2B5EF4-FFF2-40B4-BE49-F238E27FC236}">
                <a16:creationId xmlns:a16="http://schemas.microsoft.com/office/drawing/2014/main" id="{C011D34B-B207-6FA5-8425-AB94B5E80D22}"/>
              </a:ext>
            </a:extLst>
          </p:cNvPr>
          <p:cNvSpPr>
            <a:spLocks noGrp="1"/>
          </p:cNvSpPr>
          <p:nvPr>
            <p:ph type="sldNum" sz="quarter" idx="12"/>
          </p:nvPr>
        </p:nvSpPr>
        <p:spPr/>
        <p:txBody>
          <a:bodyPr/>
          <a:lstStyle/>
          <a:p>
            <a:fld id="{D38DC0B9-C475-4FDF-8DD2-FF30D3C761E7}" type="slidenum">
              <a:rPr lang="en-US" smtClean="0"/>
              <a:t>26</a:t>
            </a:fld>
            <a:endParaRPr lang="en-US"/>
          </a:p>
        </p:txBody>
      </p:sp>
    </p:spTree>
    <p:extLst>
      <p:ext uri="{BB962C8B-B14F-4D97-AF65-F5344CB8AC3E}">
        <p14:creationId xmlns:p14="http://schemas.microsoft.com/office/powerpoint/2010/main" val="1144432494"/>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245807"/>
            <a:ext cx="5614219" cy="904568"/>
          </a:xfrm>
        </p:spPr>
        <p:txBody>
          <a:bodyPr/>
          <a:lstStyle/>
          <a:p>
            <a:r>
              <a:rPr lang="en-US"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1. </a:t>
            </a:r>
            <a:r>
              <a:rPr lang="en-US" sz="3000" dirty="0">
                <a:solidFill>
                  <a:srgbClr val="002060"/>
                </a:solidFill>
                <a:latin typeface="Times New Roman" panose="02020603050405020304" pitchFamily="18" charset="0"/>
                <a:cs typeface="Times New Roman" panose="02020603050405020304" pitchFamily="18" charset="0"/>
              </a:rPr>
              <a:t>ABSTRACT</a:t>
            </a:r>
            <a:endParaRPr lang="en-IN" sz="3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2147" y="1245746"/>
            <a:ext cx="11234928" cy="5366447"/>
          </a:xfrm>
        </p:spPr>
        <p:txBody>
          <a:bodyPr>
            <a:normAutofit fontScale="92500" lnSpcReduction="10000"/>
          </a:bodyPr>
          <a:lstStyle/>
          <a:p>
            <a:pPr lvl="0" algn="just" eaLnBrk="0" fontAlgn="base" hangingPunct="0">
              <a:spcBef>
                <a:spcPct val="0"/>
              </a:spcBef>
              <a:spcAft>
                <a:spcPct val="0"/>
              </a:spcAft>
              <a:buFont typeface="Wingdings" panose="05000000000000000000" pitchFamily="2" charset="2"/>
              <a:buChar char="v"/>
            </a:pPr>
            <a:endParaRPr lang="en-US" altLang="en-US"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 typeface="Wingdings" panose="05000000000000000000" pitchFamily="2" charset="2"/>
              <a:buChar char="v"/>
            </a:pPr>
            <a:r>
              <a:rPr lang="en-US" altLang="en-US" sz="2200" dirty="0">
                <a:solidFill>
                  <a:srgbClr val="000000"/>
                </a:solidFill>
                <a:latin typeface="Times New Roman" panose="02020603050405020304" pitchFamily="18" charset="0"/>
                <a:cs typeface="Times New Roman" panose="02020603050405020304" pitchFamily="18" charset="0"/>
              </a:rPr>
              <a:t>Hive Connect is a web-based application designed to streamline the process of finding reliable and skilled local service providers.</a:t>
            </a:r>
          </a:p>
          <a:p>
            <a:pPr eaLnBrk="0" fontAlgn="base" hangingPunct="0">
              <a:lnSpc>
                <a:spcPct val="150000"/>
              </a:lnSpc>
              <a:spcBef>
                <a:spcPct val="0"/>
              </a:spcBef>
              <a:spcAft>
                <a:spcPct val="0"/>
              </a:spcAft>
              <a:buFont typeface="Wingdings" panose="05000000000000000000" pitchFamily="2" charset="2"/>
              <a:buChar char="v"/>
            </a:pPr>
            <a:r>
              <a:rPr lang="en-US" altLang="en-US" sz="2200" dirty="0">
                <a:solidFill>
                  <a:srgbClr val="000000"/>
                </a:solidFill>
                <a:latin typeface="Times New Roman" panose="02020603050405020304" pitchFamily="18" charset="0"/>
                <a:cs typeface="Times New Roman" panose="02020603050405020304" pitchFamily="18" charset="0"/>
              </a:rPr>
              <a:t> The primary goal of Hive Connect enables users to quickly discover service professionals within their locality. </a:t>
            </a:r>
          </a:p>
          <a:p>
            <a:pPr eaLnBrk="0" fontAlgn="base" hangingPunct="0">
              <a:lnSpc>
                <a:spcPct val="150000"/>
              </a:lnSpc>
              <a:spcBef>
                <a:spcPct val="0"/>
              </a:spcBef>
              <a:spcAft>
                <a:spcPct val="0"/>
              </a:spcAft>
              <a:buFont typeface="Wingdings" panose="05000000000000000000" pitchFamily="2" charset="2"/>
              <a:buChar char="v"/>
            </a:pPr>
            <a:r>
              <a:rPr lang="en-US" altLang="en-US" sz="2200" dirty="0">
                <a:solidFill>
                  <a:srgbClr val="000000"/>
                </a:solidFill>
                <a:latin typeface="Times New Roman" panose="02020603050405020304" pitchFamily="18" charset="0"/>
                <a:cs typeface="Times New Roman" panose="02020603050405020304" pitchFamily="18" charset="0"/>
              </a:rPr>
              <a:t>The system is built to record, store, and update service provider information systematically, ensuring that all listings are accurate and up-to-date. </a:t>
            </a:r>
          </a:p>
          <a:p>
            <a:pPr eaLnBrk="0" fontAlgn="base" hangingPunct="0">
              <a:lnSpc>
                <a:spcPct val="150000"/>
              </a:lnSpc>
              <a:spcBef>
                <a:spcPct val="0"/>
              </a:spcBef>
              <a:spcAft>
                <a:spcPct val="0"/>
              </a:spcAft>
              <a:buFont typeface="Wingdings" panose="05000000000000000000" pitchFamily="2" charset="2"/>
              <a:buChar char="v"/>
            </a:pPr>
            <a:r>
              <a:rPr lang="en-US" altLang="en-US" sz="2200" dirty="0">
                <a:solidFill>
                  <a:srgbClr val="000000"/>
                </a:solidFill>
                <a:latin typeface="Times New Roman" panose="02020603050405020304" pitchFamily="18" charset="0"/>
                <a:cs typeface="Times New Roman" panose="02020603050405020304" pitchFamily="18" charset="0"/>
              </a:rPr>
              <a:t>By utilizing a user-friendly search engine, Hive Connect allows users to filter through various service categories, compare options, and make informed decisions based on service provider ratings, availability, and proximity. </a:t>
            </a:r>
          </a:p>
          <a:p>
            <a:pPr eaLnBrk="0" fontAlgn="base" hangingPunct="0">
              <a:lnSpc>
                <a:spcPct val="150000"/>
              </a:lnSpc>
              <a:spcBef>
                <a:spcPct val="0"/>
              </a:spcBef>
              <a:spcAft>
                <a:spcPct val="0"/>
              </a:spcAft>
              <a:buFont typeface="Wingdings" panose="05000000000000000000" pitchFamily="2" charset="2"/>
              <a:buChar char="v"/>
            </a:pPr>
            <a:r>
              <a:rPr lang="en-US" altLang="en-US" sz="2200" dirty="0">
                <a:solidFill>
                  <a:srgbClr val="000000"/>
                </a:solidFill>
                <a:latin typeface="Times New Roman" panose="02020603050405020304" pitchFamily="18" charset="0"/>
                <a:cs typeface="Times New Roman" panose="02020603050405020304" pitchFamily="18" charset="0"/>
              </a:rPr>
              <a:t>The platform also facilitates the continuous management of service provider records, allowing businesses to maintain and update their listings in real time.</a:t>
            </a:r>
          </a:p>
          <a:p>
            <a:endParaRPr lang="en-IN" dirty="0"/>
          </a:p>
        </p:txBody>
      </p:sp>
      <p:sp>
        <p:nvSpPr>
          <p:cNvPr id="4" name="Slide Number Placeholder 3">
            <a:extLst>
              <a:ext uri="{FF2B5EF4-FFF2-40B4-BE49-F238E27FC236}">
                <a16:creationId xmlns:a16="http://schemas.microsoft.com/office/drawing/2014/main" id="{CE5D250B-D234-573C-0F10-5C9B345869F3}"/>
              </a:ext>
            </a:extLst>
          </p:cNvPr>
          <p:cNvSpPr>
            <a:spLocks noGrp="1"/>
          </p:cNvSpPr>
          <p:nvPr>
            <p:ph type="sldNum" sz="quarter" idx="12"/>
          </p:nvPr>
        </p:nvSpPr>
        <p:spPr/>
        <p:txBody>
          <a:bodyPr/>
          <a:lstStyle/>
          <a:p>
            <a:fld id="{D38DC0B9-C475-4FDF-8DD2-FF30D3C761E7}" type="slidenum">
              <a:rPr lang="en-US" smtClean="0"/>
              <a:pPr/>
              <a:t>3</a:t>
            </a:fld>
            <a:endParaRPr lang="en-US" dirty="0"/>
          </a:p>
        </p:txBody>
      </p:sp>
    </p:spTree>
    <p:extLst>
      <p:ext uri="{BB962C8B-B14F-4D97-AF65-F5344CB8AC3E}">
        <p14:creationId xmlns:p14="http://schemas.microsoft.com/office/powerpoint/2010/main" val="2465632546"/>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45" y="255639"/>
            <a:ext cx="5673214" cy="894735"/>
          </a:xfrm>
        </p:spPr>
        <p:txBody>
          <a:bodyPr>
            <a:normAutofit/>
          </a:bodyPr>
          <a:lstStyle/>
          <a:p>
            <a:r>
              <a:rPr lang="en-US" sz="2800" dirty="0">
                <a:latin typeface="Times New Roman" pitchFamily="18" charset="0"/>
                <a:cs typeface="Times New Roman" pitchFamily="18" charset="0"/>
              </a:rPr>
              <a:t>	</a:t>
            </a:r>
            <a:r>
              <a:rPr lang="en-US" sz="3000" dirty="0">
                <a:solidFill>
                  <a:srgbClr val="002060"/>
                </a:solidFill>
                <a:latin typeface="Times New Roman" pitchFamily="18" charset="0"/>
                <a:cs typeface="Times New Roman" pitchFamily="18" charset="0"/>
              </a:rPr>
              <a:t>2. EXISTING SYSTEM</a:t>
            </a:r>
          </a:p>
        </p:txBody>
      </p:sp>
      <p:sp>
        <p:nvSpPr>
          <p:cNvPr id="3" name="Content Placeholder 2"/>
          <p:cNvSpPr>
            <a:spLocks noGrp="1"/>
          </p:cNvSpPr>
          <p:nvPr>
            <p:ph idx="1"/>
          </p:nvPr>
        </p:nvSpPr>
        <p:spPr>
          <a:xfrm>
            <a:off x="329054" y="1580732"/>
            <a:ext cx="11440160" cy="4292944"/>
          </a:xfrm>
        </p:spPr>
        <p:txBody>
          <a:bodyPr>
            <a:noAutofit/>
          </a:bodyPr>
          <a:lstStyle/>
          <a:p>
            <a:pPr algn="just">
              <a:lnSpc>
                <a:spcPct val="10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Traditionally, finding local service providers such as plumbers, electricians, tutors, or cleaners has relied on a mix of informal networks and generalized platforms.</a:t>
            </a:r>
          </a:p>
          <a:p>
            <a:pPr marL="0" indent="0" algn="just">
              <a:lnSpc>
                <a:spcPct val="100000"/>
              </a:lnSpc>
              <a:spcBef>
                <a:spcPts val="0"/>
              </a:spcBef>
              <a:buNone/>
            </a:pP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 communities may also have small-scale websites or social media groups dedicated to local services, where providers can advertise their expertise and users can post requests for recommendations. </a:t>
            </a: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These platforms sometimes facilitate direct communication between users and service providers, allowing users to gather quotes, discuss service details, and arrange appointments.</a:t>
            </a:r>
          </a:p>
          <a:p>
            <a:pPr marL="0" indent="0" algn="just">
              <a:lnSpc>
                <a:spcPct val="100000"/>
              </a:lnSpc>
              <a:spcBef>
                <a:spcPts val="0"/>
              </a:spcBef>
              <a:buNone/>
            </a:pP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7002EE0-3A2C-59AA-38EA-DF563BBAA5D2}"/>
              </a:ext>
            </a:extLst>
          </p:cNvPr>
          <p:cNvSpPr>
            <a:spLocks noGrp="1"/>
          </p:cNvSpPr>
          <p:nvPr>
            <p:ph type="sldNum" sz="quarter" idx="12"/>
          </p:nvPr>
        </p:nvSpPr>
        <p:spPr/>
        <p:txBody>
          <a:bodyPr/>
          <a:lstStyle/>
          <a:p>
            <a:fld id="{D38DC0B9-C475-4FDF-8DD2-FF30D3C761E7}" type="slidenum">
              <a:rPr lang="en-US" smtClean="0"/>
              <a:pPr/>
              <a:t>4</a:t>
            </a:fld>
            <a:endParaRPr lang="en-US" dirty="0"/>
          </a:p>
        </p:txBody>
      </p:sp>
    </p:spTree>
    <p:extLst>
      <p:ext uri="{BB962C8B-B14F-4D97-AF65-F5344CB8AC3E}">
        <p14:creationId xmlns:p14="http://schemas.microsoft.com/office/powerpoint/2010/main" val="2264579931"/>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976B5-65A7-710A-DF87-C1DB9397A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549EB-DAE2-813D-15FF-E86F06988603}"/>
              </a:ext>
            </a:extLst>
          </p:cNvPr>
          <p:cNvSpPr>
            <a:spLocks noGrp="1"/>
          </p:cNvSpPr>
          <p:nvPr>
            <p:ph type="title"/>
          </p:nvPr>
        </p:nvSpPr>
        <p:spPr>
          <a:xfrm>
            <a:off x="196645" y="255639"/>
            <a:ext cx="6612946" cy="894735"/>
          </a:xfrm>
        </p:spPr>
        <p:txBody>
          <a:bodyPr>
            <a:normAutofit/>
          </a:bodyPr>
          <a:lstStyle/>
          <a:p>
            <a:r>
              <a:rPr lang="en-US" sz="3000" dirty="0">
                <a:solidFill>
                  <a:srgbClr val="002060"/>
                </a:solidFill>
                <a:latin typeface="Times New Roman" pitchFamily="18" charset="0"/>
                <a:cs typeface="Times New Roman" pitchFamily="18" charset="0"/>
              </a:rPr>
              <a:t>2.1 Challenges of the Existing System</a:t>
            </a:r>
          </a:p>
        </p:txBody>
      </p:sp>
      <p:sp>
        <p:nvSpPr>
          <p:cNvPr id="3" name="Content Placeholder 2">
            <a:extLst>
              <a:ext uri="{FF2B5EF4-FFF2-40B4-BE49-F238E27FC236}">
                <a16:creationId xmlns:a16="http://schemas.microsoft.com/office/drawing/2014/main" id="{7F349B9A-AA01-BDA1-4624-4B9C7F563EF6}"/>
              </a:ext>
            </a:extLst>
          </p:cNvPr>
          <p:cNvSpPr>
            <a:spLocks noGrp="1"/>
          </p:cNvSpPr>
          <p:nvPr>
            <p:ph idx="1"/>
          </p:nvPr>
        </p:nvSpPr>
        <p:spPr>
          <a:xfrm>
            <a:off x="688488" y="1882589"/>
            <a:ext cx="10564011" cy="4313816"/>
          </a:xfrm>
        </p:spPr>
        <p:txBody>
          <a:bodyPr>
            <a:noAutofit/>
          </a:bodyPr>
          <a:lstStyle/>
          <a:p>
            <a:pPr marL="0" indent="0" algn="just">
              <a:lnSpc>
                <a:spcPct val="100000"/>
              </a:lnSpc>
              <a:spcBef>
                <a:spcPts val="0"/>
              </a:spcBef>
              <a:buNone/>
            </a:pPr>
            <a:br>
              <a:rPr lang="en-US" sz="1800" dirty="0">
                <a:latin typeface="Times New Roman" pitchFamily="18" charset="0"/>
                <a:cs typeface="Times New Roman" pitchFamily="18" charset="0"/>
              </a:rPr>
            </a:br>
            <a:endParaRPr lang="en-US" sz="2400" dirty="0">
              <a:latin typeface="Times New Roman" panose="02020603050405020304" pitchFamily="18" charset="0"/>
              <a:cs typeface="Times New Roman" pitchFamily="18" charset="0"/>
            </a:endParaRPr>
          </a:p>
        </p:txBody>
      </p:sp>
      <p:graphicFrame>
        <p:nvGraphicFramePr>
          <p:cNvPr id="4" name="Diagram 3">
            <a:extLst>
              <a:ext uri="{FF2B5EF4-FFF2-40B4-BE49-F238E27FC236}">
                <a16:creationId xmlns:a16="http://schemas.microsoft.com/office/drawing/2014/main" id="{87E9A35B-C94A-BDD0-D1AF-36647523CBDE}"/>
              </a:ext>
            </a:extLst>
          </p:cNvPr>
          <p:cNvGraphicFramePr/>
          <p:nvPr>
            <p:extLst>
              <p:ext uri="{D42A27DB-BD31-4B8C-83A1-F6EECF244321}">
                <p14:modId xmlns:p14="http://schemas.microsoft.com/office/powerpoint/2010/main" val="868601680"/>
              </p:ext>
            </p:extLst>
          </p:nvPr>
        </p:nvGraphicFramePr>
        <p:xfrm>
          <a:off x="1183341" y="1882588"/>
          <a:ext cx="9816631" cy="4124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DD6CA42F-6F43-3306-4FC7-7B94E783C6A6}"/>
              </a:ext>
            </a:extLst>
          </p:cNvPr>
          <p:cNvSpPr>
            <a:spLocks noGrp="1"/>
          </p:cNvSpPr>
          <p:nvPr>
            <p:ph type="sldNum" sz="quarter" idx="12"/>
          </p:nvPr>
        </p:nvSpPr>
        <p:spPr/>
        <p:txBody>
          <a:bodyPr/>
          <a:lstStyle/>
          <a:p>
            <a:fld id="{D38DC0B9-C475-4FDF-8DD2-FF30D3C761E7}" type="slidenum">
              <a:rPr lang="en-US" smtClean="0"/>
              <a:pPr/>
              <a:t>5</a:t>
            </a:fld>
            <a:endParaRPr lang="en-US" dirty="0"/>
          </a:p>
        </p:txBody>
      </p:sp>
    </p:spTree>
    <p:extLst>
      <p:ext uri="{BB962C8B-B14F-4D97-AF65-F5344CB8AC3E}">
        <p14:creationId xmlns:p14="http://schemas.microsoft.com/office/powerpoint/2010/main" val="1644518085"/>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6" y="265471"/>
            <a:ext cx="5624052" cy="845575"/>
          </a:xfrm>
        </p:spPr>
        <p:txBody>
          <a:bodyPr>
            <a:normAutofit fontScale="90000"/>
          </a:bodyPr>
          <a:lstStyle/>
          <a:p>
            <a:pPr algn="ctr">
              <a:lnSpc>
                <a:spcPct val="100000"/>
              </a:lnSpc>
            </a:pPr>
            <a:r>
              <a:rPr lang="en-US" sz="3000" dirty="0">
                <a:latin typeface="Times New Roman" panose="02020603050405020304" pitchFamily="18" charset="0"/>
                <a:cs typeface="Times New Roman" panose="02020603050405020304" pitchFamily="18" charset="0"/>
              </a:rPr>
              <a:t>	</a:t>
            </a:r>
            <a:br>
              <a:rPr lang="en-US" sz="30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3. </a:t>
            </a:r>
            <a:r>
              <a:rPr lang="en-US" sz="3300" dirty="0">
                <a:solidFill>
                  <a:srgbClr val="002060"/>
                </a:solidFill>
                <a:latin typeface="Times New Roman" panose="02020603050405020304" pitchFamily="18" charset="0"/>
                <a:cs typeface="Times New Roman" panose="02020603050405020304" pitchFamily="18" charset="0"/>
              </a:rPr>
              <a:t>PROPOSED SYSTEM</a:t>
            </a:r>
            <a:br>
              <a:rPr lang="en-US" dirty="0"/>
            </a:br>
            <a:endParaRPr lang="en-US" dirty="0"/>
          </a:p>
        </p:txBody>
      </p:sp>
      <p:sp>
        <p:nvSpPr>
          <p:cNvPr id="3" name="Content Placeholder 2"/>
          <p:cNvSpPr>
            <a:spLocks noGrp="1"/>
          </p:cNvSpPr>
          <p:nvPr>
            <p:ph idx="1"/>
          </p:nvPr>
        </p:nvSpPr>
        <p:spPr>
          <a:xfrm>
            <a:off x="245806" y="1404750"/>
            <a:ext cx="11415776" cy="4954770"/>
          </a:xfrm>
        </p:spPr>
        <p:txBody>
          <a:bodyPr>
            <a:noAutofit/>
          </a:bodyPr>
          <a:lstStyle/>
          <a:p>
            <a:pPr marL="712788" indent="-350838" algn="just">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proposed Hive Connect platform seeks to establish a centralized, efficient, and user-friendly system that redefines how local services are discovered, managed, and delivered.</a:t>
            </a:r>
          </a:p>
          <a:p>
            <a:pPr marL="361950" indent="0" algn="just">
              <a:spcBef>
                <a:spcPts val="0"/>
              </a:spcBef>
              <a:buNone/>
            </a:pPr>
            <a:endParaRPr lang="en-US" dirty="0">
              <a:latin typeface="Times New Roman" panose="02020603050405020304" pitchFamily="18" charset="0"/>
              <a:cs typeface="Times New Roman" panose="02020603050405020304" pitchFamily="18" charset="0"/>
            </a:endParaRPr>
          </a:p>
          <a:p>
            <a:pPr marL="712788" indent="-350838" algn="just">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platform will provide administrators with the tools to manage service categories, maintain provider profiles, and ensure that data remains organized and reliable. For users, it will offer an intuitive interface that simplifies the search and communication process, ensuring that the right service providers can be found with minimal effort.</a:t>
            </a:r>
          </a:p>
          <a:p>
            <a:pPr marL="361950" indent="0" algn="just">
              <a:spcBef>
                <a:spcPts val="0"/>
              </a:spcBef>
              <a:buNone/>
            </a:pPr>
            <a:endParaRPr lang="en-US" dirty="0">
              <a:latin typeface="Times New Roman" panose="02020603050405020304" pitchFamily="18" charset="0"/>
              <a:cs typeface="Times New Roman" panose="02020603050405020304" pitchFamily="18" charset="0"/>
            </a:endParaRPr>
          </a:p>
          <a:p>
            <a:pPr marL="712788" indent="-350838" algn="just">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Hive Connect will emphasize security, privacy, and ease of use, ensuring that both users and service providers can trust the platform to handle their interactions and data securely.</a:t>
            </a:r>
          </a:p>
        </p:txBody>
      </p:sp>
      <p:sp>
        <p:nvSpPr>
          <p:cNvPr id="4" name="Slide Number Placeholder 3">
            <a:extLst>
              <a:ext uri="{FF2B5EF4-FFF2-40B4-BE49-F238E27FC236}">
                <a16:creationId xmlns:a16="http://schemas.microsoft.com/office/drawing/2014/main" id="{70AB516E-B866-E60B-9858-66342DAE806D}"/>
              </a:ext>
            </a:extLst>
          </p:cNvPr>
          <p:cNvSpPr>
            <a:spLocks noGrp="1"/>
          </p:cNvSpPr>
          <p:nvPr>
            <p:ph type="sldNum" sz="quarter" idx="12"/>
          </p:nvPr>
        </p:nvSpPr>
        <p:spPr/>
        <p:txBody>
          <a:bodyPr/>
          <a:lstStyle/>
          <a:p>
            <a:fld id="{D38DC0B9-C475-4FDF-8DD2-FF30D3C761E7}" type="slidenum">
              <a:rPr lang="en-US" smtClean="0"/>
              <a:pPr/>
              <a:t>6</a:t>
            </a:fld>
            <a:endParaRPr lang="en-US" dirty="0"/>
          </a:p>
        </p:txBody>
      </p:sp>
    </p:spTree>
    <p:extLst>
      <p:ext uri="{BB962C8B-B14F-4D97-AF65-F5344CB8AC3E}">
        <p14:creationId xmlns:p14="http://schemas.microsoft.com/office/powerpoint/2010/main" val="513104752"/>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8AB0E-5FB2-F1FB-3FE7-EEE09C417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B5792-AEA9-017F-B679-CFB9B529171A}"/>
              </a:ext>
            </a:extLst>
          </p:cNvPr>
          <p:cNvSpPr>
            <a:spLocks noGrp="1"/>
          </p:cNvSpPr>
          <p:nvPr>
            <p:ph type="title"/>
          </p:nvPr>
        </p:nvSpPr>
        <p:spPr>
          <a:xfrm>
            <a:off x="196645" y="255639"/>
            <a:ext cx="6612946" cy="894735"/>
          </a:xfrm>
        </p:spPr>
        <p:txBody>
          <a:bodyPr>
            <a:normAutofit/>
          </a:bodyPr>
          <a:lstStyle/>
          <a:p>
            <a:r>
              <a:rPr lang="en-US" sz="3000" dirty="0">
                <a:solidFill>
                  <a:srgbClr val="002060"/>
                </a:solidFill>
                <a:latin typeface="Times New Roman" pitchFamily="18" charset="0"/>
                <a:cs typeface="Times New Roman" pitchFamily="18" charset="0"/>
              </a:rPr>
              <a:t>3.1 Advantages of the Proposed System</a:t>
            </a:r>
          </a:p>
        </p:txBody>
      </p:sp>
      <p:sp>
        <p:nvSpPr>
          <p:cNvPr id="3" name="Content Placeholder 2">
            <a:extLst>
              <a:ext uri="{FF2B5EF4-FFF2-40B4-BE49-F238E27FC236}">
                <a16:creationId xmlns:a16="http://schemas.microsoft.com/office/drawing/2014/main" id="{EE832AF1-3593-21C8-3893-29833AC18E3E}"/>
              </a:ext>
            </a:extLst>
          </p:cNvPr>
          <p:cNvSpPr>
            <a:spLocks noGrp="1"/>
          </p:cNvSpPr>
          <p:nvPr>
            <p:ph idx="1"/>
          </p:nvPr>
        </p:nvSpPr>
        <p:spPr>
          <a:xfrm>
            <a:off x="329054" y="1580731"/>
            <a:ext cx="11440160" cy="4769827"/>
          </a:xfrm>
        </p:spPr>
        <p:txBody>
          <a:bodyPr>
            <a:noAutofit/>
          </a:bodyPr>
          <a:lstStyle/>
          <a:p>
            <a:pPr marL="0" indent="0" algn="just">
              <a:lnSpc>
                <a:spcPct val="100000"/>
              </a:lnSpc>
              <a:spcBef>
                <a:spcPts val="0"/>
              </a:spcBef>
              <a:buNone/>
            </a:pPr>
            <a:br>
              <a:rPr lang="en-US" sz="1800" dirty="0">
                <a:latin typeface="Times New Roman" pitchFamily="18" charset="0"/>
                <a:cs typeface="Times New Roman" pitchFamily="18" charset="0"/>
              </a:rPr>
            </a:br>
            <a:endParaRPr lang="en-US" sz="2400" dirty="0">
              <a:latin typeface="Times New Roman" panose="02020603050405020304" pitchFamily="18" charset="0"/>
              <a:cs typeface="Times New Roman" pitchFamily="18" charset="0"/>
            </a:endParaRPr>
          </a:p>
        </p:txBody>
      </p:sp>
      <p:graphicFrame>
        <p:nvGraphicFramePr>
          <p:cNvPr id="7" name="Diagram 6">
            <a:extLst>
              <a:ext uri="{FF2B5EF4-FFF2-40B4-BE49-F238E27FC236}">
                <a16:creationId xmlns:a16="http://schemas.microsoft.com/office/drawing/2014/main" id="{E98E2DD8-2977-A610-2ADF-0D3CA0ACC2D0}"/>
              </a:ext>
            </a:extLst>
          </p:cNvPr>
          <p:cNvGraphicFramePr/>
          <p:nvPr>
            <p:extLst>
              <p:ext uri="{D42A27DB-BD31-4B8C-83A1-F6EECF244321}">
                <p14:modId xmlns:p14="http://schemas.microsoft.com/office/powerpoint/2010/main" val="3924965073"/>
              </p:ext>
            </p:extLst>
          </p:nvPr>
        </p:nvGraphicFramePr>
        <p:xfrm>
          <a:off x="1323191" y="1926521"/>
          <a:ext cx="9412941" cy="37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5F1DA188-A852-8BF4-E7EC-5FAD9F90715B}"/>
              </a:ext>
            </a:extLst>
          </p:cNvPr>
          <p:cNvSpPr>
            <a:spLocks noGrp="1"/>
          </p:cNvSpPr>
          <p:nvPr>
            <p:ph type="sldNum" sz="quarter" idx="12"/>
          </p:nvPr>
        </p:nvSpPr>
        <p:spPr/>
        <p:txBody>
          <a:bodyPr/>
          <a:lstStyle/>
          <a:p>
            <a:fld id="{D38DC0B9-C475-4FDF-8DD2-FF30D3C761E7}" type="slidenum">
              <a:rPr lang="en-US" smtClean="0"/>
              <a:pPr/>
              <a:t>7</a:t>
            </a:fld>
            <a:endParaRPr lang="en-US" dirty="0"/>
          </a:p>
        </p:txBody>
      </p:sp>
    </p:spTree>
    <p:extLst>
      <p:ext uri="{BB962C8B-B14F-4D97-AF65-F5344CB8AC3E}">
        <p14:creationId xmlns:p14="http://schemas.microsoft.com/office/powerpoint/2010/main" val="140392247"/>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 y="245806"/>
            <a:ext cx="5653550" cy="894736"/>
          </a:xfrm>
        </p:spPr>
        <p:txBody>
          <a:bodyPr>
            <a:normAutofit/>
          </a:bodyPr>
          <a:lstStyle/>
          <a:p>
            <a:r>
              <a:rPr lang="en-US" sz="3000" dirty="0">
                <a:latin typeface="Times New Roman" panose="02020603050405020304" pitchFamily="18" charset="0"/>
                <a:cs typeface="Times New Roman" panose="02020603050405020304" pitchFamily="18" charset="0"/>
              </a:rPr>
              <a:t>   </a:t>
            </a:r>
            <a:r>
              <a:rPr lang="en-US" sz="3000" dirty="0">
                <a:solidFill>
                  <a:srgbClr val="002060"/>
                </a:solidFill>
                <a:latin typeface="Times New Roman" panose="02020603050405020304" pitchFamily="18" charset="0"/>
                <a:cs typeface="Times New Roman" panose="02020603050405020304" pitchFamily="18" charset="0"/>
              </a:rPr>
              <a:t>4. SYSTEM REQUIREMENTS</a:t>
            </a:r>
            <a:endParaRPr lang="en-IN" sz="3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9FCFF3A3-EF24-0DFC-14CD-0D2E90A0E6A2}"/>
              </a:ext>
            </a:extLst>
          </p:cNvPr>
          <p:cNvGraphicFramePr/>
          <p:nvPr>
            <p:extLst>
              <p:ext uri="{D42A27DB-BD31-4B8C-83A1-F6EECF244321}">
                <p14:modId xmlns:p14="http://schemas.microsoft.com/office/powerpoint/2010/main" val="1412375376"/>
              </p:ext>
            </p:extLst>
          </p:nvPr>
        </p:nvGraphicFramePr>
        <p:xfrm>
          <a:off x="645947" y="1348898"/>
          <a:ext cx="10799126" cy="5112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4934C39-912F-A10B-AF1C-C47ABCCFE4EA}"/>
              </a:ext>
            </a:extLst>
          </p:cNvPr>
          <p:cNvSpPr>
            <a:spLocks noGrp="1"/>
          </p:cNvSpPr>
          <p:nvPr>
            <p:ph type="sldNum" sz="quarter" idx="12"/>
          </p:nvPr>
        </p:nvSpPr>
        <p:spPr/>
        <p:txBody>
          <a:bodyPr/>
          <a:lstStyle/>
          <a:p>
            <a:fld id="{D38DC0B9-C475-4FDF-8DD2-FF30D3C761E7}" type="slidenum">
              <a:rPr lang="en-US" smtClean="0"/>
              <a:pPr/>
              <a:t>8</a:t>
            </a:fld>
            <a:endParaRPr lang="en-US" dirty="0"/>
          </a:p>
        </p:txBody>
      </p:sp>
    </p:spTree>
    <p:extLst>
      <p:ext uri="{BB962C8B-B14F-4D97-AF65-F5344CB8AC3E}">
        <p14:creationId xmlns:p14="http://schemas.microsoft.com/office/powerpoint/2010/main" val="643278024"/>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60649"/>
            <a:ext cx="5678514" cy="879893"/>
          </a:xfrm>
        </p:spPr>
        <p:txBody>
          <a:bodyPr>
            <a:normAutofit/>
          </a:bodyPr>
          <a:lstStyle/>
          <a:p>
            <a:r>
              <a:rPr lang="en-IN" sz="3000" dirty="0">
                <a:latin typeface="Times New Roman" panose="02020603050405020304" pitchFamily="18" charset="0"/>
                <a:cs typeface="Times New Roman" panose="02020603050405020304" pitchFamily="18" charset="0"/>
              </a:rPr>
              <a:t>     5. </a:t>
            </a:r>
            <a:r>
              <a:rPr lang="en-IN" sz="3000" dirty="0">
                <a:solidFill>
                  <a:srgbClr val="002060"/>
                </a:solidFill>
                <a:latin typeface="Times New Roman" panose="02020603050405020304" pitchFamily="18" charset="0"/>
                <a:cs typeface="Times New Roman" panose="02020603050405020304" pitchFamily="18" charset="0"/>
              </a:rPr>
              <a:t>MODULE DESCRIPTION</a:t>
            </a:r>
          </a:p>
        </p:txBody>
      </p:sp>
      <p:graphicFrame>
        <p:nvGraphicFramePr>
          <p:cNvPr id="4" name="Diagram 3">
            <a:extLst>
              <a:ext uri="{FF2B5EF4-FFF2-40B4-BE49-F238E27FC236}">
                <a16:creationId xmlns:a16="http://schemas.microsoft.com/office/drawing/2014/main" id="{6636CF2B-2982-CED5-9A79-884E0C28E9B8}"/>
              </a:ext>
            </a:extLst>
          </p:cNvPr>
          <p:cNvGraphicFramePr/>
          <p:nvPr>
            <p:extLst>
              <p:ext uri="{D42A27DB-BD31-4B8C-83A1-F6EECF244321}">
                <p14:modId xmlns:p14="http://schemas.microsoft.com/office/powerpoint/2010/main" val="542510281"/>
              </p:ext>
            </p:extLst>
          </p:nvPr>
        </p:nvGraphicFramePr>
        <p:xfrm>
          <a:off x="484094" y="2212608"/>
          <a:ext cx="11134165" cy="418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5ADD962-5C0A-98B5-7696-06723E7D6523}"/>
              </a:ext>
            </a:extLst>
          </p:cNvPr>
          <p:cNvSpPr txBox="1"/>
          <p:nvPr/>
        </p:nvSpPr>
        <p:spPr>
          <a:xfrm>
            <a:off x="924448" y="1627833"/>
            <a:ext cx="357341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ADMIN MODULE</a:t>
            </a:r>
          </a:p>
        </p:txBody>
      </p:sp>
      <p:sp>
        <p:nvSpPr>
          <p:cNvPr id="3" name="Slide Number Placeholder 2">
            <a:extLst>
              <a:ext uri="{FF2B5EF4-FFF2-40B4-BE49-F238E27FC236}">
                <a16:creationId xmlns:a16="http://schemas.microsoft.com/office/drawing/2014/main" id="{DBED290D-E5EC-D477-D420-59B7814E74AA}"/>
              </a:ext>
            </a:extLst>
          </p:cNvPr>
          <p:cNvSpPr>
            <a:spLocks noGrp="1"/>
          </p:cNvSpPr>
          <p:nvPr>
            <p:ph type="sldNum" sz="quarter" idx="12"/>
          </p:nvPr>
        </p:nvSpPr>
        <p:spPr/>
        <p:txBody>
          <a:bodyPr/>
          <a:lstStyle/>
          <a:p>
            <a:fld id="{D38DC0B9-C475-4FDF-8DD2-FF30D3C761E7}" type="slidenum">
              <a:rPr lang="en-US" smtClean="0"/>
              <a:pPr/>
              <a:t>9</a:t>
            </a:fld>
            <a:endParaRPr lang="en-US" dirty="0"/>
          </a:p>
        </p:txBody>
      </p:sp>
    </p:spTree>
    <p:extLst>
      <p:ext uri="{BB962C8B-B14F-4D97-AF65-F5344CB8AC3E}">
        <p14:creationId xmlns:p14="http://schemas.microsoft.com/office/powerpoint/2010/main" val="129429161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1033</Words>
  <Application>Microsoft Office PowerPoint</Application>
  <PresentationFormat>Widescreen</PresentationFormat>
  <Paragraphs>236</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Calibri</vt:lpstr>
      <vt:lpstr>Calibri Light</vt:lpstr>
      <vt:lpstr>Century Gothic</vt:lpstr>
      <vt:lpstr>Times New Roman</vt:lpstr>
      <vt:lpstr>Wingdings</vt:lpstr>
      <vt:lpstr>Office Theme</vt:lpstr>
      <vt:lpstr>Hive Connect</vt:lpstr>
      <vt:lpstr>        CONTENTS</vt:lpstr>
      <vt:lpstr> 1. ABSTRACT</vt:lpstr>
      <vt:lpstr> 2. EXISTING SYSTEM</vt:lpstr>
      <vt:lpstr>2.1 Challenges of the Existing System</vt:lpstr>
      <vt:lpstr>  3. PROPOSED SYSTEM </vt:lpstr>
      <vt:lpstr>3.1 Advantages of the Proposed System</vt:lpstr>
      <vt:lpstr>   4. SYSTEM REQUIREMENTS</vt:lpstr>
      <vt:lpstr>     5. MODULE DESCRIPTION</vt:lpstr>
      <vt:lpstr>    5. MODULE DESCRIPTION</vt:lpstr>
      <vt:lpstr>    6. ER DIAGRAM</vt:lpstr>
      <vt:lpstr> 7. USE CASE DIAGRAM</vt:lpstr>
      <vt:lpstr> 8. DATA FLOW DIAGRAM</vt:lpstr>
      <vt:lpstr> 8. DATA FLOW DIAGRAM</vt:lpstr>
      <vt:lpstr> 9. DATABASE DESIGN</vt:lpstr>
      <vt:lpstr> 9. DATABASE DESIGN</vt:lpstr>
      <vt:lpstr> 10. CONCLUSION</vt:lpstr>
      <vt:lpstr>  11. FUTURE ENHANCEMENT</vt:lpstr>
      <vt:lpstr>   12. SCREENSHOTS</vt:lpstr>
      <vt:lpstr>Categories Page</vt:lpstr>
      <vt:lpstr>Admin Login</vt:lpstr>
      <vt:lpstr>Admin Dashboard</vt:lpstr>
      <vt:lpstr>Admin Manage Category</vt:lpstr>
      <vt:lpstr>Admin Manage Person</vt:lpstr>
      <vt:lpstr> 13.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Analysis,Documentation and Interpretation of data from Surveys</dc:title>
  <dc:creator>student</dc:creator>
  <cp:lastModifiedBy>amal mj</cp:lastModifiedBy>
  <cp:revision>57</cp:revision>
  <dcterms:modified xsi:type="dcterms:W3CDTF">2024-11-27T18:53:44Z</dcterms:modified>
</cp:coreProperties>
</file>