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4" r:id="rId4"/>
    <p:sldId id="261" r:id="rId5"/>
    <p:sldId id="269" r:id="rId6"/>
    <p:sldId id="270" r:id="rId7"/>
    <p:sldId id="264" r:id="rId8"/>
    <p:sldId id="279" r:id="rId9"/>
    <p:sldId id="265" r:id="rId10"/>
    <p:sldId id="280" r:id="rId11"/>
    <p:sldId id="266" r:id="rId12"/>
    <p:sldId id="277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99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6CA1E7-887F-B258-9E95-2F78BBF1C3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33EB0-F739-BDF5-56E0-4E7A1C66C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4C04-E725-41B9-B1ED-5498B71701B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FBB8F-31BE-733F-836A-7B61C8FD2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35146-C985-F3FE-349F-16666548D5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57E57-65DB-4C58-ADF9-F7733E31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4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E073-0036-49AE-AA06-BEA08D64048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A1D39-3D97-4B18-83CE-234850CD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A1D39-3D97-4B18-83CE-234850CDA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A1D39-3D97-4B18-83CE-234850CDA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6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7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5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5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7CA2D6-B419-4C03-81EF-B3B4E396412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86C10A-F6A6-430E-A2B6-25C40C22D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89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in/amal-saber-8b0204250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mal-Saber/Out-of-school_children_Analysis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github.com/Amal-Sab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915B66-1CC8-C9B2-6023-5B6DB157788E}"/>
              </a:ext>
            </a:extLst>
          </p:cNvPr>
          <p:cNvSpPr txBox="1"/>
          <p:nvPr/>
        </p:nvSpPr>
        <p:spPr>
          <a:xfrm>
            <a:off x="1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Out-of-school </a:t>
            </a:r>
          </a:p>
          <a:p>
            <a:pPr algn="ctr"/>
            <a:r>
              <a:rPr lang="en-US" sz="6000" b="1" dirty="0">
                <a:solidFill>
                  <a:srgbClr val="FFC000"/>
                </a:solidFill>
              </a:rPr>
              <a:t>Children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45B77-D84F-E037-2CF7-6CBCD7B62444}"/>
              </a:ext>
            </a:extLst>
          </p:cNvPr>
          <p:cNvSpPr txBox="1"/>
          <p:nvPr/>
        </p:nvSpPr>
        <p:spPr>
          <a:xfrm>
            <a:off x="282588" y="5798440"/>
            <a:ext cx="28670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Amal Saber Kassem</a:t>
            </a:r>
          </a:p>
          <a:p>
            <a:r>
              <a:rPr lang="en-US" sz="2000" dirty="0"/>
              <a:t>March, 5, 2023</a:t>
            </a:r>
          </a:p>
        </p:txBody>
      </p:sp>
    </p:spTree>
    <p:extLst>
      <p:ext uri="{BB962C8B-B14F-4D97-AF65-F5344CB8AC3E}">
        <p14:creationId xmlns:p14="http://schemas.microsoft.com/office/powerpoint/2010/main" val="8147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947FA-5A0D-6329-BB03-A0CD69AFB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36" y="996739"/>
            <a:ext cx="7406640" cy="3696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75A0A6-9453-CC14-9066-12F08EBFA033}"/>
              </a:ext>
            </a:extLst>
          </p:cNvPr>
          <p:cNvSpPr txBox="1"/>
          <p:nvPr/>
        </p:nvSpPr>
        <p:spPr>
          <a:xfrm>
            <a:off x="4335855" y="1732849"/>
            <a:ext cx="1251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correlation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15F8E9-1861-6833-414D-88530D627F83}"/>
              </a:ext>
            </a:extLst>
          </p:cNvPr>
          <p:cNvCxnSpPr>
            <a:cxnSpLocks/>
          </p:cNvCxnSpPr>
          <p:nvPr/>
        </p:nvCxnSpPr>
        <p:spPr>
          <a:xfrm>
            <a:off x="5220475" y="2317624"/>
            <a:ext cx="552378" cy="527583"/>
          </a:xfrm>
          <a:prstGeom prst="straightConnector1">
            <a:avLst/>
          </a:prstGeom>
          <a:ln w="412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DEDFFE-834F-18C1-2093-34CE3A645432}"/>
              </a:ext>
            </a:extLst>
          </p:cNvPr>
          <p:cNvSpPr txBox="1"/>
          <p:nvPr/>
        </p:nvSpPr>
        <p:spPr>
          <a:xfrm>
            <a:off x="20356" y="213040"/>
            <a:ext cx="12171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Income impact on early marriage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8BDF-1474-0EB0-92A6-A48195C1364C}"/>
              </a:ext>
            </a:extLst>
          </p:cNvPr>
          <p:cNvSpPr txBox="1"/>
          <p:nvPr/>
        </p:nvSpPr>
        <p:spPr>
          <a:xfrm>
            <a:off x="0" y="4879454"/>
            <a:ext cx="12192000" cy="98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</a:rPr>
              <a:t>Early marriage </a:t>
            </a:r>
            <a:r>
              <a:rPr lang="en-US" sz="2400" b="1" dirty="0">
                <a:solidFill>
                  <a:srgbClr val="FFC000"/>
                </a:solidFill>
              </a:rPr>
              <a:t>increases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positively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based on literacy.</a:t>
            </a:r>
          </a:p>
        </p:txBody>
      </p:sp>
    </p:spTree>
    <p:extLst>
      <p:ext uri="{BB962C8B-B14F-4D97-AF65-F5344CB8AC3E}">
        <p14:creationId xmlns:p14="http://schemas.microsoft.com/office/powerpoint/2010/main" val="966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CC5192-5097-211A-7875-2F7923548B15}"/>
              </a:ext>
            </a:extLst>
          </p:cNvPr>
          <p:cNvSpPr txBox="1"/>
          <p:nvPr/>
        </p:nvSpPr>
        <p:spPr>
          <a:xfrm>
            <a:off x="317302" y="1238678"/>
            <a:ext cx="3765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lang="en-US" dirty="0">
              <a:latin typeface="+mj-lt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96B3284-83A3-7588-2EBF-73FD60F5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37" y="1238679"/>
            <a:ext cx="7406640" cy="3648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0D2A60-EEEA-0EB5-555E-028B7922362D}"/>
              </a:ext>
            </a:extLst>
          </p:cNvPr>
          <p:cNvSpPr txBox="1"/>
          <p:nvPr/>
        </p:nvSpPr>
        <p:spPr>
          <a:xfrm>
            <a:off x="5004836" y="2709950"/>
            <a:ext cx="1267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correlation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534ADF-D2A3-E1D5-B99F-779E510F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08" y="3294725"/>
            <a:ext cx="763791" cy="1056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0E5611-479E-3EFF-0A75-79A682063EB0}"/>
              </a:ext>
            </a:extLst>
          </p:cNvPr>
          <p:cNvSpPr txBox="1"/>
          <p:nvPr/>
        </p:nvSpPr>
        <p:spPr>
          <a:xfrm>
            <a:off x="0" y="32770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Out-of-school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Children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impact on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unemployment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E0D59-7439-2E41-9845-D5B29A3FDD57}"/>
              </a:ext>
            </a:extLst>
          </p:cNvPr>
          <p:cNvSpPr txBox="1"/>
          <p:nvPr/>
        </p:nvSpPr>
        <p:spPr>
          <a:xfrm>
            <a:off x="-1" y="5152298"/>
            <a:ext cx="12191999" cy="98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</a:rPr>
              <a:t>Unemployment with basic education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+mn-ea"/>
                <a:cs typeface="+mn-cs"/>
              </a:rPr>
              <a:t>decrease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negatively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based on Out-of-school Children .</a:t>
            </a:r>
          </a:p>
        </p:txBody>
      </p:sp>
    </p:spTree>
    <p:extLst>
      <p:ext uri="{BB962C8B-B14F-4D97-AF65-F5344CB8AC3E}">
        <p14:creationId xmlns:p14="http://schemas.microsoft.com/office/powerpoint/2010/main" val="3565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A12BDF-3B62-0489-A3C6-93EA54B7109B}"/>
              </a:ext>
            </a:extLst>
          </p:cNvPr>
          <p:cNvSpPr txBox="1"/>
          <p:nvPr/>
        </p:nvSpPr>
        <p:spPr>
          <a:xfrm>
            <a:off x="0" y="770312"/>
            <a:ext cx="12192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E1752-9161-8909-26AF-70CCF7B69020}"/>
              </a:ext>
            </a:extLst>
          </p:cNvPr>
          <p:cNvSpPr txBox="1"/>
          <p:nvPr/>
        </p:nvSpPr>
        <p:spPr>
          <a:xfrm>
            <a:off x="0" y="24837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b="1" dirty="0"/>
              <a:t>The low income and ignorance cause child labor and</a:t>
            </a:r>
          </a:p>
          <a:p>
            <a:pPr lvl="1" algn="ctr"/>
            <a:r>
              <a:rPr lang="en-US" sz="2400" b="1" dirty="0"/>
              <a:t> early marriage, That in turn increase unemployed</a:t>
            </a:r>
          </a:p>
          <a:p>
            <a:pPr lvl="1" algn="ctr"/>
            <a:r>
              <a:rPr lang="en-US" sz="2400" b="1" dirty="0"/>
              <a:t> people with basic education, while income is</a:t>
            </a:r>
          </a:p>
          <a:p>
            <a:pPr lvl="1" algn="ctr"/>
            <a:r>
              <a:rPr lang="en-US" sz="2400" b="1" dirty="0"/>
              <a:t> decreased and the circuit goes on.</a:t>
            </a:r>
          </a:p>
        </p:txBody>
      </p:sp>
    </p:spTree>
    <p:extLst>
      <p:ext uri="{BB962C8B-B14F-4D97-AF65-F5344CB8AC3E}">
        <p14:creationId xmlns:p14="http://schemas.microsoft.com/office/powerpoint/2010/main" val="1612493002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CDE30-D883-571C-1280-5E930E61B20B}"/>
              </a:ext>
            </a:extLst>
          </p:cNvPr>
          <p:cNvSpPr txBox="1"/>
          <p:nvPr/>
        </p:nvSpPr>
        <p:spPr>
          <a:xfrm>
            <a:off x="1" y="402956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FC000"/>
                </a:solidFill>
              </a:rPr>
              <a:t>Thanks for reading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E1A62-C05E-1FDF-90C8-15DB6FF8C6AE}"/>
              </a:ext>
            </a:extLst>
          </p:cNvPr>
          <p:cNvGrpSpPr/>
          <p:nvPr/>
        </p:nvGrpSpPr>
        <p:grpSpPr>
          <a:xfrm>
            <a:off x="269930" y="1969774"/>
            <a:ext cx="5005001" cy="2918451"/>
            <a:chOff x="269930" y="1969774"/>
            <a:chExt cx="5005001" cy="29184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B0AF4F-3871-0176-D210-56E442B1D750}"/>
                </a:ext>
              </a:extLst>
            </p:cNvPr>
            <p:cNvGrpSpPr/>
            <p:nvPr/>
          </p:nvGrpSpPr>
          <p:grpSpPr>
            <a:xfrm>
              <a:off x="269930" y="1969774"/>
              <a:ext cx="2426774" cy="770039"/>
              <a:chOff x="424914" y="508930"/>
              <a:chExt cx="2426774" cy="77003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FA9FED-7843-524F-7545-272D6C3FE412}"/>
                  </a:ext>
                </a:extLst>
              </p:cNvPr>
              <p:cNvSpPr txBox="1"/>
              <p:nvPr/>
            </p:nvSpPr>
            <p:spPr>
              <a:xfrm>
                <a:off x="1194953" y="878859"/>
                <a:ext cx="1656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Amal Saber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51A14C1-78B1-9BB9-C209-37EDA9E52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914" y="508930"/>
                <a:ext cx="770039" cy="77003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5FF6C9-9C64-1DD7-A031-4114DD0A4D70}"/>
                </a:ext>
              </a:extLst>
            </p:cNvPr>
            <p:cNvGrpSpPr/>
            <p:nvPr/>
          </p:nvGrpSpPr>
          <p:grpSpPr>
            <a:xfrm>
              <a:off x="269930" y="3043980"/>
              <a:ext cx="2414506" cy="770039"/>
              <a:chOff x="437182" y="1453690"/>
              <a:chExt cx="2414506" cy="77003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A79EE-1507-5D9F-1444-10B804DBED48}"/>
                  </a:ext>
                </a:extLst>
              </p:cNvPr>
              <p:cNvSpPr txBox="1"/>
              <p:nvPr/>
            </p:nvSpPr>
            <p:spPr>
              <a:xfrm>
                <a:off x="1194953" y="1823619"/>
                <a:ext cx="1656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Amal Saber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9F830AF-3ED8-DBCA-97C7-B98EBBA4C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182" y="1453690"/>
                <a:ext cx="745502" cy="770039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BF5B35-BDDD-BBB5-7337-C9DB94D4F604}"/>
                </a:ext>
              </a:extLst>
            </p:cNvPr>
            <p:cNvGrpSpPr/>
            <p:nvPr/>
          </p:nvGrpSpPr>
          <p:grpSpPr>
            <a:xfrm>
              <a:off x="269930" y="4118186"/>
              <a:ext cx="5005001" cy="770039"/>
              <a:chOff x="269930" y="4118186"/>
              <a:chExt cx="5005001" cy="770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43BD3-8675-5656-1C66-61A993C37001}"/>
                  </a:ext>
                </a:extLst>
              </p:cNvPr>
              <p:cNvSpPr txBox="1"/>
              <p:nvPr/>
            </p:nvSpPr>
            <p:spPr>
              <a:xfrm>
                <a:off x="1015432" y="4488115"/>
                <a:ext cx="42594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Out-Of-School project on GitHub</a:t>
                </a:r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654973F-B159-0E3C-78CF-BC1C233A9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930" y="4118186"/>
                <a:ext cx="745502" cy="7700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12771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58E17-3E4B-F25A-ED98-245251EAC429}"/>
              </a:ext>
            </a:extLst>
          </p:cNvPr>
          <p:cNvSpPr txBox="1"/>
          <p:nvPr/>
        </p:nvSpPr>
        <p:spPr>
          <a:xfrm>
            <a:off x="1203157" y="1896070"/>
            <a:ext cx="10299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Out-of-school reasons and impact.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Conclusion.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4D619-B421-D0D0-AD09-CBE18067C502}"/>
              </a:ext>
            </a:extLst>
          </p:cNvPr>
          <p:cNvSpPr txBox="1"/>
          <p:nvPr/>
        </p:nvSpPr>
        <p:spPr>
          <a:xfrm>
            <a:off x="914399" y="701568"/>
            <a:ext cx="744353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500" b="1" i="1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</a:t>
            </a:r>
            <a:endParaRPr lang="en-US" sz="5500" b="1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3510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A74AE-EFEB-BDA0-FD37-4BEAD9AB69E9}"/>
              </a:ext>
            </a:extLst>
          </p:cNvPr>
          <p:cNvSpPr txBox="1"/>
          <p:nvPr/>
        </p:nvSpPr>
        <p:spPr>
          <a:xfrm>
            <a:off x="0" y="2440498"/>
            <a:ext cx="1219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Out-of-school </a:t>
            </a:r>
          </a:p>
          <a:p>
            <a:pPr algn="ctr"/>
            <a:r>
              <a:rPr lang="en-US" sz="55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Reasons and Impact</a:t>
            </a:r>
          </a:p>
        </p:txBody>
      </p:sp>
    </p:spTree>
    <p:extLst>
      <p:ext uri="{BB962C8B-B14F-4D97-AF65-F5344CB8AC3E}">
        <p14:creationId xmlns:p14="http://schemas.microsoft.com/office/powerpoint/2010/main" val="29399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2B453-FF8F-E7CB-32D8-31FB80911C0F}"/>
              </a:ext>
            </a:extLst>
          </p:cNvPr>
          <p:cNvSpPr txBox="1"/>
          <p:nvPr/>
        </p:nvSpPr>
        <p:spPr>
          <a:xfrm>
            <a:off x="0" y="153638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/>
              <a:t>The Analysis Based On The following Factors.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6AABF-E9D6-2219-2BAC-401B2B9EEA7F}"/>
              </a:ext>
            </a:extLst>
          </p:cNvPr>
          <p:cNvSpPr txBox="1"/>
          <p:nvPr/>
        </p:nvSpPr>
        <p:spPr>
          <a:xfrm>
            <a:off x="500498" y="40420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742E57-ABDF-DCA6-D1D2-7E324E5143EB}"/>
              </a:ext>
            </a:extLst>
          </p:cNvPr>
          <p:cNvSpPr txBox="1"/>
          <p:nvPr/>
        </p:nvSpPr>
        <p:spPr>
          <a:xfrm>
            <a:off x="500497" y="2567021"/>
            <a:ext cx="67584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Child labor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Early marriage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Income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Ignorance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basic education Unemployment</a:t>
            </a:r>
          </a:p>
          <a:p>
            <a:pPr lvl="1"/>
            <a:r>
              <a:rPr lang="en-US" sz="2800" b="1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033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4563D0-2BF9-08D8-B9C9-342FF7A1E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43" y="943981"/>
            <a:ext cx="7401911" cy="38166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293FB-775B-8DEE-CEC5-BC3FCCEEB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4855064"/>
            <a:ext cx="12192000" cy="87239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 labor </a:t>
            </a:r>
            <a:r>
              <a:rPr lang="en-US" sz="2400" b="1" dirty="0">
                <a:solidFill>
                  <a:srgbClr val="FFC000"/>
                </a:solidFill>
              </a:rPr>
              <a:t>increases</a:t>
            </a:r>
            <a:r>
              <a:rPr lang="en-US" sz="2400" b="1" dirty="0">
                <a:solidFill>
                  <a:schemeClr val="tx1"/>
                </a:solidFill>
              </a:rPr>
              <a:t> positively based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on out-of-school children.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4105E-835A-3063-A8E8-F091B776F98E}"/>
              </a:ext>
            </a:extLst>
          </p:cNvPr>
          <p:cNvSpPr txBox="1"/>
          <p:nvPr/>
        </p:nvSpPr>
        <p:spPr>
          <a:xfrm>
            <a:off x="0" y="26481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Out-of-school Children impact on Child labor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53CFF-EE72-38C8-C88F-03D3FD5EF847}"/>
              </a:ext>
            </a:extLst>
          </p:cNvPr>
          <p:cNvCxnSpPr>
            <a:cxnSpLocks/>
          </p:cNvCxnSpPr>
          <p:nvPr/>
        </p:nvCxnSpPr>
        <p:spPr>
          <a:xfrm>
            <a:off x="5902036" y="3337152"/>
            <a:ext cx="684636" cy="711761"/>
          </a:xfrm>
          <a:prstGeom prst="straightConnector1">
            <a:avLst/>
          </a:prstGeom>
          <a:ln w="412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ECC309-8BF7-92A0-33BA-945182BE6050}"/>
              </a:ext>
            </a:extLst>
          </p:cNvPr>
          <p:cNvSpPr txBox="1"/>
          <p:nvPr/>
        </p:nvSpPr>
        <p:spPr>
          <a:xfrm>
            <a:off x="5247497" y="2782669"/>
            <a:ext cx="1309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24337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D0C68-6BC5-6EB5-4DC7-112522246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43" y="969781"/>
            <a:ext cx="7406640" cy="3756186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E24AA7-6E8D-E0B1-7FB7-AD1EEFECCA44}"/>
              </a:ext>
            </a:extLst>
          </p:cNvPr>
          <p:cNvCxnSpPr>
            <a:cxnSpLocks/>
          </p:cNvCxnSpPr>
          <p:nvPr/>
        </p:nvCxnSpPr>
        <p:spPr>
          <a:xfrm flipH="1">
            <a:off x="5932463" y="2997341"/>
            <a:ext cx="327073" cy="702520"/>
          </a:xfrm>
          <a:prstGeom prst="straightConnector1">
            <a:avLst/>
          </a:prstGeom>
          <a:ln w="412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B84CDC-EE1C-10D4-7374-264A156AAD8B}"/>
              </a:ext>
            </a:extLst>
          </p:cNvPr>
          <p:cNvSpPr txBox="1"/>
          <p:nvPr/>
        </p:nvSpPr>
        <p:spPr>
          <a:xfrm>
            <a:off x="5628287" y="2434138"/>
            <a:ext cx="1262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Negative correlation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AB793-9181-6241-B78A-3F42EE0E64A8}"/>
              </a:ext>
            </a:extLst>
          </p:cNvPr>
          <p:cNvSpPr txBox="1"/>
          <p:nvPr/>
        </p:nvSpPr>
        <p:spPr>
          <a:xfrm>
            <a:off x="-8988" y="24506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Out-of-school Children impact on early marriage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B9EFC-C352-9502-51DD-51089B88D30E}"/>
              </a:ext>
            </a:extLst>
          </p:cNvPr>
          <p:cNvSpPr txBox="1"/>
          <p:nvPr/>
        </p:nvSpPr>
        <p:spPr>
          <a:xfrm>
            <a:off x="-163537" y="4865905"/>
            <a:ext cx="12192000" cy="98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early marriage </a:t>
            </a:r>
            <a:r>
              <a:rPr lang="en-US" sz="2400" b="1" dirty="0">
                <a:solidFill>
                  <a:srgbClr val="FFC000"/>
                </a:solidFill>
              </a:rPr>
              <a:t>decrease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negatively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based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on out-of-school children.</a:t>
            </a:r>
          </a:p>
        </p:txBody>
      </p:sp>
    </p:spTree>
    <p:extLst>
      <p:ext uri="{BB962C8B-B14F-4D97-AF65-F5344CB8AC3E}">
        <p14:creationId xmlns:p14="http://schemas.microsoft.com/office/powerpoint/2010/main" val="6258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A9E73-2C28-14F8-A544-A647544E20D2}"/>
              </a:ext>
            </a:extLst>
          </p:cNvPr>
          <p:cNvSpPr txBox="1"/>
          <p:nvPr/>
        </p:nvSpPr>
        <p:spPr>
          <a:xfrm>
            <a:off x="0" y="185939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Income impact on child labor</a:t>
            </a: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4A112447-2B4F-991E-881E-F0DCB669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02" y="918301"/>
            <a:ext cx="7406640" cy="383483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774AD-9881-922D-63E3-EA58FC87AC27}"/>
              </a:ext>
            </a:extLst>
          </p:cNvPr>
          <p:cNvCxnSpPr>
            <a:cxnSpLocks/>
          </p:cNvCxnSpPr>
          <p:nvPr/>
        </p:nvCxnSpPr>
        <p:spPr>
          <a:xfrm flipH="1">
            <a:off x="5791156" y="2659797"/>
            <a:ext cx="435402" cy="685268"/>
          </a:xfrm>
          <a:prstGeom prst="straightConnector1">
            <a:avLst/>
          </a:prstGeom>
          <a:ln w="412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7611BF-D64A-3973-4EBF-AEB408F174BC}"/>
              </a:ext>
            </a:extLst>
          </p:cNvPr>
          <p:cNvSpPr txBox="1"/>
          <p:nvPr/>
        </p:nvSpPr>
        <p:spPr>
          <a:xfrm>
            <a:off x="5609609" y="2013466"/>
            <a:ext cx="1233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correlation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0F0F5-8F4E-F02E-A895-586D49B718AA}"/>
              </a:ext>
            </a:extLst>
          </p:cNvPr>
          <p:cNvSpPr txBox="1"/>
          <p:nvPr/>
        </p:nvSpPr>
        <p:spPr>
          <a:xfrm>
            <a:off x="-25603" y="4900723"/>
            <a:ext cx="12191999" cy="98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lang="en-US" sz="2400" b="1" dirty="0"/>
              <a:t>Child labor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+mn-ea"/>
                <a:cs typeface="+mn-cs"/>
              </a:rPr>
              <a:t>decrease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negatively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Based on Income.</a:t>
            </a:r>
          </a:p>
        </p:txBody>
      </p:sp>
    </p:spTree>
    <p:extLst>
      <p:ext uri="{BB962C8B-B14F-4D97-AF65-F5344CB8AC3E}">
        <p14:creationId xmlns:p14="http://schemas.microsoft.com/office/powerpoint/2010/main" val="11821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A9E73-2C28-14F8-A544-A647544E20D2}"/>
              </a:ext>
            </a:extLst>
          </p:cNvPr>
          <p:cNvSpPr txBox="1"/>
          <p:nvPr/>
        </p:nvSpPr>
        <p:spPr>
          <a:xfrm>
            <a:off x="0" y="1922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literacy</a:t>
            </a:r>
            <a:r>
              <a:rPr lang="en-US" sz="3200" b="1" dirty="0">
                <a:latin typeface="+mj-lt"/>
              </a:rPr>
              <a:t> impact on child labor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6BAB0B-DF14-8233-83C2-7E16B6862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80" y="927643"/>
            <a:ext cx="7406640" cy="37409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774AD-9881-922D-63E3-EA58FC87AC27}"/>
              </a:ext>
            </a:extLst>
          </p:cNvPr>
          <p:cNvCxnSpPr>
            <a:cxnSpLocks/>
          </p:cNvCxnSpPr>
          <p:nvPr/>
        </p:nvCxnSpPr>
        <p:spPr>
          <a:xfrm flipV="1">
            <a:off x="5901576" y="2840238"/>
            <a:ext cx="696036" cy="588762"/>
          </a:xfrm>
          <a:prstGeom prst="straightConnector1">
            <a:avLst/>
          </a:prstGeom>
          <a:ln w="412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7611BF-D64A-3973-4EBF-AEB408F174BC}"/>
              </a:ext>
            </a:extLst>
          </p:cNvPr>
          <p:cNvSpPr txBox="1"/>
          <p:nvPr/>
        </p:nvSpPr>
        <p:spPr>
          <a:xfrm>
            <a:off x="4938186" y="3135727"/>
            <a:ext cx="1350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correlation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0F0F5-8F4E-F02E-A895-586D49B718AA}"/>
              </a:ext>
            </a:extLst>
          </p:cNvPr>
          <p:cNvSpPr txBox="1"/>
          <p:nvPr/>
        </p:nvSpPr>
        <p:spPr>
          <a:xfrm>
            <a:off x="0" y="4815617"/>
            <a:ext cx="12192000" cy="98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lang="en-US" sz="2400" b="1" dirty="0"/>
              <a:t>child labor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+mn-ea"/>
                <a:cs typeface="+mn-cs"/>
              </a:rPr>
              <a:t>decrease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negatively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based on literacy.</a:t>
            </a:r>
          </a:p>
        </p:txBody>
      </p:sp>
    </p:spTree>
    <p:extLst>
      <p:ext uri="{BB962C8B-B14F-4D97-AF65-F5344CB8AC3E}">
        <p14:creationId xmlns:p14="http://schemas.microsoft.com/office/powerpoint/2010/main" val="30263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4829C7F4-6091-E50F-127C-6F293E58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49" y="944214"/>
            <a:ext cx="7406640" cy="3774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87AD7B-67DB-5586-9F93-C5C962984387}"/>
              </a:ext>
            </a:extLst>
          </p:cNvPr>
          <p:cNvSpPr txBox="1"/>
          <p:nvPr/>
        </p:nvSpPr>
        <p:spPr>
          <a:xfrm>
            <a:off x="8120369" y="1954237"/>
            <a:ext cx="115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correlation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D678EA-8585-4DF6-7BA1-A4F70B37D7FC}"/>
              </a:ext>
            </a:extLst>
          </p:cNvPr>
          <p:cNvCxnSpPr>
            <a:cxnSpLocks/>
          </p:cNvCxnSpPr>
          <p:nvPr/>
        </p:nvCxnSpPr>
        <p:spPr>
          <a:xfrm flipH="1">
            <a:off x="8003969" y="2524530"/>
            <a:ext cx="537621" cy="904470"/>
          </a:xfrm>
          <a:prstGeom prst="straightConnector1">
            <a:avLst/>
          </a:prstGeom>
          <a:ln w="412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5F6E41-692A-1188-52DD-DB2FF69B6BAA}"/>
              </a:ext>
            </a:extLst>
          </p:cNvPr>
          <p:cNvSpPr txBox="1"/>
          <p:nvPr/>
        </p:nvSpPr>
        <p:spPr>
          <a:xfrm>
            <a:off x="0" y="22410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Income impact on early marriage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1AC22-3B8D-8EF3-C876-6811D523C5A5}"/>
              </a:ext>
            </a:extLst>
          </p:cNvPr>
          <p:cNvSpPr txBox="1"/>
          <p:nvPr/>
        </p:nvSpPr>
        <p:spPr>
          <a:xfrm>
            <a:off x="0" y="4853917"/>
            <a:ext cx="12192000" cy="98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</a:rPr>
              <a:t>Early marriage </a:t>
            </a:r>
            <a:r>
              <a:rPr lang="en-US" sz="2400" b="1" dirty="0">
                <a:solidFill>
                  <a:srgbClr val="FFC000"/>
                </a:solidFill>
              </a:rPr>
              <a:t>increases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positively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based on income.</a:t>
            </a:r>
          </a:p>
        </p:txBody>
      </p:sp>
    </p:spTree>
    <p:extLst>
      <p:ext uri="{BB962C8B-B14F-4D97-AF65-F5344CB8AC3E}">
        <p14:creationId xmlns:p14="http://schemas.microsoft.com/office/powerpoint/2010/main" val="181996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1263</TotalTime>
  <Words>204</Words>
  <Application>Microsoft Office PowerPoint</Application>
  <PresentationFormat>Widescreen</PresentationFormat>
  <Paragraphs>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engAmal</dc:creator>
  <cp:lastModifiedBy>engAmal</cp:lastModifiedBy>
  <cp:revision>18</cp:revision>
  <dcterms:created xsi:type="dcterms:W3CDTF">2023-03-06T22:04:06Z</dcterms:created>
  <dcterms:modified xsi:type="dcterms:W3CDTF">2023-04-17T03:55:44Z</dcterms:modified>
</cp:coreProperties>
</file>