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94" r:id="rId5"/>
    <p:sldMasterId id="2147483711" r:id="rId6"/>
  </p:sldMasterIdLst>
  <p:notesMasterIdLst>
    <p:notesMasterId r:id="rId13"/>
  </p:notesMasterIdLst>
  <p:handoutMasterIdLst>
    <p:handoutMasterId r:id="rId14"/>
  </p:handoutMasterIdLst>
  <p:sldIdLst>
    <p:sldId id="350" r:id="rId7"/>
    <p:sldId id="361" r:id="rId8"/>
    <p:sldId id="352" r:id="rId9"/>
    <p:sldId id="267" r:id="rId10"/>
    <p:sldId id="365"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37BDE-FCE3-41C4-B976-0DC28743AC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14,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2/14/2022 11:14 PM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05976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2/14/2022 11:14 PM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054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3944518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2532159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376063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85439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657245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3456037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2/14/2022 11:14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554348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2/14/2022 11:14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4015825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2/14/2022 11:14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3526079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2/14/2022 11:14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03917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2/14/2022 11:14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630478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2/14/2022 11:14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506453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2/14/2022 11:14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473978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2/14/2022 11:14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37145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07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50009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068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792592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1284248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148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57537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0996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834675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5685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140203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45086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14,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14,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2/14/2022 11:14 PM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683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461220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Meeting Minutes Generating System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Amal Babu</a:t>
            </a:r>
            <a:r>
              <a:rPr lang="en-US" dirty="0"/>
              <a:t> </a:t>
            </a:r>
          </a:p>
          <a:p>
            <a:r>
              <a:rPr lang="en-US" dirty="0"/>
              <a:t>Roll No : 1</a:t>
            </a:r>
          </a:p>
          <a:p>
            <a:r>
              <a:rPr lang="en-US" dirty="0"/>
              <a:t>MCA S6</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1800" dirty="0"/>
              <a:t>Important meetings take place in your office every day. These meetings' decisions can cost a lot of time and money, and they can even change people's careers. With so much at risk in meetings, it's no surprise that meeting minutes are highly valued. Meeting minutes serve as a record of what was discussed and resolved at the meeting, as well as what actions must be taken, by whom, and when.</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14, 2022</a:t>
            </a:fld>
            <a:endParaRPr lang="en-US" dirty="0"/>
          </a:p>
        </p:txBody>
      </p:sp>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6159501" y="2109364"/>
            <a:ext cx="5524498" cy="2762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normAutofit fontScale="90000"/>
          </a:bodyPr>
          <a:lstStyle/>
          <a:p>
            <a:r>
              <a:rPr lang="en-US" dirty="0"/>
              <a:t>Basic needs in meeting Minutes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157505"/>
            <a:ext cx="4423833" cy="306764"/>
          </a:xfrm>
        </p:spPr>
        <p:txBody>
          <a:bodyPr/>
          <a:lstStyle/>
          <a:p>
            <a:r>
              <a:rPr lang="en-US" dirty="0"/>
              <a:t>01. Date, time and location of the meeting.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1550" y="2694217"/>
            <a:ext cx="4262967" cy="400749"/>
          </a:xfrm>
        </p:spPr>
        <p:txBody>
          <a:bodyPr/>
          <a:lstStyle/>
          <a:p>
            <a:r>
              <a:rPr lang="en-US" dirty="0"/>
              <a:t>02. The purpose of the meeting.</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63446" y="3269196"/>
            <a:ext cx="6343650" cy="391052"/>
          </a:xfrm>
        </p:spPr>
        <p:txBody>
          <a:bodyPr/>
          <a:lstStyle/>
          <a:p>
            <a:r>
              <a:rPr lang="en-US" dirty="0"/>
              <a:t>03. Names of attendees and those who were unable to attend.</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963446" y="3831143"/>
            <a:ext cx="2128157" cy="391052"/>
          </a:xfrm>
        </p:spPr>
        <p:txBody>
          <a:bodyPr/>
          <a:lstStyle/>
          <a:p>
            <a:r>
              <a:rPr lang="en-US" dirty="0"/>
              <a:t>04. Agenda items.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50" y="4348261"/>
            <a:ext cx="3210983" cy="391053"/>
          </a:xfrm>
        </p:spPr>
        <p:txBody>
          <a:bodyPr/>
          <a:lstStyle/>
          <a:p>
            <a:r>
              <a:rPr lang="en-US" dirty="0"/>
              <a:t>05. Decisions that were made.</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fld id="{6FCA8E82-58CD-E045-8B98-B7A85B79B752}" type="datetime4">
              <a:rPr lang="en-US" smtClean="0"/>
              <a:pPr/>
              <a:t>February 14, 2022</a:t>
            </a:fld>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fld id="{294A09A9-5501-47C1-A89A-A340965A2BE2}" type="slidenum">
              <a:rPr lang="en-US" smtClean="0"/>
              <a:pPr/>
              <a:t>3</a:t>
            </a:fld>
            <a:endParaRPr lang="en-US" dirty="0"/>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 Placeholder 11">
            <a:extLst>
              <a:ext uri="{FF2B5EF4-FFF2-40B4-BE49-F238E27FC236}">
                <a16:creationId xmlns:a16="http://schemas.microsoft.com/office/drawing/2014/main" id="{689C875B-FA09-433E-8C1D-045871D3F498}"/>
              </a:ext>
            </a:extLst>
          </p:cNvPr>
          <p:cNvSpPr txBox="1">
            <a:spLocks/>
          </p:cNvSpPr>
          <p:nvPr/>
        </p:nvSpPr>
        <p:spPr>
          <a:xfrm>
            <a:off x="963446" y="4854722"/>
            <a:ext cx="8470901"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 Actions that need to be done. Include the deadline and who it was assigned to.</a:t>
            </a:r>
          </a:p>
        </p:txBody>
      </p:sp>
      <p:sp>
        <p:nvSpPr>
          <p:cNvPr id="30" name="Text Placeholder 11">
            <a:extLst>
              <a:ext uri="{FF2B5EF4-FFF2-40B4-BE49-F238E27FC236}">
                <a16:creationId xmlns:a16="http://schemas.microsoft.com/office/drawing/2014/main" id="{84B19718-F9BA-45E8-996C-4EA79FCADDA8}"/>
              </a:ext>
            </a:extLst>
          </p:cNvPr>
          <p:cNvSpPr txBox="1">
            <a:spLocks/>
          </p:cNvSpPr>
          <p:nvPr/>
        </p:nvSpPr>
        <p:spPr>
          <a:xfrm>
            <a:off x="971550" y="5376980"/>
            <a:ext cx="3210983"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Follow up meeting</a:t>
            </a:r>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482600" y="543707"/>
            <a:ext cx="4030121" cy="2278772"/>
          </a:xfrm>
        </p:spPr>
        <p:txBody>
          <a:bodyPr>
            <a:normAutofit fontScale="90000"/>
          </a:bodyPr>
          <a:lstStyle/>
          <a:p>
            <a:pPr algn="ctr"/>
            <a:r>
              <a:rPr lang="en-US" dirty="0"/>
              <a:t>Drawbacks in</a:t>
            </a:r>
            <a:r>
              <a:rPr lang="en-US" dirty="0">
                <a:solidFill>
                  <a:schemeClr val="tx1"/>
                </a:solidFill>
              </a:rPr>
              <a:t>  Organizing &amp; set up Meeting</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678815" y="2785581"/>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Medium"/>
              <a:ea typeface="+mn-ea"/>
              <a:cs typeface="+mn-cs"/>
            </a:endParaRPr>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1340" y="3155549"/>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611110" y="47675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677594" y="500052"/>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609607" y="121212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677594" y="1221028"/>
            <a:ext cx="374281"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609607" y="199809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700089" y="2026648"/>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628000" y="27669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687850" y="2769855"/>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4</a:t>
            </a:r>
          </a:p>
        </p:txBody>
      </p:sp>
      <p:sp>
        <p:nvSpPr>
          <p:cNvPr id="15" name="Oval 14">
            <a:extLst>
              <a:ext uri="{FF2B5EF4-FFF2-40B4-BE49-F238E27FC236}">
                <a16:creationId xmlns:a16="http://schemas.microsoft.com/office/drawing/2014/main" id="{FD075E26-5BF9-40ED-9945-45C65E2A447C}"/>
              </a:ext>
              <a:ext uri="{C183D7F6-B498-43B3-948B-1728B52AA6E4}">
                <adec:decorative xmlns:adec="http://schemas.microsoft.com/office/drawing/2017/decorative" val="1"/>
              </a:ext>
            </a:extLst>
          </p:cNvPr>
          <p:cNvSpPr/>
          <p:nvPr/>
        </p:nvSpPr>
        <p:spPr>
          <a:xfrm>
            <a:off x="5651187" y="379658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6" name="TextBox 15" descr="decorative element">
            <a:extLst>
              <a:ext uri="{FF2B5EF4-FFF2-40B4-BE49-F238E27FC236}">
                <a16:creationId xmlns:a16="http://schemas.microsoft.com/office/drawing/2014/main" id="{BB8F23EE-E31D-4666-AAD5-11B6D6D93B40}"/>
              </a:ext>
            </a:extLst>
          </p:cNvPr>
          <p:cNvSpPr txBox="1"/>
          <p:nvPr/>
        </p:nvSpPr>
        <p:spPr>
          <a:xfrm>
            <a:off x="5718500" y="3830533"/>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5</a:t>
            </a:r>
          </a:p>
        </p:txBody>
      </p:sp>
      <p:sp>
        <p:nvSpPr>
          <p:cNvPr id="17" name="Oval 16">
            <a:extLst>
              <a:ext uri="{FF2B5EF4-FFF2-40B4-BE49-F238E27FC236}">
                <a16:creationId xmlns:a16="http://schemas.microsoft.com/office/drawing/2014/main" id="{0DCD21D3-7FB6-4316-907B-8558B54F8706}"/>
              </a:ext>
              <a:ext uri="{C183D7F6-B498-43B3-948B-1728B52AA6E4}">
                <adec:decorative xmlns:adec="http://schemas.microsoft.com/office/drawing/2017/decorative" val="1"/>
              </a:ext>
            </a:extLst>
          </p:cNvPr>
          <p:cNvSpPr/>
          <p:nvPr/>
        </p:nvSpPr>
        <p:spPr>
          <a:xfrm>
            <a:off x="5651187" y="463951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18" name="TextBox 17" descr="decorative element">
            <a:extLst>
              <a:ext uri="{FF2B5EF4-FFF2-40B4-BE49-F238E27FC236}">
                <a16:creationId xmlns:a16="http://schemas.microsoft.com/office/drawing/2014/main" id="{D656F6A6-7C3C-4EF2-94D1-42D0DD1BD9F0}"/>
              </a:ext>
            </a:extLst>
          </p:cNvPr>
          <p:cNvSpPr txBox="1"/>
          <p:nvPr/>
        </p:nvSpPr>
        <p:spPr>
          <a:xfrm>
            <a:off x="5718500" y="4681512"/>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6</a:t>
            </a:r>
          </a:p>
        </p:txBody>
      </p:sp>
      <p:sp>
        <p:nvSpPr>
          <p:cNvPr id="19" name="Oval 18">
            <a:extLst>
              <a:ext uri="{FF2B5EF4-FFF2-40B4-BE49-F238E27FC236}">
                <a16:creationId xmlns:a16="http://schemas.microsoft.com/office/drawing/2014/main" id="{0310B4FF-E37D-4C58-9094-B5F2AD6739E4}"/>
              </a:ext>
              <a:ext uri="{C183D7F6-B498-43B3-948B-1728B52AA6E4}">
                <adec:decorative xmlns:adec="http://schemas.microsoft.com/office/drawing/2017/decorative" val="1"/>
              </a:ext>
            </a:extLst>
          </p:cNvPr>
          <p:cNvSpPr/>
          <p:nvPr/>
        </p:nvSpPr>
        <p:spPr>
          <a:xfrm>
            <a:off x="5609607" y="57112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endParaRPr>
          </a:p>
        </p:txBody>
      </p:sp>
      <p:sp>
        <p:nvSpPr>
          <p:cNvPr id="20" name="TextBox 19" descr="decorative element">
            <a:extLst>
              <a:ext uri="{FF2B5EF4-FFF2-40B4-BE49-F238E27FC236}">
                <a16:creationId xmlns:a16="http://schemas.microsoft.com/office/drawing/2014/main" id="{8F2CEA96-5D23-40F7-9C3C-6946B9D73DF7}"/>
              </a:ext>
            </a:extLst>
          </p:cNvPr>
          <p:cNvSpPr txBox="1"/>
          <p:nvPr/>
        </p:nvSpPr>
        <p:spPr>
          <a:xfrm>
            <a:off x="5687851" y="5745145"/>
            <a:ext cx="33337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Demi"/>
                <a:ea typeface="+mn-ea"/>
                <a:cs typeface="Segoe UI Semibold" panose="020B0702040204020203" pitchFamily="34" charset="0"/>
              </a:rPr>
              <a:t>7</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fontScale="85000" lnSpcReduction="10000"/>
          </a:bodyPr>
          <a:lstStyle/>
          <a:p>
            <a:pPr marL="0" lvl="0" indent="0">
              <a:lnSpc>
                <a:spcPct val="100000"/>
              </a:lnSpc>
              <a:spcAft>
                <a:spcPts val="2400"/>
              </a:spcAft>
              <a:buNone/>
            </a:pPr>
            <a:r>
              <a:rPr lang="en-US" sz="3000" dirty="0">
                <a:solidFill>
                  <a:prstClr val="black"/>
                </a:solidFill>
              </a:rPr>
              <a:t>Notify About meeting </a:t>
            </a:r>
          </a:p>
          <a:p>
            <a:pPr marL="0" lvl="0" indent="0">
              <a:lnSpc>
                <a:spcPct val="100000"/>
              </a:lnSpc>
              <a:spcAft>
                <a:spcPts val="2400"/>
              </a:spcAft>
              <a:buNone/>
            </a:pPr>
            <a:r>
              <a:rPr lang="en-US" sz="3000" dirty="0">
                <a:solidFill>
                  <a:prstClr val="black"/>
                </a:solidFill>
              </a:rPr>
              <a:t>Tracking past Reports</a:t>
            </a:r>
          </a:p>
          <a:p>
            <a:pPr marL="0" lvl="0" indent="0">
              <a:lnSpc>
                <a:spcPct val="100000"/>
              </a:lnSpc>
              <a:spcAft>
                <a:spcPts val="2400"/>
              </a:spcAft>
              <a:buNone/>
            </a:pPr>
            <a:r>
              <a:rPr lang="en-US" sz="3000" dirty="0">
                <a:solidFill>
                  <a:prstClr val="black"/>
                </a:solidFill>
              </a:rPr>
              <a:t>Maintain attendance</a:t>
            </a:r>
          </a:p>
          <a:p>
            <a:pPr marL="0" lvl="0" indent="0">
              <a:lnSpc>
                <a:spcPct val="100000"/>
              </a:lnSpc>
              <a:spcAft>
                <a:spcPts val="2400"/>
              </a:spcAft>
              <a:buNone/>
            </a:pPr>
            <a:r>
              <a:rPr lang="en-US" dirty="0">
                <a:solidFill>
                  <a:schemeClr val="tx1"/>
                </a:solidFill>
              </a:rPr>
              <a:t>M</a:t>
            </a:r>
            <a:r>
              <a:rPr lang="en-US" i="0" dirty="0">
                <a:solidFill>
                  <a:schemeClr val="tx1"/>
                </a:solidFill>
                <a:effectLst/>
              </a:rPr>
              <a:t>anual recording of the group’s process and decisions</a:t>
            </a:r>
            <a:endParaRPr lang="en-US" sz="3000" dirty="0">
              <a:solidFill>
                <a:schemeClr val="tx1"/>
              </a:solidFill>
            </a:endParaRPr>
          </a:p>
          <a:p>
            <a:pPr marL="0" lvl="0" indent="0">
              <a:lnSpc>
                <a:spcPct val="100000"/>
              </a:lnSpc>
              <a:spcAft>
                <a:spcPts val="2400"/>
              </a:spcAft>
              <a:buNone/>
            </a:pPr>
            <a:r>
              <a:rPr lang="en-US" sz="3000" dirty="0">
                <a:solidFill>
                  <a:prstClr val="black"/>
                </a:solidFill>
              </a:rPr>
              <a:t>Build up final conclusion from speech</a:t>
            </a:r>
          </a:p>
          <a:p>
            <a:pPr marL="0" lvl="0" indent="0">
              <a:lnSpc>
                <a:spcPct val="100000"/>
              </a:lnSpc>
              <a:spcAft>
                <a:spcPts val="2400"/>
              </a:spcAft>
              <a:buNone/>
            </a:pPr>
            <a:r>
              <a:rPr lang="en-US" sz="3000" dirty="0">
                <a:solidFill>
                  <a:prstClr val="black"/>
                </a:solidFill>
              </a:rPr>
              <a:t>Manually Generating meeting minutes</a:t>
            </a:r>
          </a:p>
          <a:p>
            <a:pPr marL="0" lvl="0" indent="0">
              <a:lnSpc>
                <a:spcPct val="100000"/>
              </a:lnSpc>
              <a:spcAft>
                <a:spcPts val="2400"/>
              </a:spcAft>
              <a:buNone/>
            </a:pPr>
            <a:r>
              <a:rPr lang="en-US" sz="3000" dirty="0">
                <a:solidFill>
                  <a:prstClr val="black"/>
                </a:solidFill>
              </a:rPr>
              <a:t>Voting system</a:t>
            </a:r>
          </a:p>
        </p:txBody>
      </p:sp>
    </p:spTree>
    <p:extLst>
      <p:ext uri="{BB962C8B-B14F-4D97-AF65-F5344CB8AC3E}">
        <p14:creationId xmlns:p14="http://schemas.microsoft.com/office/powerpoint/2010/main" val="3210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278129"/>
            <a:ext cx="5398676" cy="1461131"/>
          </a:xfrm>
        </p:spPr>
        <p:txBody>
          <a:bodyPr>
            <a:normAutofit fontScale="90000"/>
          </a:bodyPr>
          <a:lstStyle/>
          <a:p>
            <a:r>
              <a:rPr lang="en-US" dirty="0"/>
              <a:t>Advantages in the new implementing system</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49" y="2345987"/>
            <a:ext cx="5691717" cy="536712"/>
          </a:xfrm>
        </p:spPr>
        <p:txBody>
          <a:bodyPr>
            <a:noAutofit/>
          </a:bodyPr>
          <a:lstStyle/>
          <a:p>
            <a:pPr marL="342900" indent="-342900">
              <a:buAutoNum type="arabicPeriod"/>
            </a:pPr>
            <a:r>
              <a:rPr lang="en-US" dirty="0"/>
              <a:t>Provides separate accounts  for meeting organizer  </a:t>
            </a:r>
          </a:p>
          <a:p>
            <a:r>
              <a:rPr lang="en-US" dirty="0"/>
              <a:t>      and other members in the meeting</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4937" y="3095442"/>
            <a:ext cx="6021917" cy="552699"/>
          </a:xfrm>
        </p:spPr>
        <p:txBody>
          <a:bodyPr/>
          <a:lstStyle/>
          <a:p>
            <a:pPr marL="342900" indent="-342900">
              <a:buAutoNum type="arabicPeriod" startAt="2"/>
            </a:pPr>
            <a:r>
              <a:rPr lang="en-US" dirty="0"/>
              <a:t>Admin or organizer generates next meeting details and notify other members through mail or SMS.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71549" y="3833586"/>
            <a:ext cx="9281222" cy="334709"/>
          </a:xfrm>
        </p:spPr>
        <p:txBody>
          <a:bodyPr/>
          <a:lstStyle/>
          <a:p>
            <a:r>
              <a:rPr lang="en-US" dirty="0"/>
              <a:t>3.  Members of this system can see past events, meeting minutes, Agenda and conclusions.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952500" y="4329408"/>
            <a:ext cx="11042287" cy="391052"/>
          </a:xfrm>
        </p:spPr>
        <p:txBody>
          <a:bodyPr/>
          <a:lstStyle/>
          <a:p>
            <a:r>
              <a:rPr lang="en-US" dirty="0"/>
              <a:t>4.  From speech recognition this system automatically generates conclusion about that section. </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49" y="4800898"/>
            <a:ext cx="9078383" cy="391053"/>
          </a:xfrm>
        </p:spPr>
        <p:txBody>
          <a:bodyPr/>
          <a:lstStyle/>
          <a:p>
            <a:r>
              <a:rPr lang="en-US" dirty="0"/>
              <a:t>5.  From using conclusions and the details in the system it generates meeting minutes</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February 15, 2022</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27" name="Text Placeholder 11">
            <a:extLst>
              <a:ext uri="{FF2B5EF4-FFF2-40B4-BE49-F238E27FC236}">
                <a16:creationId xmlns:a16="http://schemas.microsoft.com/office/drawing/2014/main" id="{689C875B-FA09-433E-8C1D-045871D3F498}"/>
              </a:ext>
            </a:extLst>
          </p:cNvPr>
          <p:cNvSpPr txBox="1">
            <a:spLocks/>
          </p:cNvSpPr>
          <p:nvPr/>
        </p:nvSpPr>
        <p:spPr>
          <a:xfrm>
            <a:off x="952500" y="5377396"/>
            <a:ext cx="8470901"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7CA655"/>
                </a:solidFill>
                <a:effectLst/>
                <a:uLnTx/>
                <a:uFillTx/>
                <a:latin typeface="Franklin Gothic Demi"/>
                <a:ea typeface="+mn-ea"/>
                <a:cs typeface="+mn-cs"/>
              </a:rPr>
              <a:t>6.  </a:t>
            </a:r>
            <a:r>
              <a:rPr lang="en-US" dirty="0">
                <a:solidFill>
                  <a:srgbClr val="7CA655"/>
                </a:solidFill>
                <a:latin typeface="Franklin Gothic Demi"/>
              </a:rPr>
              <a:t>We can also keep attendance in the system.</a:t>
            </a:r>
            <a:endParaRPr kumimoji="0" lang="en-US" sz="1800" b="0" i="0" u="none" strike="noStrike" kern="1200" cap="none" spc="0" normalizeH="0" baseline="0" noProof="0" dirty="0">
              <a:ln>
                <a:noFill/>
              </a:ln>
              <a:solidFill>
                <a:srgbClr val="7CA655"/>
              </a:solidFill>
              <a:effectLst/>
              <a:uLnTx/>
              <a:uFillTx/>
              <a:latin typeface="Franklin Gothic Demi"/>
              <a:ea typeface="+mn-ea"/>
              <a:cs typeface="+mn-cs"/>
            </a:endParaRPr>
          </a:p>
        </p:txBody>
      </p:sp>
      <p:sp>
        <p:nvSpPr>
          <p:cNvPr id="30" name="Text Placeholder 11">
            <a:extLst>
              <a:ext uri="{FF2B5EF4-FFF2-40B4-BE49-F238E27FC236}">
                <a16:creationId xmlns:a16="http://schemas.microsoft.com/office/drawing/2014/main" id="{84B19718-F9BA-45E8-996C-4EA79FCADDA8}"/>
              </a:ext>
            </a:extLst>
          </p:cNvPr>
          <p:cNvSpPr txBox="1">
            <a:spLocks/>
          </p:cNvSpPr>
          <p:nvPr/>
        </p:nvSpPr>
        <p:spPr>
          <a:xfrm>
            <a:off x="971549" y="5938309"/>
            <a:ext cx="4125383" cy="39105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dirty="0">
                <a:solidFill>
                  <a:srgbClr val="7CA655"/>
                </a:solidFill>
                <a:latin typeface="Franklin Gothic Demi"/>
              </a:rPr>
              <a:t>7</a:t>
            </a:r>
            <a:r>
              <a:rPr kumimoji="0" lang="en-US" sz="1800" b="0" i="0" u="none" strike="noStrike" kern="1200" cap="none" spc="0" normalizeH="0" baseline="0" noProof="0" dirty="0">
                <a:ln>
                  <a:noFill/>
                </a:ln>
                <a:solidFill>
                  <a:srgbClr val="7CA655"/>
                </a:solidFill>
                <a:effectLst/>
                <a:uLnTx/>
                <a:uFillTx/>
                <a:latin typeface="Franklin Gothic Demi"/>
                <a:ea typeface="+mn-ea"/>
                <a:cs typeface="+mn-cs"/>
              </a:rPr>
              <a:t>.  Remainder about next meeting.</a:t>
            </a:r>
          </a:p>
        </p:txBody>
      </p:sp>
    </p:spTree>
    <p:extLst>
      <p:ext uri="{BB962C8B-B14F-4D97-AF65-F5344CB8AC3E}">
        <p14:creationId xmlns:p14="http://schemas.microsoft.com/office/powerpoint/2010/main" val="57133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1" i="0" u="none" strike="noStrike" kern="1200" cap="all" spc="100" normalizeH="0" baseline="0" noProof="0" smtClean="0">
                <a:ln>
                  <a:noFill/>
                </a:ln>
                <a:solidFill>
                  <a:prstClr val="white"/>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dirty="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98728391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3.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152</TotalTime>
  <Words>318</Words>
  <Application>Microsoft Office PowerPoint</Application>
  <PresentationFormat>Widescreen</PresentationFormat>
  <Paragraphs>47</Paragraphs>
  <Slides>6</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vt:i4>
      </vt:variant>
    </vt:vector>
  </HeadingPairs>
  <TitlesOfParts>
    <vt:vector size="17" baseType="lpstr">
      <vt:lpstr>Arial</vt:lpstr>
      <vt:lpstr>Calibri</vt:lpstr>
      <vt:lpstr>Corbel</vt:lpstr>
      <vt:lpstr>Franklin Gothic Book</vt:lpstr>
      <vt:lpstr>Franklin Gothic Demi</vt:lpstr>
      <vt:lpstr>Franklin Gothic Medium</vt:lpstr>
      <vt:lpstr>Univers</vt:lpstr>
      <vt:lpstr>Wingdings</vt:lpstr>
      <vt:lpstr>Theme1</vt:lpstr>
      <vt:lpstr>Headlines</vt:lpstr>
      <vt:lpstr>GradientVTI</vt:lpstr>
      <vt:lpstr>Meeting Minutes Generating System</vt:lpstr>
      <vt:lpstr>Intro</vt:lpstr>
      <vt:lpstr>Basic needs in meeting Minutes</vt:lpstr>
      <vt:lpstr>Drawbacks in  Organizing &amp; set up Meeting</vt:lpstr>
      <vt:lpstr>Advantages in the new implementing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Amal Babu</dc:creator>
  <cp:lastModifiedBy>Amal Babu</cp:lastModifiedBy>
  <cp:revision>3</cp:revision>
  <dcterms:created xsi:type="dcterms:W3CDTF">2021-09-18T15:00:22Z</dcterms:created>
  <dcterms:modified xsi:type="dcterms:W3CDTF">2022-02-14T20:17:46Z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