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7"/>
  </p:notesMasterIdLst>
  <p:sldIdLst>
    <p:sldId id="256" r:id="rId2"/>
    <p:sldId id="259" r:id="rId3"/>
    <p:sldId id="309" r:id="rId4"/>
    <p:sldId id="258" r:id="rId5"/>
    <p:sldId id="260" r:id="rId6"/>
    <p:sldId id="262" r:id="rId7"/>
    <p:sldId id="308" r:id="rId8"/>
    <p:sldId id="274" r:id="rId9"/>
    <p:sldId id="310" r:id="rId10"/>
    <p:sldId id="311" r:id="rId11"/>
    <p:sldId id="312" r:id="rId12"/>
    <p:sldId id="261" r:id="rId13"/>
    <p:sldId id="265" r:id="rId14"/>
    <p:sldId id="283" r:id="rId15"/>
    <p:sldId id="313" r:id="rId16"/>
  </p:sldIdLst>
  <p:sldSz cx="9144000" cy="5143500" type="screen16x9"/>
  <p:notesSz cx="6858000" cy="9144000"/>
  <p:embeddedFontLst>
    <p:embeddedFont>
      <p:font typeface="Arial Nova" panose="020B0504020202020204" pitchFamily="34" charset="0"/>
      <p:regular r:id="rId18"/>
      <p:bold r:id="rId19"/>
      <p:italic r:id="rId20"/>
      <p:boldItalic r:id="rId21"/>
    </p:embeddedFont>
    <p:embeddedFont>
      <p:font typeface="Chivo Black" panose="020B0604020202020204" charset="0"/>
      <p:bold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oppins ExtraBold" panose="00000900000000000000" pitchFamily="2" charset="0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D1FA82-9131-4AD2-AD37-2FA159BF6BA3}">
  <a:tblStyle styleId="{C9D1FA82-9131-4AD2-AD37-2FA159BF6B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61" autoAdjust="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e7a021b27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e7a021b27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e7a021b27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e7a021b27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e7a021b27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e7a021b27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e7b5288d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e7b5288d7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e7b5288d78_0_29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e7b5288d78_0_29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7a021b27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7a021b27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e7b5288d78_0_29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e7b5288d78_0_29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e7b5288d78_0_30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e7b5288d78_0_30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>
            <a:off x="1890600" y="469725"/>
            <a:ext cx="5073077" cy="39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19549" t="37004" r="51290" b="21356"/>
          <a:stretch/>
        </p:blipFill>
        <p:spPr>
          <a:xfrm>
            <a:off x="-752375" y="-692850"/>
            <a:ext cx="3424402" cy="27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8665269" y="1897014"/>
            <a:ext cx="220642" cy="4090234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257009" y="2178168"/>
            <a:ext cx="1010232" cy="1837869"/>
            <a:chOff x="3452200" y="1678600"/>
            <a:chExt cx="406925" cy="740300"/>
          </a:xfrm>
        </p:grpSpPr>
        <p:sp>
          <p:nvSpPr>
            <p:cNvPr id="14" name="Google Shape;14;p2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Google Shape;41;p2"/>
          <p:cNvPicPr preferRelativeResize="0"/>
          <p:nvPr/>
        </p:nvPicPr>
        <p:blipFill rotWithShape="1">
          <a:blip r:embed="rId4">
            <a:alphaModFix/>
          </a:blip>
          <a:srcRect l="34546" t="34930" r="34246" b="45890"/>
          <a:stretch/>
        </p:blipFill>
        <p:spPr>
          <a:xfrm rot="10800000" flipH="1">
            <a:off x="-1237612" y="4074275"/>
            <a:ext cx="4042574" cy="13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5">
            <a:alphaModFix/>
          </a:blip>
          <a:srcRect l="25942" t="30366" r="32449" b="43378"/>
          <a:stretch/>
        </p:blipFill>
        <p:spPr>
          <a:xfrm>
            <a:off x="6579600" y="-18787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5">
            <a:alphaModFix amt="62000"/>
          </a:blip>
          <a:srcRect l="25942" t="30366" r="32449" b="43378"/>
          <a:stretch/>
        </p:blipFill>
        <p:spPr>
          <a:xfrm>
            <a:off x="-1914163" y="337187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575213" y="1719023"/>
            <a:ext cx="589188" cy="3614111"/>
          </a:xfrm>
          <a:custGeom>
            <a:avLst/>
            <a:gdLst/>
            <a:ahLst/>
            <a:cxnLst/>
            <a:rect l="l" t="t" r="r" b="b"/>
            <a:pathLst>
              <a:path w="5192" h="31848" extrusionOk="0">
                <a:moveTo>
                  <a:pt x="881" y="31139"/>
                </a:moveTo>
                <a:lnTo>
                  <a:pt x="881" y="31139"/>
                </a:lnTo>
                <a:cubicBezTo>
                  <a:pt x="877" y="31320"/>
                  <a:pt x="874" y="31501"/>
                  <a:pt x="871" y="31682"/>
                </a:cubicBezTo>
                <a:lnTo>
                  <a:pt x="871" y="31682"/>
                </a:lnTo>
                <a:cubicBezTo>
                  <a:pt x="561" y="31671"/>
                  <a:pt x="288" y="31484"/>
                  <a:pt x="170" y="31195"/>
                </a:cubicBezTo>
                <a:lnTo>
                  <a:pt x="170" y="31195"/>
                </a:lnTo>
                <a:cubicBezTo>
                  <a:pt x="406" y="31172"/>
                  <a:pt x="643" y="31154"/>
                  <a:pt x="881" y="31139"/>
                </a:cubicBezTo>
                <a:close/>
                <a:moveTo>
                  <a:pt x="1352" y="1"/>
                </a:moveTo>
                <a:cubicBezTo>
                  <a:pt x="1325" y="1"/>
                  <a:pt x="1298" y="16"/>
                  <a:pt x="1298" y="46"/>
                </a:cubicBezTo>
                <a:cubicBezTo>
                  <a:pt x="1322" y="4189"/>
                  <a:pt x="1310" y="8320"/>
                  <a:pt x="1275" y="12464"/>
                </a:cubicBezTo>
                <a:cubicBezTo>
                  <a:pt x="1227" y="16571"/>
                  <a:pt x="1156" y="20691"/>
                  <a:pt x="1048" y="24811"/>
                </a:cubicBezTo>
                <a:cubicBezTo>
                  <a:pt x="1006" y="26885"/>
                  <a:pt x="925" y="28959"/>
                  <a:pt x="883" y="31024"/>
                </a:cubicBezTo>
                <a:lnTo>
                  <a:pt x="883" y="31024"/>
                </a:lnTo>
                <a:cubicBezTo>
                  <a:pt x="613" y="31038"/>
                  <a:pt x="342" y="31054"/>
                  <a:pt x="72" y="31073"/>
                </a:cubicBezTo>
                <a:cubicBezTo>
                  <a:pt x="36" y="31085"/>
                  <a:pt x="1" y="31121"/>
                  <a:pt x="13" y="31157"/>
                </a:cubicBezTo>
                <a:cubicBezTo>
                  <a:pt x="129" y="31565"/>
                  <a:pt x="509" y="31847"/>
                  <a:pt x="927" y="31847"/>
                </a:cubicBezTo>
                <a:cubicBezTo>
                  <a:pt x="936" y="31847"/>
                  <a:pt x="944" y="31847"/>
                  <a:pt x="953" y="31847"/>
                </a:cubicBezTo>
                <a:cubicBezTo>
                  <a:pt x="1001" y="31847"/>
                  <a:pt x="1036" y="31811"/>
                  <a:pt x="1036" y="31764"/>
                </a:cubicBezTo>
                <a:cubicBezTo>
                  <a:pt x="1046" y="31552"/>
                  <a:pt x="1055" y="31340"/>
                  <a:pt x="1064" y="31129"/>
                </a:cubicBezTo>
                <a:lnTo>
                  <a:pt x="1064" y="31129"/>
                </a:lnTo>
                <a:cubicBezTo>
                  <a:pt x="1482" y="31106"/>
                  <a:pt x="1902" y="31096"/>
                  <a:pt x="2321" y="31096"/>
                </a:cubicBezTo>
                <a:cubicBezTo>
                  <a:pt x="3252" y="31096"/>
                  <a:pt x="4181" y="31148"/>
                  <a:pt x="5096" y="31240"/>
                </a:cubicBezTo>
                <a:cubicBezTo>
                  <a:pt x="5100" y="31240"/>
                  <a:pt x="5104" y="31241"/>
                  <a:pt x="5107" y="31241"/>
                </a:cubicBezTo>
                <a:cubicBezTo>
                  <a:pt x="5192" y="31241"/>
                  <a:pt x="5188" y="31109"/>
                  <a:pt x="5096" y="31109"/>
                </a:cubicBezTo>
                <a:cubicBezTo>
                  <a:pt x="4228" y="31022"/>
                  <a:pt x="3357" y="30984"/>
                  <a:pt x="2483" y="30984"/>
                </a:cubicBezTo>
                <a:cubicBezTo>
                  <a:pt x="2012" y="30984"/>
                  <a:pt x="1540" y="30995"/>
                  <a:pt x="1069" y="31016"/>
                </a:cubicBezTo>
                <a:lnTo>
                  <a:pt x="1069" y="31016"/>
                </a:lnTo>
                <a:cubicBezTo>
                  <a:pt x="1141" y="29203"/>
                  <a:pt x="1173" y="27382"/>
                  <a:pt x="1215" y="25561"/>
                </a:cubicBezTo>
                <a:cubicBezTo>
                  <a:pt x="1263" y="23489"/>
                  <a:pt x="1298" y="21429"/>
                  <a:pt x="1334" y="19357"/>
                </a:cubicBezTo>
                <a:cubicBezTo>
                  <a:pt x="1394" y="15238"/>
                  <a:pt x="1429" y="11130"/>
                  <a:pt x="1429" y="7011"/>
                </a:cubicBezTo>
                <a:cubicBezTo>
                  <a:pt x="1429" y="4689"/>
                  <a:pt x="1417" y="2367"/>
                  <a:pt x="1406" y="46"/>
                </a:cubicBezTo>
                <a:cubicBezTo>
                  <a:pt x="1406" y="16"/>
                  <a:pt x="1379" y="1"/>
                  <a:pt x="13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515750" y="1300850"/>
            <a:ext cx="195640" cy="214000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698156" y="1282325"/>
            <a:ext cx="574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698150" y="3371875"/>
            <a:ext cx="57477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2"/>
          <p:cNvPicPr preferRelativeResize="0"/>
          <p:nvPr/>
        </p:nvPicPr>
        <p:blipFill rotWithShape="1">
          <a:blip r:embed="rId2">
            <a:alphaModFix amt="71000"/>
          </a:blip>
          <a:srcRect l="31073" t="28763" r="39512" b="15069"/>
          <a:stretch/>
        </p:blipFill>
        <p:spPr>
          <a:xfrm>
            <a:off x="7477525" y="2943738"/>
            <a:ext cx="2689651" cy="28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22"/>
          <p:cNvPicPr preferRelativeResize="0"/>
          <p:nvPr/>
        </p:nvPicPr>
        <p:blipFill rotWithShape="1">
          <a:blip r:embed="rId3">
            <a:alphaModFix amt="62000"/>
          </a:blip>
          <a:srcRect l="32658" t="31809" r="33491" b="19752"/>
          <a:stretch/>
        </p:blipFill>
        <p:spPr>
          <a:xfrm flipH="1">
            <a:off x="6840500" y="-798075"/>
            <a:ext cx="3369926" cy="27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22"/>
          <p:cNvPicPr preferRelativeResize="0"/>
          <p:nvPr/>
        </p:nvPicPr>
        <p:blipFill rotWithShape="1">
          <a:blip r:embed="rId4">
            <a:alphaModFix amt="79000"/>
          </a:blip>
          <a:srcRect l="25942" t="30366" r="32449" b="43378"/>
          <a:stretch/>
        </p:blipFill>
        <p:spPr>
          <a:xfrm>
            <a:off x="-1509100" y="-29742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22"/>
          <p:cNvPicPr preferRelativeResize="0"/>
          <p:nvPr/>
        </p:nvPicPr>
        <p:blipFill rotWithShape="1">
          <a:blip r:embed="rId5">
            <a:alphaModFix amt="67000"/>
          </a:blip>
          <a:srcRect l="27483" t="32006" r="29799" b="34702"/>
          <a:stretch/>
        </p:blipFill>
        <p:spPr>
          <a:xfrm rot="-10473320">
            <a:off x="-1766681" y="407788"/>
            <a:ext cx="3424188" cy="1501147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22"/>
          <p:cNvSpPr/>
          <p:nvPr/>
        </p:nvSpPr>
        <p:spPr>
          <a:xfrm rot="10800000">
            <a:off x="386072" y="-301350"/>
            <a:ext cx="220628" cy="3590920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22"/>
          <p:cNvGrpSpPr/>
          <p:nvPr/>
        </p:nvGrpSpPr>
        <p:grpSpPr>
          <a:xfrm rot="7318586" flipH="1">
            <a:off x="7148529" y="340306"/>
            <a:ext cx="805482" cy="989515"/>
            <a:chOff x="2199075" y="2670475"/>
            <a:chExt cx="141700" cy="174075"/>
          </a:xfrm>
        </p:grpSpPr>
        <p:sp>
          <p:nvSpPr>
            <p:cNvPr id="937" name="Google Shape;937;p22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22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2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Google Shape;1105;p27"/>
          <p:cNvPicPr preferRelativeResize="0"/>
          <p:nvPr/>
        </p:nvPicPr>
        <p:blipFill rotWithShape="1">
          <a:blip r:embed="rId2">
            <a:alphaModFix amt="60000"/>
          </a:blip>
          <a:srcRect l="35186" t="21964" r="34121" b="30594"/>
          <a:stretch/>
        </p:blipFill>
        <p:spPr>
          <a:xfrm flipH="1">
            <a:off x="2699576" y="4256300"/>
            <a:ext cx="2376283" cy="20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27"/>
          <p:cNvPicPr preferRelativeResize="0"/>
          <p:nvPr/>
        </p:nvPicPr>
        <p:blipFill rotWithShape="1">
          <a:blip r:embed="rId3">
            <a:alphaModFix amt="60000"/>
          </a:blip>
          <a:srcRect l="34546" t="34930" r="34246" b="45890"/>
          <a:stretch/>
        </p:blipFill>
        <p:spPr>
          <a:xfrm rot="10800000">
            <a:off x="6583873" y="-381026"/>
            <a:ext cx="3548352" cy="122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27"/>
          <p:cNvPicPr preferRelativeResize="0"/>
          <p:nvPr/>
        </p:nvPicPr>
        <p:blipFill rotWithShape="1">
          <a:blip r:embed="rId4">
            <a:alphaModFix amt="67000"/>
          </a:blip>
          <a:srcRect l="27483" t="32006" r="29799" b="34702"/>
          <a:stretch/>
        </p:blipFill>
        <p:spPr>
          <a:xfrm rot="-2014865" flipH="1">
            <a:off x="-1356664" y="-312067"/>
            <a:ext cx="3546106" cy="155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27"/>
          <p:cNvPicPr preferRelativeResize="0"/>
          <p:nvPr/>
        </p:nvPicPr>
        <p:blipFill rotWithShape="1">
          <a:blip r:embed="rId5">
            <a:alphaModFix/>
          </a:blip>
          <a:srcRect l="31205" t="21461" r="31680" b="26711"/>
          <a:stretch/>
        </p:blipFill>
        <p:spPr>
          <a:xfrm flipH="1">
            <a:off x="2431274" y="3961863"/>
            <a:ext cx="1793626" cy="140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27"/>
          <p:cNvPicPr preferRelativeResize="0"/>
          <p:nvPr/>
        </p:nvPicPr>
        <p:blipFill rotWithShape="1">
          <a:blip r:embed="rId3">
            <a:alphaModFix amt="60000"/>
          </a:blip>
          <a:srcRect l="34546" t="34930" r="34246" b="45890"/>
          <a:stretch/>
        </p:blipFill>
        <p:spPr>
          <a:xfrm>
            <a:off x="7455123" y="196399"/>
            <a:ext cx="3548352" cy="122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27"/>
          <p:cNvSpPr/>
          <p:nvPr/>
        </p:nvSpPr>
        <p:spPr>
          <a:xfrm rot="5399949" flipH="1">
            <a:off x="5967102" y="2249926"/>
            <a:ext cx="4927357" cy="820316"/>
          </a:xfrm>
          <a:custGeom>
            <a:avLst/>
            <a:gdLst/>
            <a:ahLst/>
            <a:cxnLst/>
            <a:rect l="l" t="t" r="r" b="b"/>
            <a:pathLst>
              <a:path w="29333" h="5046" extrusionOk="0">
                <a:moveTo>
                  <a:pt x="28604" y="160"/>
                </a:moveTo>
                <a:cubicBezTo>
                  <a:pt x="28846" y="232"/>
                  <a:pt x="28932" y="515"/>
                  <a:pt x="28921" y="751"/>
                </a:cubicBezTo>
                <a:cubicBezTo>
                  <a:pt x="28911" y="917"/>
                  <a:pt x="28850" y="1053"/>
                  <a:pt x="28757" y="1163"/>
                </a:cubicBezTo>
                <a:lnTo>
                  <a:pt x="28757" y="1163"/>
                </a:lnTo>
                <a:cubicBezTo>
                  <a:pt x="28706" y="829"/>
                  <a:pt x="28655" y="494"/>
                  <a:pt x="28604" y="160"/>
                </a:cubicBezTo>
                <a:close/>
                <a:moveTo>
                  <a:pt x="28516" y="1"/>
                </a:moveTo>
                <a:cubicBezTo>
                  <a:pt x="28468" y="1"/>
                  <a:pt x="28445" y="48"/>
                  <a:pt x="28457" y="84"/>
                </a:cubicBezTo>
                <a:cubicBezTo>
                  <a:pt x="28514" y="483"/>
                  <a:pt x="28573" y="882"/>
                  <a:pt x="28632" y="1280"/>
                </a:cubicBezTo>
                <a:lnTo>
                  <a:pt x="28632" y="1280"/>
                </a:lnTo>
                <a:cubicBezTo>
                  <a:pt x="28527" y="1359"/>
                  <a:pt x="28401" y="1416"/>
                  <a:pt x="28266" y="1453"/>
                </a:cubicBezTo>
                <a:cubicBezTo>
                  <a:pt x="28042" y="1513"/>
                  <a:pt x="27810" y="1528"/>
                  <a:pt x="27577" y="1528"/>
                </a:cubicBezTo>
                <a:cubicBezTo>
                  <a:pt x="27390" y="1528"/>
                  <a:pt x="27202" y="1518"/>
                  <a:pt x="27016" y="1513"/>
                </a:cubicBezTo>
                <a:cubicBezTo>
                  <a:pt x="26492" y="1501"/>
                  <a:pt x="25980" y="1477"/>
                  <a:pt x="25468" y="1465"/>
                </a:cubicBezTo>
                <a:lnTo>
                  <a:pt x="19313" y="1263"/>
                </a:lnTo>
                <a:cubicBezTo>
                  <a:pt x="17253" y="1203"/>
                  <a:pt x="15205" y="1144"/>
                  <a:pt x="13145" y="1072"/>
                </a:cubicBezTo>
                <a:cubicBezTo>
                  <a:pt x="11085" y="1013"/>
                  <a:pt x="9026" y="941"/>
                  <a:pt x="6966" y="882"/>
                </a:cubicBezTo>
                <a:cubicBezTo>
                  <a:pt x="4918" y="810"/>
                  <a:pt x="2858" y="751"/>
                  <a:pt x="810" y="703"/>
                </a:cubicBezTo>
                <a:cubicBezTo>
                  <a:pt x="560" y="691"/>
                  <a:pt x="298" y="679"/>
                  <a:pt x="48" y="679"/>
                </a:cubicBezTo>
                <a:cubicBezTo>
                  <a:pt x="1" y="679"/>
                  <a:pt x="1" y="763"/>
                  <a:pt x="48" y="763"/>
                </a:cubicBezTo>
                <a:cubicBezTo>
                  <a:pt x="2203" y="858"/>
                  <a:pt x="4346" y="917"/>
                  <a:pt x="6501" y="1001"/>
                </a:cubicBezTo>
                <a:cubicBezTo>
                  <a:pt x="8633" y="1072"/>
                  <a:pt x="10776" y="1144"/>
                  <a:pt x="12919" y="1215"/>
                </a:cubicBezTo>
                <a:cubicBezTo>
                  <a:pt x="15062" y="1286"/>
                  <a:pt x="17217" y="1358"/>
                  <a:pt x="19360" y="1429"/>
                </a:cubicBezTo>
                <a:cubicBezTo>
                  <a:pt x="21503" y="1501"/>
                  <a:pt x="23646" y="1572"/>
                  <a:pt x="25790" y="1644"/>
                </a:cubicBezTo>
                <a:cubicBezTo>
                  <a:pt x="26313" y="1667"/>
                  <a:pt x="26837" y="1679"/>
                  <a:pt x="27373" y="1703"/>
                </a:cubicBezTo>
                <a:cubicBezTo>
                  <a:pt x="27766" y="1703"/>
                  <a:pt x="28171" y="1703"/>
                  <a:pt x="28540" y="1537"/>
                </a:cubicBezTo>
                <a:cubicBezTo>
                  <a:pt x="28582" y="1516"/>
                  <a:pt x="28622" y="1493"/>
                  <a:pt x="28660" y="1469"/>
                </a:cubicBezTo>
                <a:lnTo>
                  <a:pt x="28660" y="1469"/>
                </a:lnTo>
                <a:cubicBezTo>
                  <a:pt x="28835" y="2645"/>
                  <a:pt x="29015" y="3817"/>
                  <a:pt x="29195" y="4989"/>
                </a:cubicBezTo>
                <a:cubicBezTo>
                  <a:pt x="29200" y="5028"/>
                  <a:pt x="29224" y="5045"/>
                  <a:pt x="29251" y="5045"/>
                </a:cubicBezTo>
                <a:cubicBezTo>
                  <a:pt x="29290" y="5045"/>
                  <a:pt x="29333" y="5010"/>
                  <a:pt x="29326" y="4954"/>
                </a:cubicBezTo>
                <a:cubicBezTo>
                  <a:pt x="29152" y="3762"/>
                  <a:pt x="28971" y="2570"/>
                  <a:pt x="28789" y="1373"/>
                </a:cubicBezTo>
                <a:lnTo>
                  <a:pt x="28789" y="1373"/>
                </a:lnTo>
                <a:cubicBezTo>
                  <a:pt x="28945" y="1239"/>
                  <a:pt x="29051" y="1064"/>
                  <a:pt x="29076" y="846"/>
                </a:cubicBezTo>
                <a:cubicBezTo>
                  <a:pt x="29111" y="584"/>
                  <a:pt x="29052" y="298"/>
                  <a:pt x="28849" y="132"/>
                </a:cubicBezTo>
                <a:cubicBezTo>
                  <a:pt x="28754" y="48"/>
                  <a:pt x="28647" y="13"/>
                  <a:pt x="28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1" name="Google Shape;1111;p27"/>
          <p:cNvGrpSpPr/>
          <p:nvPr/>
        </p:nvGrpSpPr>
        <p:grpSpPr>
          <a:xfrm rot="7318586" flipH="1">
            <a:off x="3284066" y="3623094"/>
            <a:ext cx="805482" cy="989515"/>
            <a:chOff x="2199075" y="2670475"/>
            <a:chExt cx="141700" cy="174075"/>
          </a:xfrm>
        </p:grpSpPr>
        <p:sp>
          <p:nvSpPr>
            <p:cNvPr id="1112" name="Google Shape;1112;p27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7"/>
          <p:cNvGrpSpPr/>
          <p:nvPr/>
        </p:nvGrpSpPr>
        <p:grpSpPr>
          <a:xfrm rot="-4917833" flipH="1">
            <a:off x="1323413" y="-471948"/>
            <a:ext cx="604520" cy="1901013"/>
            <a:chOff x="5784691" y="2227775"/>
            <a:chExt cx="604508" cy="1900975"/>
          </a:xfrm>
        </p:grpSpPr>
        <p:sp>
          <p:nvSpPr>
            <p:cNvPr id="1126" name="Google Shape;1126;p27"/>
            <p:cNvSpPr/>
            <p:nvPr/>
          </p:nvSpPr>
          <p:spPr>
            <a:xfrm>
              <a:off x="6286232" y="2227775"/>
              <a:ext cx="102968" cy="82522"/>
            </a:xfrm>
            <a:custGeom>
              <a:avLst/>
              <a:gdLst/>
              <a:ahLst/>
              <a:cxnLst/>
              <a:rect l="l" t="t" r="r" b="b"/>
              <a:pathLst>
                <a:path w="418" h="335" extrusionOk="0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6192378" y="2436175"/>
              <a:ext cx="102968" cy="82276"/>
            </a:xfrm>
            <a:custGeom>
              <a:avLst/>
              <a:gdLst/>
              <a:ahLst/>
              <a:cxnLst/>
              <a:rect l="l" t="t" r="r" b="b"/>
              <a:pathLst>
                <a:path w="418" h="334" extrusionOk="0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6078078" y="2688423"/>
              <a:ext cx="55918" cy="41138"/>
            </a:xfrm>
            <a:custGeom>
              <a:avLst/>
              <a:gdLst/>
              <a:ahLst/>
              <a:cxnLst/>
              <a:rect l="l" t="t" r="r" b="b"/>
              <a:pathLst>
                <a:path w="227" h="167" extrusionOk="0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6072166" y="2823169"/>
              <a:ext cx="64786" cy="50252"/>
            </a:xfrm>
            <a:custGeom>
              <a:avLst/>
              <a:gdLst/>
              <a:ahLst/>
              <a:cxnLst/>
              <a:rect l="l" t="t" r="r" b="b"/>
              <a:pathLst>
                <a:path w="263" h="204" extrusionOk="0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6057632" y="3163359"/>
              <a:ext cx="140904" cy="108880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5987180" y="3459701"/>
              <a:ext cx="97056" cy="73654"/>
            </a:xfrm>
            <a:custGeom>
              <a:avLst/>
              <a:gdLst/>
              <a:ahLst/>
              <a:cxnLst/>
              <a:rect l="l" t="t" r="r" b="b"/>
              <a:pathLst>
                <a:path w="394" h="299" extrusionOk="0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5784691" y="3805803"/>
              <a:ext cx="38428" cy="2956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5858100" y="4066920"/>
              <a:ext cx="79566" cy="61830"/>
            </a:xfrm>
            <a:custGeom>
              <a:avLst/>
              <a:gdLst/>
              <a:ahLst/>
              <a:cxnLst/>
              <a:rect l="l" t="t" r="r" b="b"/>
              <a:pathLst>
                <a:path w="323" h="251" extrusionOk="0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27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7" name="Google Shape;1237;p30"/>
          <p:cNvPicPr preferRelativeResize="0"/>
          <p:nvPr/>
        </p:nvPicPr>
        <p:blipFill rotWithShape="1">
          <a:blip r:embed="rId2">
            <a:alphaModFix amt="68000"/>
          </a:blip>
          <a:srcRect l="34546" t="34930" r="34246" b="45890"/>
          <a:stretch/>
        </p:blipFill>
        <p:spPr>
          <a:xfrm rot="10800000">
            <a:off x="-1308062" y="-276088"/>
            <a:ext cx="4042574" cy="13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30"/>
          <p:cNvPicPr preferRelativeResize="0"/>
          <p:nvPr/>
        </p:nvPicPr>
        <p:blipFill rotWithShape="1">
          <a:blip r:embed="rId3">
            <a:alphaModFix amt="71000"/>
          </a:blip>
          <a:srcRect l="31073" t="28763" r="39512" b="15069"/>
          <a:stretch/>
        </p:blipFill>
        <p:spPr>
          <a:xfrm rot="10800000">
            <a:off x="-1358700" y="-496087"/>
            <a:ext cx="2689651" cy="28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30"/>
          <p:cNvPicPr preferRelativeResize="0"/>
          <p:nvPr/>
        </p:nvPicPr>
        <p:blipFill rotWithShape="1">
          <a:blip r:embed="rId4">
            <a:alphaModFix/>
          </a:blip>
          <a:srcRect l="32658" t="31809" r="33491" b="19752"/>
          <a:stretch/>
        </p:blipFill>
        <p:spPr>
          <a:xfrm>
            <a:off x="4199475" y="4010150"/>
            <a:ext cx="2801299" cy="22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30"/>
          <p:cNvPicPr preferRelativeResize="0"/>
          <p:nvPr/>
        </p:nvPicPr>
        <p:blipFill rotWithShape="1">
          <a:blip r:embed="rId5">
            <a:alphaModFix/>
          </a:blip>
          <a:srcRect l="29796" t="23863" r="33345" b="24883"/>
          <a:stretch/>
        </p:blipFill>
        <p:spPr>
          <a:xfrm rot="10800000" flipH="1">
            <a:off x="6370550" y="-1001075"/>
            <a:ext cx="3370301" cy="263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30"/>
          <p:cNvSpPr/>
          <p:nvPr/>
        </p:nvSpPr>
        <p:spPr>
          <a:xfrm flipH="1">
            <a:off x="8179375" y="798525"/>
            <a:ext cx="720424" cy="4427079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2" name="Google Shape;1242;p30"/>
          <p:cNvGrpSpPr/>
          <p:nvPr/>
        </p:nvGrpSpPr>
        <p:grpSpPr>
          <a:xfrm rot="10800000" flipH="1">
            <a:off x="6506576" y="340243"/>
            <a:ext cx="805494" cy="989529"/>
            <a:chOff x="2199075" y="2670475"/>
            <a:chExt cx="141700" cy="174075"/>
          </a:xfrm>
        </p:grpSpPr>
        <p:sp>
          <p:nvSpPr>
            <p:cNvPr id="1243" name="Google Shape;1243;p30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30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1257" name="Google Shape;1257;p30"/>
          <p:cNvSpPr txBox="1">
            <a:spLocks noGrp="1"/>
          </p:cNvSpPr>
          <p:nvPr>
            <p:ph type="title" idx="2"/>
          </p:nvPr>
        </p:nvSpPr>
        <p:spPr>
          <a:xfrm rot="-10295">
            <a:off x="737532" y="2635974"/>
            <a:ext cx="2404211" cy="49380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58" name="Google Shape;1258;p30"/>
          <p:cNvSpPr txBox="1">
            <a:spLocks noGrp="1"/>
          </p:cNvSpPr>
          <p:nvPr>
            <p:ph type="subTitle" idx="1"/>
          </p:nvPr>
        </p:nvSpPr>
        <p:spPr>
          <a:xfrm rot="-9885">
            <a:off x="739731" y="3087894"/>
            <a:ext cx="2399710" cy="78930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30"/>
          <p:cNvSpPr txBox="1">
            <a:spLocks noGrp="1"/>
          </p:cNvSpPr>
          <p:nvPr>
            <p:ph type="title" idx="3"/>
          </p:nvPr>
        </p:nvSpPr>
        <p:spPr>
          <a:xfrm rot="-9886">
            <a:off x="3374319" y="2635523"/>
            <a:ext cx="2399410" cy="4938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60" name="Google Shape;1260;p30"/>
          <p:cNvSpPr txBox="1">
            <a:spLocks noGrp="1"/>
          </p:cNvSpPr>
          <p:nvPr>
            <p:ph type="subTitle" idx="4"/>
          </p:nvPr>
        </p:nvSpPr>
        <p:spPr>
          <a:xfrm rot="-10316">
            <a:off x="3373520" y="3087877"/>
            <a:ext cx="2399411" cy="78930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30"/>
          <p:cNvSpPr txBox="1">
            <a:spLocks noGrp="1"/>
          </p:cNvSpPr>
          <p:nvPr>
            <p:ph type="title" idx="5"/>
          </p:nvPr>
        </p:nvSpPr>
        <p:spPr>
          <a:xfrm rot="-9886">
            <a:off x="6006908" y="2635523"/>
            <a:ext cx="2399410" cy="4938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62" name="Google Shape;1262;p30"/>
          <p:cNvSpPr txBox="1">
            <a:spLocks noGrp="1"/>
          </p:cNvSpPr>
          <p:nvPr>
            <p:ph type="subTitle" idx="6"/>
          </p:nvPr>
        </p:nvSpPr>
        <p:spPr>
          <a:xfrm rot="-10322">
            <a:off x="6007357" y="3087877"/>
            <a:ext cx="2397911" cy="78930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0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" name="Google Shape;1264;p31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 rot="10800000">
            <a:off x="7586652" y="263786"/>
            <a:ext cx="2636198" cy="207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31"/>
          <p:cNvPicPr preferRelativeResize="0"/>
          <p:nvPr/>
        </p:nvPicPr>
        <p:blipFill rotWithShape="1">
          <a:blip r:embed="rId3">
            <a:alphaModFix amt="60000"/>
          </a:blip>
          <a:srcRect l="35186" t="21964" r="34121" b="30594"/>
          <a:stretch/>
        </p:blipFill>
        <p:spPr>
          <a:xfrm rot="10800000" flipH="1">
            <a:off x="-746751" y="-750886"/>
            <a:ext cx="2440723" cy="21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31"/>
          <p:cNvPicPr preferRelativeResize="0"/>
          <p:nvPr/>
        </p:nvPicPr>
        <p:blipFill rotWithShape="1">
          <a:blip r:embed="rId4">
            <a:alphaModFix amt="65000"/>
          </a:blip>
          <a:srcRect l="25942" t="30366" r="32449" b="43378"/>
          <a:stretch/>
        </p:blipFill>
        <p:spPr>
          <a:xfrm rot="10800000">
            <a:off x="6619000" y="419170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" name="Google Shape;1267;p31"/>
          <p:cNvPicPr preferRelativeResize="0"/>
          <p:nvPr/>
        </p:nvPicPr>
        <p:blipFill rotWithShape="1">
          <a:blip r:embed="rId5">
            <a:alphaModFix amt="69000"/>
          </a:blip>
          <a:srcRect l="34546" t="34930" r="34246" b="45890"/>
          <a:stretch/>
        </p:blipFill>
        <p:spPr>
          <a:xfrm rot="10800000" flipH="1">
            <a:off x="6131850" y="3420824"/>
            <a:ext cx="4042550" cy="12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Google Shape;1268;p31"/>
          <p:cNvPicPr preferRelativeResize="0"/>
          <p:nvPr/>
        </p:nvPicPr>
        <p:blipFill rotWithShape="1">
          <a:blip r:embed="rId6">
            <a:alphaModFix amt="67000"/>
          </a:blip>
          <a:srcRect l="27483" t="32006" r="29799" b="34702"/>
          <a:stretch/>
        </p:blipFill>
        <p:spPr>
          <a:xfrm rot="501075">
            <a:off x="6378950" y="-463385"/>
            <a:ext cx="3905897" cy="17123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9" name="Google Shape;1269;p31"/>
          <p:cNvGrpSpPr/>
          <p:nvPr/>
        </p:nvGrpSpPr>
        <p:grpSpPr>
          <a:xfrm rot="-5400000">
            <a:off x="882279" y="-511713"/>
            <a:ext cx="604508" cy="1900975"/>
            <a:chOff x="5784691" y="2227775"/>
            <a:chExt cx="604508" cy="1900975"/>
          </a:xfrm>
        </p:grpSpPr>
        <p:sp>
          <p:nvSpPr>
            <p:cNvPr id="1270" name="Google Shape;1270;p31"/>
            <p:cNvSpPr/>
            <p:nvPr/>
          </p:nvSpPr>
          <p:spPr>
            <a:xfrm>
              <a:off x="6286232" y="2227775"/>
              <a:ext cx="102968" cy="82522"/>
            </a:xfrm>
            <a:custGeom>
              <a:avLst/>
              <a:gdLst/>
              <a:ahLst/>
              <a:cxnLst/>
              <a:rect l="l" t="t" r="r" b="b"/>
              <a:pathLst>
                <a:path w="418" h="335" extrusionOk="0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6192378" y="2436175"/>
              <a:ext cx="102968" cy="82276"/>
            </a:xfrm>
            <a:custGeom>
              <a:avLst/>
              <a:gdLst/>
              <a:ahLst/>
              <a:cxnLst/>
              <a:rect l="l" t="t" r="r" b="b"/>
              <a:pathLst>
                <a:path w="418" h="334" extrusionOk="0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6078078" y="2688423"/>
              <a:ext cx="55918" cy="41138"/>
            </a:xfrm>
            <a:custGeom>
              <a:avLst/>
              <a:gdLst/>
              <a:ahLst/>
              <a:cxnLst/>
              <a:rect l="l" t="t" r="r" b="b"/>
              <a:pathLst>
                <a:path w="227" h="167" extrusionOk="0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6072166" y="2823169"/>
              <a:ext cx="64786" cy="50252"/>
            </a:xfrm>
            <a:custGeom>
              <a:avLst/>
              <a:gdLst/>
              <a:ahLst/>
              <a:cxnLst/>
              <a:rect l="l" t="t" r="r" b="b"/>
              <a:pathLst>
                <a:path w="263" h="204" extrusionOk="0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6057632" y="3163359"/>
              <a:ext cx="140904" cy="108880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5987180" y="3459701"/>
              <a:ext cx="97056" cy="73654"/>
            </a:xfrm>
            <a:custGeom>
              <a:avLst/>
              <a:gdLst/>
              <a:ahLst/>
              <a:cxnLst/>
              <a:rect l="l" t="t" r="r" b="b"/>
              <a:pathLst>
                <a:path w="394" h="299" extrusionOk="0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5784691" y="3805803"/>
              <a:ext cx="38428" cy="2956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5858100" y="4066920"/>
              <a:ext cx="79566" cy="61830"/>
            </a:xfrm>
            <a:custGeom>
              <a:avLst/>
              <a:gdLst/>
              <a:ahLst/>
              <a:cxnLst/>
              <a:rect l="l" t="t" r="r" b="b"/>
              <a:pathLst>
                <a:path w="323" h="251" extrusionOk="0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1"/>
          <p:cNvGrpSpPr/>
          <p:nvPr/>
        </p:nvGrpSpPr>
        <p:grpSpPr>
          <a:xfrm rot="7318586" flipH="1">
            <a:off x="5418741" y="3829506"/>
            <a:ext cx="805482" cy="989515"/>
            <a:chOff x="2199075" y="2670475"/>
            <a:chExt cx="141700" cy="174075"/>
          </a:xfrm>
        </p:grpSpPr>
        <p:sp>
          <p:nvSpPr>
            <p:cNvPr id="1279" name="Google Shape;1279;p31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1"/>
          <p:cNvGrpSpPr/>
          <p:nvPr/>
        </p:nvGrpSpPr>
        <p:grpSpPr>
          <a:xfrm rot="4458154">
            <a:off x="7686285" y="213019"/>
            <a:ext cx="1291227" cy="2049945"/>
            <a:chOff x="7367875" y="1269475"/>
            <a:chExt cx="1291501" cy="2050379"/>
          </a:xfrm>
        </p:grpSpPr>
        <p:sp>
          <p:nvSpPr>
            <p:cNvPr id="1293" name="Google Shape;1293;p31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31"/>
          <p:cNvGrpSpPr/>
          <p:nvPr/>
        </p:nvGrpSpPr>
        <p:grpSpPr>
          <a:xfrm rot="10800000" flipH="1">
            <a:off x="6606850" y="1699357"/>
            <a:ext cx="1218987" cy="3607406"/>
            <a:chOff x="2819688" y="916634"/>
            <a:chExt cx="1329321" cy="4449743"/>
          </a:xfrm>
        </p:grpSpPr>
        <p:sp>
          <p:nvSpPr>
            <p:cNvPr id="1326" name="Google Shape;1326;p31"/>
            <p:cNvSpPr/>
            <p:nvPr/>
          </p:nvSpPr>
          <p:spPr>
            <a:xfrm rot="10258010" flipH="1">
              <a:off x="3143616" y="944209"/>
              <a:ext cx="681465" cy="4180141"/>
            </a:xfrm>
            <a:custGeom>
              <a:avLst/>
              <a:gdLst/>
              <a:ahLst/>
              <a:cxnLst/>
              <a:rect l="l" t="t" r="r" b="b"/>
              <a:pathLst>
                <a:path w="5192" h="31848" extrusionOk="0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 rot="10061610" flipH="1">
              <a:off x="3303259" y="2895523"/>
              <a:ext cx="226277" cy="2475177"/>
            </a:xfrm>
            <a:custGeom>
              <a:avLst/>
              <a:gdLst/>
              <a:ahLst/>
              <a:cxnLst/>
              <a:rect l="l" t="t" r="r" b="b"/>
              <a:pathLst>
                <a:path w="1724" h="18858" extrusionOk="0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31"/>
          <p:cNvSpPr txBox="1">
            <a:spLocks noGrp="1"/>
          </p:cNvSpPr>
          <p:nvPr>
            <p:ph type="title"/>
          </p:nvPr>
        </p:nvSpPr>
        <p:spPr>
          <a:xfrm>
            <a:off x="713250" y="54931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1329" name="Google Shape;1329;p31"/>
          <p:cNvSpPr txBox="1">
            <a:spLocks noGrp="1"/>
          </p:cNvSpPr>
          <p:nvPr>
            <p:ph type="title" idx="2"/>
          </p:nvPr>
        </p:nvSpPr>
        <p:spPr>
          <a:xfrm rot="-5179">
            <a:off x="714872" y="1403269"/>
            <a:ext cx="4779605" cy="4938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330" name="Google Shape;1330;p31"/>
          <p:cNvSpPr txBox="1">
            <a:spLocks noGrp="1"/>
          </p:cNvSpPr>
          <p:nvPr>
            <p:ph type="subTitle" idx="1"/>
          </p:nvPr>
        </p:nvSpPr>
        <p:spPr>
          <a:xfrm rot="-4973">
            <a:off x="715123" y="1855921"/>
            <a:ext cx="4770305" cy="4071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31"/>
          <p:cNvSpPr txBox="1">
            <a:spLocks noGrp="1"/>
          </p:cNvSpPr>
          <p:nvPr>
            <p:ph type="title" idx="3"/>
          </p:nvPr>
        </p:nvSpPr>
        <p:spPr>
          <a:xfrm rot="-4964">
            <a:off x="715173" y="2351692"/>
            <a:ext cx="4778705" cy="49381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332" name="Google Shape;1332;p31"/>
          <p:cNvSpPr txBox="1">
            <a:spLocks noGrp="1"/>
          </p:cNvSpPr>
          <p:nvPr>
            <p:ph type="subTitle" idx="4"/>
          </p:nvPr>
        </p:nvSpPr>
        <p:spPr>
          <a:xfrm rot="-5180">
            <a:off x="714872" y="2804043"/>
            <a:ext cx="4778705" cy="40711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3" name="Google Shape;1333;p31"/>
          <p:cNvSpPr txBox="1">
            <a:spLocks noGrp="1"/>
          </p:cNvSpPr>
          <p:nvPr>
            <p:ph type="title" idx="5"/>
          </p:nvPr>
        </p:nvSpPr>
        <p:spPr>
          <a:xfrm rot="-4965">
            <a:off x="715173" y="3299965"/>
            <a:ext cx="4777505" cy="49381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334" name="Google Shape;1334;p31"/>
          <p:cNvSpPr txBox="1">
            <a:spLocks noGrp="1"/>
          </p:cNvSpPr>
          <p:nvPr>
            <p:ph type="subTitle" idx="6"/>
          </p:nvPr>
        </p:nvSpPr>
        <p:spPr>
          <a:xfrm rot="-5183">
            <a:off x="714572" y="3752320"/>
            <a:ext cx="4775705" cy="4080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" name="Google Shape;1495;p35"/>
          <p:cNvPicPr preferRelativeResize="0"/>
          <p:nvPr/>
        </p:nvPicPr>
        <p:blipFill rotWithShape="1">
          <a:blip r:embed="rId2">
            <a:alphaModFix amt="71000"/>
          </a:blip>
          <a:srcRect l="31073" t="28763" r="39512" b="15069"/>
          <a:stretch/>
        </p:blipFill>
        <p:spPr>
          <a:xfrm>
            <a:off x="7096525" y="2715138"/>
            <a:ext cx="2689651" cy="28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35"/>
          <p:cNvPicPr preferRelativeResize="0"/>
          <p:nvPr/>
        </p:nvPicPr>
        <p:blipFill rotWithShape="1">
          <a:blip r:embed="rId3">
            <a:alphaModFix amt="65000"/>
          </a:blip>
          <a:srcRect l="34546" t="34930" r="34246" b="45890"/>
          <a:stretch/>
        </p:blipFill>
        <p:spPr>
          <a:xfrm rot="10800000" flipH="1">
            <a:off x="-1291947" y="-1524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35"/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 flipH="1">
            <a:off x="589177" y="-366639"/>
            <a:ext cx="2636198" cy="2070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8" name="Google Shape;1498;p35"/>
          <p:cNvGrpSpPr/>
          <p:nvPr/>
        </p:nvGrpSpPr>
        <p:grpSpPr>
          <a:xfrm rot="10800000" flipH="1">
            <a:off x="6606850" y="1699357"/>
            <a:ext cx="1218987" cy="3607406"/>
            <a:chOff x="2819688" y="916634"/>
            <a:chExt cx="1329321" cy="4449743"/>
          </a:xfrm>
        </p:grpSpPr>
        <p:sp>
          <p:nvSpPr>
            <p:cNvPr id="1499" name="Google Shape;1499;p35"/>
            <p:cNvSpPr/>
            <p:nvPr/>
          </p:nvSpPr>
          <p:spPr>
            <a:xfrm rot="10258010" flipH="1">
              <a:off x="3143616" y="944209"/>
              <a:ext cx="681465" cy="4180141"/>
            </a:xfrm>
            <a:custGeom>
              <a:avLst/>
              <a:gdLst/>
              <a:ahLst/>
              <a:cxnLst/>
              <a:rect l="l" t="t" r="r" b="b"/>
              <a:pathLst>
                <a:path w="5192" h="31848" extrusionOk="0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 rot="10061610" flipH="1">
              <a:off x="3303259" y="2895523"/>
              <a:ext cx="226277" cy="2475177"/>
            </a:xfrm>
            <a:custGeom>
              <a:avLst/>
              <a:gdLst/>
              <a:ahLst/>
              <a:cxnLst/>
              <a:rect l="l" t="t" r="r" b="b"/>
              <a:pathLst>
                <a:path w="1724" h="18858" extrusionOk="0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35"/>
          <p:cNvGrpSpPr/>
          <p:nvPr/>
        </p:nvGrpSpPr>
        <p:grpSpPr>
          <a:xfrm rot="-3404441" flipH="1">
            <a:off x="2091423" y="-248966"/>
            <a:ext cx="1291196" cy="2049896"/>
            <a:chOff x="7367875" y="1269475"/>
            <a:chExt cx="1291501" cy="2050379"/>
          </a:xfrm>
        </p:grpSpPr>
        <p:sp>
          <p:nvSpPr>
            <p:cNvPr id="1502" name="Google Shape;1502;p35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35"/>
          <p:cNvGrpSpPr/>
          <p:nvPr/>
        </p:nvGrpSpPr>
        <p:grpSpPr>
          <a:xfrm rot="7318586" flipH="1">
            <a:off x="7535991" y="2429019"/>
            <a:ext cx="805482" cy="989515"/>
            <a:chOff x="2199075" y="2670475"/>
            <a:chExt cx="141700" cy="174075"/>
          </a:xfrm>
        </p:grpSpPr>
        <p:sp>
          <p:nvSpPr>
            <p:cNvPr id="1535" name="Google Shape;1535;p35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" name="Google Shape;1549;p36"/>
          <p:cNvPicPr preferRelativeResize="0"/>
          <p:nvPr/>
        </p:nvPicPr>
        <p:blipFill rotWithShape="1">
          <a:blip r:embed="rId2">
            <a:alphaModFix/>
          </a:blip>
          <a:srcRect l="32658" t="31809" r="33491" b="19752"/>
          <a:stretch/>
        </p:blipFill>
        <p:spPr>
          <a:xfrm>
            <a:off x="5275725" y="3332775"/>
            <a:ext cx="3333600" cy="268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36"/>
          <p:cNvPicPr preferRelativeResize="0"/>
          <p:nvPr/>
        </p:nvPicPr>
        <p:blipFill rotWithShape="1">
          <a:blip r:embed="rId3">
            <a:alphaModFix amt="65000"/>
          </a:blip>
          <a:srcRect l="34546" t="34930" r="34246" b="45890"/>
          <a:stretch/>
        </p:blipFill>
        <p:spPr>
          <a:xfrm rot="10800000" flipH="1">
            <a:off x="-429347" y="-3609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Google Shape;1551;p36"/>
          <p:cNvPicPr preferRelativeResize="0"/>
          <p:nvPr/>
        </p:nvPicPr>
        <p:blipFill rotWithShape="1">
          <a:blip r:embed="rId4">
            <a:alphaModFix amt="65000"/>
          </a:blip>
          <a:srcRect l="25942" t="30366" r="32449" b="43378"/>
          <a:stretch/>
        </p:blipFill>
        <p:spPr>
          <a:xfrm rot="10800000">
            <a:off x="-1072826" y="174686"/>
            <a:ext cx="3387451" cy="1202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2" name="Google Shape;1552;p36"/>
          <p:cNvGrpSpPr/>
          <p:nvPr/>
        </p:nvGrpSpPr>
        <p:grpSpPr>
          <a:xfrm rot="5127032" flipH="1">
            <a:off x="4552543" y="3032692"/>
            <a:ext cx="1291178" cy="2049866"/>
            <a:chOff x="7367875" y="1269475"/>
            <a:chExt cx="1291501" cy="2050379"/>
          </a:xfrm>
        </p:grpSpPr>
        <p:sp>
          <p:nvSpPr>
            <p:cNvPr id="1553" name="Google Shape;1553;p36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36"/>
          <p:cNvGrpSpPr/>
          <p:nvPr/>
        </p:nvGrpSpPr>
        <p:grpSpPr>
          <a:xfrm rot="7318586" flipH="1">
            <a:off x="212116" y="814644"/>
            <a:ext cx="805482" cy="989515"/>
            <a:chOff x="2199075" y="2670475"/>
            <a:chExt cx="141700" cy="174075"/>
          </a:xfrm>
        </p:grpSpPr>
        <p:sp>
          <p:nvSpPr>
            <p:cNvPr id="1586" name="Google Shape;1586;p36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9" name="Google Shape;1599;p36"/>
          <p:cNvSpPr/>
          <p:nvPr/>
        </p:nvSpPr>
        <p:spPr>
          <a:xfrm rot="-10799925" flipH="1">
            <a:off x="1514826" y="-480102"/>
            <a:ext cx="720424" cy="4427283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_1_1"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" name="Google Shape;1601;p37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>
            <a:off x="-242327" y="2890920"/>
            <a:ext cx="2636198" cy="207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37"/>
          <p:cNvPicPr preferRelativeResize="0"/>
          <p:nvPr/>
        </p:nvPicPr>
        <p:blipFill rotWithShape="1">
          <a:blip r:embed="rId3">
            <a:alphaModFix amt="67000"/>
          </a:blip>
          <a:srcRect l="27483" t="32006" r="29799" b="34702"/>
          <a:stretch/>
        </p:blipFill>
        <p:spPr>
          <a:xfrm rot="-10298925">
            <a:off x="-304325" y="3976444"/>
            <a:ext cx="3905897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37"/>
          <p:cNvPicPr preferRelativeResize="0"/>
          <p:nvPr/>
        </p:nvPicPr>
        <p:blipFill rotWithShape="1">
          <a:blip r:embed="rId4">
            <a:alphaModFix/>
          </a:blip>
          <a:srcRect l="45720" t="13128" r="43363" b="37643"/>
          <a:stretch/>
        </p:blipFill>
        <p:spPr>
          <a:xfrm flipH="1">
            <a:off x="7983322" y="-34255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37"/>
          <p:cNvPicPr preferRelativeResize="0"/>
          <p:nvPr/>
        </p:nvPicPr>
        <p:blipFill rotWithShape="1">
          <a:blip r:embed="rId5">
            <a:alphaModFix amt="65000"/>
          </a:blip>
          <a:srcRect l="25942" t="30366" r="32449" b="43378"/>
          <a:stretch/>
        </p:blipFill>
        <p:spPr>
          <a:xfrm rot="10800000" flipH="1">
            <a:off x="6914150" y="-245550"/>
            <a:ext cx="3804773" cy="1350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5" name="Google Shape;1605;p37"/>
          <p:cNvGrpSpPr/>
          <p:nvPr/>
        </p:nvGrpSpPr>
        <p:grpSpPr>
          <a:xfrm rot="-3404441" flipH="1">
            <a:off x="2369073" y="2967934"/>
            <a:ext cx="1291196" cy="2049896"/>
            <a:chOff x="7367875" y="1269475"/>
            <a:chExt cx="1291501" cy="2050379"/>
          </a:xfrm>
        </p:grpSpPr>
        <p:sp>
          <p:nvSpPr>
            <p:cNvPr id="1606" name="Google Shape;1606;p37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37"/>
          <p:cNvGrpSpPr/>
          <p:nvPr/>
        </p:nvGrpSpPr>
        <p:grpSpPr>
          <a:xfrm rot="7318586" flipH="1">
            <a:off x="6751766" y="431644"/>
            <a:ext cx="805482" cy="989515"/>
            <a:chOff x="2199075" y="2670475"/>
            <a:chExt cx="141700" cy="174075"/>
          </a:xfrm>
        </p:grpSpPr>
        <p:sp>
          <p:nvSpPr>
            <p:cNvPr id="1639" name="Google Shape;1639;p37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2" name="Google Shape;1652;p37"/>
          <p:cNvSpPr/>
          <p:nvPr/>
        </p:nvSpPr>
        <p:spPr>
          <a:xfrm>
            <a:off x="6282450" y="-688612"/>
            <a:ext cx="195648" cy="322193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 rotWithShape="1">
          <a:blip r:embed="rId2">
            <a:alphaModFix amt="69000"/>
          </a:blip>
          <a:srcRect l="35186" t="21964" r="34121" b="30594"/>
          <a:stretch/>
        </p:blipFill>
        <p:spPr>
          <a:xfrm flipH="1">
            <a:off x="3203875" y="3820463"/>
            <a:ext cx="2806598" cy="244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 flipH="1">
            <a:off x="4461576" y="2242949"/>
            <a:ext cx="220649" cy="3059387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 amt="65000"/>
          </a:blip>
          <a:srcRect l="25942" t="30366" r="32449" b="43378"/>
          <a:stretch/>
        </p:blipFill>
        <p:spPr>
          <a:xfrm flipH="1">
            <a:off x="-1039625" y="-12657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 amt="71000"/>
          </a:blip>
          <a:srcRect l="31073" t="28763" r="39512" b="15069"/>
          <a:stretch/>
        </p:blipFill>
        <p:spPr>
          <a:xfrm rot="10800000">
            <a:off x="-960987" y="-609412"/>
            <a:ext cx="2689651" cy="288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5"/>
          <p:cNvGrpSpPr/>
          <p:nvPr/>
        </p:nvGrpSpPr>
        <p:grpSpPr>
          <a:xfrm rot="-2040092" flipH="1">
            <a:off x="7195221" y="-90830"/>
            <a:ext cx="1291465" cy="2050323"/>
            <a:chOff x="7367875" y="1269475"/>
            <a:chExt cx="1291501" cy="2050379"/>
          </a:xfrm>
        </p:grpSpPr>
        <p:sp>
          <p:nvSpPr>
            <p:cNvPr id="144" name="Google Shape;144;p5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5"/>
          <p:cNvGrpSpPr/>
          <p:nvPr/>
        </p:nvGrpSpPr>
        <p:grpSpPr>
          <a:xfrm rot="10800000" flipH="1">
            <a:off x="412176" y="1382105"/>
            <a:ext cx="805494" cy="989529"/>
            <a:chOff x="2199075" y="2670475"/>
            <a:chExt cx="141700" cy="174075"/>
          </a:xfrm>
        </p:grpSpPr>
        <p:sp>
          <p:nvSpPr>
            <p:cNvPr id="177" name="Google Shape;177;p5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title" idx="2"/>
          </p:nvPr>
        </p:nvSpPr>
        <p:spPr>
          <a:xfrm rot="-9165">
            <a:off x="1146022" y="2559773"/>
            <a:ext cx="2700610" cy="4938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1"/>
          </p:nvPr>
        </p:nvSpPr>
        <p:spPr>
          <a:xfrm rot="-8800">
            <a:off x="1148418" y="3011695"/>
            <a:ext cx="2695509" cy="7893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title" idx="3"/>
          </p:nvPr>
        </p:nvSpPr>
        <p:spPr>
          <a:xfrm rot="-8788">
            <a:off x="5298725" y="2559323"/>
            <a:ext cx="2699109" cy="49380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4"/>
          </p:nvPr>
        </p:nvSpPr>
        <p:spPr>
          <a:xfrm rot="-9170">
            <a:off x="5297770" y="3011675"/>
            <a:ext cx="2699110" cy="7893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8"/>
          <p:cNvPicPr preferRelativeResize="0"/>
          <p:nvPr/>
        </p:nvPicPr>
        <p:blipFill rotWithShape="1">
          <a:blip r:embed="rId2">
            <a:alphaModFix/>
          </a:blip>
          <a:srcRect l="35186" t="21964" r="34121" b="30594"/>
          <a:stretch/>
        </p:blipFill>
        <p:spPr>
          <a:xfrm>
            <a:off x="332225" y="-1180512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8"/>
          <p:cNvPicPr preferRelativeResize="0"/>
          <p:nvPr/>
        </p:nvPicPr>
        <p:blipFill rotWithShape="1">
          <a:blip r:embed="rId3">
            <a:alphaModFix amt="90000"/>
          </a:blip>
          <a:srcRect l="40584" t="31049" r="11511" b="34246"/>
          <a:stretch/>
        </p:blipFill>
        <p:spPr>
          <a:xfrm>
            <a:off x="-692850" y="4016150"/>
            <a:ext cx="4063200" cy="16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8"/>
          <p:cNvPicPr preferRelativeResize="0"/>
          <p:nvPr/>
        </p:nvPicPr>
        <p:blipFill rotWithShape="1">
          <a:blip r:embed="rId4">
            <a:alphaModFix/>
          </a:blip>
          <a:srcRect l="29796" t="23863" r="33345" b="24883"/>
          <a:stretch/>
        </p:blipFill>
        <p:spPr>
          <a:xfrm>
            <a:off x="-1103850" y="2366475"/>
            <a:ext cx="3370301" cy="263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8"/>
          <p:cNvPicPr preferRelativeResize="0"/>
          <p:nvPr/>
        </p:nvPicPr>
        <p:blipFill rotWithShape="1">
          <a:blip r:embed="rId5">
            <a:alphaModFix/>
          </a:blip>
          <a:srcRect l="45720" t="13128" r="43363" b="37643"/>
          <a:stretch/>
        </p:blipFill>
        <p:spPr>
          <a:xfrm flipH="1">
            <a:off x="7876849" y="-40490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8"/>
          <p:cNvPicPr preferRelativeResize="0"/>
          <p:nvPr/>
        </p:nvPicPr>
        <p:blipFill rotWithShape="1">
          <a:blip r:embed="rId6">
            <a:alphaModFix amt="65000"/>
          </a:blip>
          <a:srcRect l="25942" t="30366" r="32449" b="43378"/>
          <a:stretch/>
        </p:blipFill>
        <p:spPr>
          <a:xfrm flipH="1">
            <a:off x="6274275" y="-12657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8"/>
          <p:cNvSpPr/>
          <p:nvPr/>
        </p:nvSpPr>
        <p:spPr>
          <a:xfrm flipH="1">
            <a:off x="670319" y="1259539"/>
            <a:ext cx="220642" cy="4090234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"/>
          <p:cNvSpPr/>
          <p:nvPr/>
        </p:nvSpPr>
        <p:spPr>
          <a:xfrm rot="7767761">
            <a:off x="6769677" y="-1044688"/>
            <a:ext cx="720428" cy="4427145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8"/>
          <p:cNvGrpSpPr/>
          <p:nvPr/>
        </p:nvGrpSpPr>
        <p:grpSpPr>
          <a:xfrm>
            <a:off x="7367875" y="1269475"/>
            <a:ext cx="1291501" cy="2050379"/>
            <a:chOff x="7367875" y="1269475"/>
            <a:chExt cx="1291501" cy="2050379"/>
          </a:xfrm>
        </p:grpSpPr>
        <p:sp>
          <p:nvSpPr>
            <p:cNvPr id="313" name="Google Shape;313;p8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3377774" flipH="1">
            <a:off x="1475429" y="2656429"/>
            <a:ext cx="805488" cy="989522"/>
            <a:chOff x="2199075" y="2670475"/>
            <a:chExt cx="141700" cy="174075"/>
          </a:xfrm>
        </p:grpSpPr>
        <p:sp>
          <p:nvSpPr>
            <p:cNvPr id="346" name="Google Shape;346;p8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8"/>
          <p:cNvSpPr txBox="1">
            <a:spLocks noGrp="1"/>
          </p:cNvSpPr>
          <p:nvPr>
            <p:ph type="title"/>
          </p:nvPr>
        </p:nvSpPr>
        <p:spPr>
          <a:xfrm>
            <a:off x="2063400" y="1321200"/>
            <a:ext cx="5017200" cy="25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9"/>
          <p:cNvPicPr preferRelativeResize="0"/>
          <p:nvPr/>
        </p:nvPicPr>
        <p:blipFill rotWithShape="1">
          <a:blip r:embed="rId2">
            <a:alphaModFix amt="82000"/>
          </a:blip>
          <a:srcRect l="20678" t="30819" r="16392" b="24429"/>
          <a:stretch/>
        </p:blipFill>
        <p:spPr>
          <a:xfrm rot="10800000" flipH="1">
            <a:off x="-944425" y="-271012"/>
            <a:ext cx="3746050" cy="14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9"/>
          <p:cNvPicPr preferRelativeResize="0"/>
          <p:nvPr/>
        </p:nvPicPr>
        <p:blipFill rotWithShape="1">
          <a:blip r:embed="rId3">
            <a:alphaModFix amt="73000"/>
          </a:blip>
          <a:srcRect l="25942" t="30366" r="32449" b="43378"/>
          <a:stretch/>
        </p:blipFill>
        <p:spPr>
          <a:xfrm>
            <a:off x="-1671350" y="61520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9"/>
          <p:cNvPicPr preferRelativeResize="0"/>
          <p:nvPr/>
        </p:nvPicPr>
        <p:blipFill rotWithShape="1">
          <a:blip r:embed="rId4">
            <a:alphaModFix/>
          </a:blip>
          <a:srcRect l="29796" t="23863" r="33345" b="24883"/>
          <a:stretch/>
        </p:blipFill>
        <p:spPr>
          <a:xfrm>
            <a:off x="6347050" y="3129525"/>
            <a:ext cx="3370301" cy="2636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9"/>
          <p:cNvSpPr/>
          <p:nvPr/>
        </p:nvSpPr>
        <p:spPr>
          <a:xfrm>
            <a:off x="668725" y="798525"/>
            <a:ext cx="720424" cy="4427079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9"/>
          <p:cNvGrpSpPr/>
          <p:nvPr/>
        </p:nvGrpSpPr>
        <p:grpSpPr>
          <a:xfrm rot="10800000" flipH="1">
            <a:off x="1157701" y="1353630"/>
            <a:ext cx="805494" cy="989529"/>
            <a:chOff x="2199075" y="2670475"/>
            <a:chExt cx="141700" cy="174075"/>
          </a:xfrm>
        </p:grpSpPr>
        <p:sp>
          <p:nvSpPr>
            <p:cNvPr id="366" name="Google Shape;366;p9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9"/>
          <p:cNvSpPr/>
          <p:nvPr/>
        </p:nvSpPr>
        <p:spPr>
          <a:xfrm>
            <a:off x="8420225" y="-174350"/>
            <a:ext cx="195640" cy="214000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9"/>
          <p:cNvGrpSpPr/>
          <p:nvPr/>
        </p:nvGrpSpPr>
        <p:grpSpPr>
          <a:xfrm>
            <a:off x="7257009" y="2178168"/>
            <a:ext cx="1010232" cy="1837869"/>
            <a:chOff x="3452200" y="1678600"/>
            <a:chExt cx="406925" cy="740300"/>
          </a:xfrm>
        </p:grpSpPr>
        <p:sp>
          <p:nvSpPr>
            <p:cNvPr id="381" name="Google Shape;381;p9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9"/>
          <p:cNvSpPr txBox="1">
            <a:spLocks noGrp="1"/>
          </p:cNvSpPr>
          <p:nvPr>
            <p:ph type="title"/>
          </p:nvPr>
        </p:nvSpPr>
        <p:spPr>
          <a:xfrm>
            <a:off x="2549400" y="1486650"/>
            <a:ext cx="4045200" cy="7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9" name="Google Shape;409;p9"/>
          <p:cNvSpPr txBox="1">
            <a:spLocks noGrp="1"/>
          </p:cNvSpPr>
          <p:nvPr>
            <p:ph type="subTitle" idx="1"/>
          </p:nvPr>
        </p:nvSpPr>
        <p:spPr>
          <a:xfrm>
            <a:off x="2549400" y="2235750"/>
            <a:ext cx="40452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/>
          <p:nvPr/>
        </p:nvSpPr>
        <p:spPr>
          <a:xfrm>
            <a:off x="11750" y="-125"/>
            <a:ext cx="9144000" cy="5143500"/>
          </a:xfrm>
          <a:prstGeom prst="rect">
            <a:avLst/>
          </a:prstGeom>
          <a:solidFill>
            <a:srgbClr val="FFFFFF">
              <a:alpha val="3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0"/>
          <p:cNvSpPr txBox="1">
            <a:spLocks noGrp="1"/>
          </p:cNvSpPr>
          <p:nvPr>
            <p:ph type="title"/>
          </p:nvPr>
        </p:nvSpPr>
        <p:spPr>
          <a:xfrm>
            <a:off x="5869375" y="1493100"/>
            <a:ext cx="2561400" cy="21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413" name="Google Shape;413;p10"/>
          <p:cNvPicPr preferRelativeResize="0"/>
          <p:nvPr/>
        </p:nvPicPr>
        <p:blipFill rotWithShape="1">
          <a:blip r:embed="rId2">
            <a:alphaModFix amt="62000"/>
          </a:blip>
          <a:srcRect l="32658" t="31809" r="33491" b="19752"/>
          <a:stretch/>
        </p:blipFill>
        <p:spPr>
          <a:xfrm>
            <a:off x="3477525" y="3588625"/>
            <a:ext cx="3369926" cy="2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0"/>
          <p:cNvSpPr/>
          <p:nvPr/>
        </p:nvSpPr>
        <p:spPr>
          <a:xfrm rot="-10592463" flipH="1">
            <a:off x="782899" y="-149359"/>
            <a:ext cx="720414" cy="3359509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10"/>
          <p:cNvGrpSpPr/>
          <p:nvPr/>
        </p:nvGrpSpPr>
        <p:grpSpPr>
          <a:xfrm rot="-9821362">
            <a:off x="5035440" y="3204072"/>
            <a:ext cx="1291294" cy="2050052"/>
            <a:chOff x="7367875" y="1269475"/>
            <a:chExt cx="1291501" cy="2050379"/>
          </a:xfrm>
        </p:grpSpPr>
        <p:sp>
          <p:nvSpPr>
            <p:cNvPr id="416" name="Google Shape;416;p10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0"/>
          <p:cNvGrpSpPr/>
          <p:nvPr/>
        </p:nvGrpSpPr>
        <p:grpSpPr>
          <a:xfrm rot="7318586" flipH="1">
            <a:off x="-246271" y="-287731"/>
            <a:ext cx="805482" cy="989515"/>
            <a:chOff x="2199075" y="2670475"/>
            <a:chExt cx="141700" cy="174075"/>
          </a:xfrm>
        </p:grpSpPr>
        <p:sp>
          <p:nvSpPr>
            <p:cNvPr id="449" name="Google Shape;449;p10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13"/>
          <p:cNvPicPr preferRelativeResize="0"/>
          <p:nvPr/>
        </p:nvPicPr>
        <p:blipFill rotWithShape="1">
          <a:blip r:embed="rId2">
            <a:alphaModFix/>
          </a:blip>
          <a:srcRect l="35186" t="21964" r="34121" b="30594"/>
          <a:stretch/>
        </p:blipFill>
        <p:spPr>
          <a:xfrm flipH="1">
            <a:off x="7479600" y="-376537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3"/>
          <p:cNvPicPr preferRelativeResize="0"/>
          <p:nvPr/>
        </p:nvPicPr>
        <p:blipFill rotWithShape="1">
          <a:blip r:embed="rId3">
            <a:alphaModFix amt="52999"/>
          </a:blip>
          <a:srcRect l="19903" t="29712" r="15601" b="22847"/>
          <a:stretch/>
        </p:blipFill>
        <p:spPr>
          <a:xfrm rot="5">
            <a:off x="5792825" y="-305324"/>
            <a:ext cx="3351173" cy="138659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3"/>
          <p:cNvSpPr/>
          <p:nvPr/>
        </p:nvSpPr>
        <p:spPr>
          <a:xfrm rot="10800000" flipH="1">
            <a:off x="4004376" y="4240977"/>
            <a:ext cx="4768592" cy="820328"/>
          </a:xfrm>
          <a:custGeom>
            <a:avLst/>
            <a:gdLst/>
            <a:ahLst/>
            <a:cxnLst/>
            <a:rect l="l" t="t" r="r" b="b"/>
            <a:pathLst>
              <a:path w="29333" h="5046" extrusionOk="0">
                <a:moveTo>
                  <a:pt x="28604" y="160"/>
                </a:moveTo>
                <a:cubicBezTo>
                  <a:pt x="28846" y="232"/>
                  <a:pt x="28932" y="515"/>
                  <a:pt x="28921" y="751"/>
                </a:cubicBezTo>
                <a:cubicBezTo>
                  <a:pt x="28911" y="917"/>
                  <a:pt x="28850" y="1053"/>
                  <a:pt x="28757" y="1163"/>
                </a:cubicBezTo>
                <a:lnTo>
                  <a:pt x="28757" y="1163"/>
                </a:lnTo>
                <a:cubicBezTo>
                  <a:pt x="28706" y="829"/>
                  <a:pt x="28655" y="494"/>
                  <a:pt x="28604" y="160"/>
                </a:cubicBezTo>
                <a:close/>
                <a:moveTo>
                  <a:pt x="28516" y="1"/>
                </a:moveTo>
                <a:cubicBezTo>
                  <a:pt x="28468" y="1"/>
                  <a:pt x="28445" y="48"/>
                  <a:pt x="28457" y="84"/>
                </a:cubicBezTo>
                <a:cubicBezTo>
                  <a:pt x="28514" y="483"/>
                  <a:pt x="28573" y="882"/>
                  <a:pt x="28632" y="1280"/>
                </a:cubicBezTo>
                <a:lnTo>
                  <a:pt x="28632" y="1280"/>
                </a:lnTo>
                <a:cubicBezTo>
                  <a:pt x="28527" y="1359"/>
                  <a:pt x="28401" y="1416"/>
                  <a:pt x="28266" y="1453"/>
                </a:cubicBezTo>
                <a:cubicBezTo>
                  <a:pt x="28042" y="1513"/>
                  <a:pt x="27810" y="1528"/>
                  <a:pt x="27577" y="1528"/>
                </a:cubicBezTo>
                <a:cubicBezTo>
                  <a:pt x="27390" y="1528"/>
                  <a:pt x="27202" y="1518"/>
                  <a:pt x="27016" y="1513"/>
                </a:cubicBezTo>
                <a:cubicBezTo>
                  <a:pt x="26492" y="1501"/>
                  <a:pt x="25980" y="1477"/>
                  <a:pt x="25468" y="1465"/>
                </a:cubicBezTo>
                <a:lnTo>
                  <a:pt x="19313" y="1263"/>
                </a:lnTo>
                <a:cubicBezTo>
                  <a:pt x="17253" y="1203"/>
                  <a:pt x="15205" y="1144"/>
                  <a:pt x="13145" y="1072"/>
                </a:cubicBezTo>
                <a:cubicBezTo>
                  <a:pt x="11085" y="1013"/>
                  <a:pt x="9026" y="941"/>
                  <a:pt x="6966" y="882"/>
                </a:cubicBezTo>
                <a:cubicBezTo>
                  <a:pt x="4918" y="810"/>
                  <a:pt x="2858" y="751"/>
                  <a:pt x="810" y="703"/>
                </a:cubicBezTo>
                <a:cubicBezTo>
                  <a:pt x="560" y="691"/>
                  <a:pt x="298" y="679"/>
                  <a:pt x="48" y="679"/>
                </a:cubicBezTo>
                <a:cubicBezTo>
                  <a:pt x="1" y="679"/>
                  <a:pt x="1" y="763"/>
                  <a:pt x="48" y="763"/>
                </a:cubicBezTo>
                <a:cubicBezTo>
                  <a:pt x="2203" y="858"/>
                  <a:pt x="4346" y="917"/>
                  <a:pt x="6501" y="1001"/>
                </a:cubicBezTo>
                <a:cubicBezTo>
                  <a:pt x="8633" y="1072"/>
                  <a:pt x="10776" y="1144"/>
                  <a:pt x="12919" y="1215"/>
                </a:cubicBezTo>
                <a:cubicBezTo>
                  <a:pt x="15062" y="1286"/>
                  <a:pt x="17217" y="1358"/>
                  <a:pt x="19360" y="1429"/>
                </a:cubicBezTo>
                <a:cubicBezTo>
                  <a:pt x="21503" y="1501"/>
                  <a:pt x="23646" y="1572"/>
                  <a:pt x="25790" y="1644"/>
                </a:cubicBezTo>
                <a:cubicBezTo>
                  <a:pt x="26313" y="1667"/>
                  <a:pt x="26837" y="1679"/>
                  <a:pt x="27373" y="1703"/>
                </a:cubicBezTo>
                <a:cubicBezTo>
                  <a:pt x="27766" y="1703"/>
                  <a:pt x="28171" y="1703"/>
                  <a:pt x="28540" y="1537"/>
                </a:cubicBezTo>
                <a:cubicBezTo>
                  <a:pt x="28582" y="1516"/>
                  <a:pt x="28622" y="1493"/>
                  <a:pt x="28660" y="1469"/>
                </a:cubicBezTo>
                <a:lnTo>
                  <a:pt x="28660" y="1469"/>
                </a:lnTo>
                <a:cubicBezTo>
                  <a:pt x="28835" y="2645"/>
                  <a:pt x="29015" y="3817"/>
                  <a:pt x="29195" y="4989"/>
                </a:cubicBezTo>
                <a:cubicBezTo>
                  <a:pt x="29200" y="5028"/>
                  <a:pt x="29224" y="5045"/>
                  <a:pt x="29251" y="5045"/>
                </a:cubicBezTo>
                <a:cubicBezTo>
                  <a:pt x="29290" y="5045"/>
                  <a:pt x="29333" y="5010"/>
                  <a:pt x="29326" y="4954"/>
                </a:cubicBezTo>
                <a:cubicBezTo>
                  <a:pt x="29152" y="3762"/>
                  <a:pt x="28971" y="2570"/>
                  <a:pt x="28789" y="1373"/>
                </a:cubicBezTo>
                <a:lnTo>
                  <a:pt x="28789" y="1373"/>
                </a:lnTo>
                <a:cubicBezTo>
                  <a:pt x="28945" y="1239"/>
                  <a:pt x="29051" y="1064"/>
                  <a:pt x="29076" y="846"/>
                </a:cubicBezTo>
                <a:cubicBezTo>
                  <a:pt x="29111" y="584"/>
                  <a:pt x="29052" y="298"/>
                  <a:pt x="28849" y="132"/>
                </a:cubicBezTo>
                <a:cubicBezTo>
                  <a:pt x="28754" y="48"/>
                  <a:pt x="28647" y="13"/>
                  <a:pt x="28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13"/>
          <p:cNvGrpSpPr/>
          <p:nvPr/>
        </p:nvGrpSpPr>
        <p:grpSpPr>
          <a:xfrm>
            <a:off x="8363676" y="1452055"/>
            <a:ext cx="805494" cy="989529"/>
            <a:chOff x="2199075" y="2670475"/>
            <a:chExt cx="141700" cy="174075"/>
          </a:xfrm>
        </p:grpSpPr>
        <p:sp>
          <p:nvSpPr>
            <p:cNvPr id="522" name="Google Shape;522;p13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13"/>
          <p:cNvGrpSpPr/>
          <p:nvPr/>
        </p:nvGrpSpPr>
        <p:grpSpPr>
          <a:xfrm rot="1119715">
            <a:off x="-328087" y="2418936"/>
            <a:ext cx="1010244" cy="1837890"/>
            <a:chOff x="3452200" y="1678600"/>
            <a:chExt cx="406925" cy="740300"/>
          </a:xfrm>
        </p:grpSpPr>
        <p:sp>
          <p:nvSpPr>
            <p:cNvPr id="536" name="Google Shape;536;p13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13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title" idx="2"/>
          </p:nvPr>
        </p:nvSpPr>
        <p:spPr>
          <a:xfrm rot="-14480">
            <a:off x="1579762" y="1353073"/>
            <a:ext cx="2991327" cy="8580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1"/>
          </p:nvPr>
        </p:nvSpPr>
        <p:spPr>
          <a:xfrm rot="-6908">
            <a:off x="1580523" y="2075325"/>
            <a:ext cx="2985906" cy="692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3"/>
          </p:nvPr>
        </p:nvSpPr>
        <p:spPr>
          <a:xfrm rot="-13468">
            <a:off x="5375064" y="1352448"/>
            <a:ext cx="2986523" cy="8580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4"/>
          </p:nvPr>
        </p:nvSpPr>
        <p:spPr>
          <a:xfrm rot="-7256">
            <a:off x="5375680" y="2075316"/>
            <a:ext cx="2984707" cy="6924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5"/>
          </p:nvPr>
        </p:nvSpPr>
        <p:spPr>
          <a:xfrm rot="-15173">
            <a:off x="1579760" y="3056603"/>
            <a:ext cx="2990729" cy="8574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6"/>
          </p:nvPr>
        </p:nvSpPr>
        <p:spPr>
          <a:xfrm rot="-7245">
            <a:off x="1580522" y="3778433"/>
            <a:ext cx="2989507" cy="692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title" idx="7" hasCustomPrompt="1"/>
          </p:nvPr>
        </p:nvSpPr>
        <p:spPr>
          <a:xfrm rot="-16651">
            <a:off x="726623" y="1530200"/>
            <a:ext cx="8052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1" name="Google Shape;571;p13"/>
          <p:cNvSpPr txBox="1">
            <a:spLocks noGrp="1"/>
          </p:cNvSpPr>
          <p:nvPr>
            <p:ph type="title" idx="8" hasCustomPrompt="1"/>
          </p:nvPr>
        </p:nvSpPr>
        <p:spPr>
          <a:xfrm rot="-16651">
            <a:off x="726623" y="3234049"/>
            <a:ext cx="8052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9" hasCustomPrompt="1"/>
          </p:nvPr>
        </p:nvSpPr>
        <p:spPr>
          <a:xfrm rot="-16657">
            <a:off x="4522073" y="1530200"/>
            <a:ext cx="8049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title" idx="13"/>
          </p:nvPr>
        </p:nvSpPr>
        <p:spPr>
          <a:xfrm rot="-14154">
            <a:off x="5375066" y="3055991"/>
            <a:ext cx="2987425" cy="8574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14"/>
          </p:nvPr>
        </p:nvSpPr>
        <p:spPr>
          <a:xfrm rot="-7256">
            <a:off x="5375680" y="3778434"/>
            <a:ext cx="2984707" cy="6924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15" hasCustomPrompt="1"/>
          </p:nvPr>
        </p:nvSpPr>
        <p:spPr>
          <a:xfrm rot="-16657">
            <a:off x="4522073" y="3234049"/>
            <a:ext cx="8049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7"/>
          <p:cNvPicPr preferRelativeResize="0"/>
          <p:nvPr/>
        </p:nvPicPr>
        <p:blipFill rotWithShape="1">
          <a:blip r:embed="rId2">
            <a:alphaModFix/>
          </a:blip>
          <a:srcRect l="27483" t="32006" r="29799" b="34702"/>
          <a:stretch/>
        </p:blipFill>
        <p:spPr>
          <a:xfrm rot="-868288">
            <a:off x="6211325" y="3032625"/>
            <a:ext cx="3905898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7"/>
          <p:cNvPicPr preferRelativeResize="0"/>
          <p:nvPr/>
        </p:nvPicPr>
        <p:blipFill rotWithShape="1">
          <a:blip r:embed="rId3">
            <a:alphaModFix/>
          </a:blip>
          <a:srcRect l="32658" t="31809" r="33491" b="19752"/>
          <a:stretch/>
        </p:blipFill>
        <p:spPr>
          <a:xfrm>
            <a:off x="6552975" y="-875698"/>
            <a:ext cx="4104149" cy="33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17"/>
          <p:cNvPicPr preferRelativeResize="0"/>
          <p:nvPr/>
        </p:nvPicPr>
        <p:blipFill rotWithShape="1">
          <a:blip r:embed="rId4">
            <a:alphaModFix amt="62000"/>
          </a:blip>
          <a:srcRect l="25942" t="30366" r="32449" b="43378"/>
          <a:stretch/>
        </p:blipFill>
        <p:spPr>
          <a:xfrm rot="10800000" flipH="1">
            <a:off x="5390099" y="3907525"/>
            <a:ext cx="4192248" cy="1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17"/>
          <p:cNvSpPr/>
          <p:nvPr/>
        </p:nvSpPr>
        <p:spPr>
          <a:xfrm>
            <a:off x="5493650" y="-82625"/>
            <a:ext cx="2574627" cy="5308740"/>
          </a:xfrm>
          <a:custGeom>
            <a:avLst/>
            <a:gdLst/>
            <a:ahLst/>
            <a:cxnLst/>
            <a:rect l="l" t="t" r="r" b="b"/>
            <a:pathLst>
              <a:path w="26265" h="54157" extrusionOk="0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6" name="Google Shape;696;p17"/>
          <p:cNvPicPr preferRelativeResize="0"/>
          <p:nvPr/>
        </p:nvPicPr>
        <p:blipFill rotWithShape="1">
          <a:blip r:embed="rId4">
            <a:alphaModFix/>
          </a:blip>
          <a:srcRect l="25942" t="30366" r="32449" b="43378"/>
          <a:stretch/>
        </p:blipFill>
        <p:spPr>
          <a:xfrm>
            <a:off x="-1353563" y="-47415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17"/>
          <p:cNvPicPr preferRelativeResize="0"/>
          <p:nvPr/>
        </p:nvPicPr>
        <p:blipFill rotWithShape="1">
          <a:blip r:embed="rId5">
            <a:alphaModFix/>
          </a:blip>
          <a:srcRect l="31205" t="21461" r="31680" b="26711"/>
          <a:stretch/>
        </p:blipFill>
        <p:spPr>
          <a:xfrm>
            <a:off x="-1016300" y="82375"/>
            <a:ext cx="1990973" cy="1563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8" name="Google Shape;698;p17"/>
          <p:cNvGrpSpPr/>
          <p:nvPr/>
        </p:nvGrpSpPr>
        <p:grpSpPr>
          <a:xfrm rot="10800000" flipH="1">
            <a:off x="169176" y="3984105"/>
            <a:ext cx="805494" cy="989529"/>
            <a:chOff x="2199075" y="2670475"/>
            <a:chExt cx="141700" cy="174075"/>
          </a:xfrm>
        </p:grpSpPr>
        <p:sp>
          <p:nvSpPr>
            <p:cNvPr id="699" name="Google Shape;699;p17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17"/>
          <p:cNvSpPr/>
          <p:nvPr/>
        </p:nvSpPr>
        <p:spPr>
          <a:xfrm rot="281139">
            <a:off x="5246152" y="-99988"/>
            <a:ext cx="195638" cy="2139992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7"/>
          <p:cNvSpPr txBox="1">
            <a:spLocks noGrp="1"/>
          </p:cNvSpPr>
          <p:nvPr>
            <p:ph type="title"/>
          </p:nvPr>
        </p:nvSpPr>
        <p:spPr>
          <a:xfrm>
            <a:off x="721788" y="1319100"/>
            <a:ext cx="38382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7"/>
          <p:cNvSpPr txBox="1">
            <a:spLocks noGrp="1"/>
          </p:cNvSpPr>
          <p:nvPr>
            <p:ph type="subTitle" idx="1"/>
          </p:nvPr>
        </p:nvSpPr>
        <p:spPr>
          <a:xfrm>
            <a:off x="713225" y="2427600"/>
            <a:ext cx="3858900" cy="13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18"/>
          <p:cNvPicPr preferRelativeResize="0"/>
          <p:nvPr/>
        </p:nvPicPr>
        <p:blipFill rotWithShape="1">
          <a:blip r:embed="rId2">
            <a:alphaModFix amt="65000"/>
          </a:blip>
          <a:srcRect l="25942" t="30366" r="32449" b="43378"/>
          <a:stretch/>
        </p:blipFill>
        <p:spPr>
          <a:xfrm rot="10800000">
            <a:off x="5609250" y="401472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8"/>
          <p:cNvSpPr/>
          <p:nvPr/>
        </p:nvSpPr>
        <p:spPr>
          <a:xfrm rot="10800000">
            <a:off x="8430750" y="1997763"/>
            <a:ext cx="195648" cy="322193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18"/>
          <p:cNvGrpSpPr/>
          <p:nvPr/>
        </p:nvGrpSpPr>
        <p:grpSpPr>
          <a:xfrm rot="7318586" flipH="1">
            <a:off x="-228584" y="3668244"/>
            <a:ext cx="805482" cy="989515"/>
            <a:chOff x="2199075" y="2670475"/>
            <a:chExt cx="141700" cy="174075"/>
          </a:xfrm>
        </p:grpSpPr>
        <p:sp>
          <p:nvSpPr>
            <p:cNvPr id="719" name="Google Shape;719;p18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2" name="Google Shape;732;p18"/>
          <p:cNvPicPr preferRelativeResize="0"/>
          <p:nvPr/>
        </p:nvPicPr>
        <p:blipFill rotWithShape="1">
          <a:blip r:embed="rId3">
            <a:alphaModFix amt="62000"/>
          </a:blip>
          <a:srcRect l="32658" t="31809" r="33491" b="19752"/>
          <a:stretch/>
        </p:blipFill>
        <p:spPr>
          <a:xfrm>
            <a:off x="5774075" y="-994575"/>
            <a:ext cx="3369926" cy="271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Google Shape;733;p18"/>
          <p:cNvGrpSpPr/>
          <p:nvPr/>
        </p:nvGrpSpPr>
        <p:grpSpPr>
          <a:xfrm rot="401867" flipH="1">
            <a:off x="7098990" y="564530"/>
            <a:ext cx="1291143" cy="2049811"/>
            <a:chOff x="7367875" y="1269475"/>
            <a:chExt cx="1291501" cy="2050379"/>
          </a:xfrm>
        </p:grpSpPr>
        <p:sp>
          <p:nvSpPr>
            <p:cNvPr id="734" name="Google Shape;734;p18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8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8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18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8"/>
          <p:cNvSpPr txBox="1">
            <a:spLocks noGrp="1"/>
          </p:cNvSpPr>
          <p:nvPr>
            <p:ph type="subTitle" idx="1"/>
          </p:nvPr>
        </p:nvSpPr>
        <p:spPr>
          <a:xfrm>
            <a:off x="713250" y="1202250"/>
            <a:ext cx="7717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3" r:id="rId8"/>
    <p:sldLayoutId id="2147483664" r:id="rId9"/>
    <p:sldLayoutId id="2147483668" r:id="rId10"/>
    <p:sldLayoutId id="2147483673" r:id="rId11"/>
    <p:sldLayoutId id="2147483676" r:id="rId12"/>
    <p:sldLayoutId id="2147483677" r:id="rId13"/>
    <p:sldLayoutId id="2147483681" r:id="rId14"/>
    <p:sldLayoutId id="2147483682" r:id="rId15"/>
    <p:sldLayoutId id="214748368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0"/>
          <p:cNvSpPr txBox="1">
            <a:spLocks noGrp="1"/>
          </p:cNvSpPr>
          <p:nvPr>
            <p:ph type="ctrTitle"/>
          </p:nvPr>
        </p:nvSpPr>
        <p:spPr>
          <a:xfrm>
            <a:off x="1698156" y="1282325"/>
            <a:ext cx="574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i="0" dirty="0">
                <a:solidFill>
                  <a:schemeClr val="bg2"/>
                </a:solidFill>
                <a:effectLst/>
                <a:latin typeface="zeitung"/>
              </a:rPr>
              <a:t>Water Quality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dirty="0"/>
          </a:p>
        </p:txBody>
      </p:sp>
      <p:sp>
        <p:nvSpPr>
          <p:cNvPr id="1662" name="Google Shape;1662;p40"/>
          <p:cNvSpPr txBox="1">
            <a:spLocks noGrp="1"/>
          </p:cNvSpPr>
          <p:nvPr>
            <p:ph type="subTitle" idx="1"/>
          </p:nvPr>
        </p:nvSpPr>
        <p:spPr>
          <a:xfrm flipV="1">
            <a:off x="1698150" y="3861174"/>
            <a:ext cx="5747700" cy="71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صورة 2" descr="صورة تحتوي على مطر, الطبيعة&#10;&#10;تم إنشاء الوصف تلقائياً">
            <a:extLst>
              <a:ext uri="{FF2B5EF4-FFF2-40B4-BE49-F238E27FC236}">
                <a16:creationId xmlns:a16="http://schemas.microsoft.com/office/drawing/2014/main" id="{70555C5C-8F30-422A-8154-D31A20929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5782"/>
            <a:ext cx="9144000" cy="54629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FF647A5-91ED-49C1-992F-8BE3E0CA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Neue-Medium"/>
              </a:rPr>
              <a:t>Support Vector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Neue-Medium"/>
              </a:rPr>
              <a:t>M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Neue-Medium"/>
              </a:rPr>
              <a:t>achine(SVM)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14A543B-F2EE-4DC8-B8BA-D6051F995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" y="1202251"/>
            <a:ext cx="4533900" cy="1617150"/>
          </a:xfrm>
        </p:spPr>
        <p:txBody>
          <a:bodyPr/>
          <a:lstStyle/>
          <a:p>
            <a:r>
              <a:rPr lang="en-US" dirty="0"/>
              <a:t>Also, (Support Vector Networks) are supervised learning models with associated learning algorithms that analyze data for classification and regression analysis.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3E5B9E3-F326-462F-BC9F-315D80AC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4" y="1202252"/>
            <a:ext cx="3800475" cy="3064948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3DA781FE-2FE9-4818-B8D1-0FA92DB4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900301"/>
            <a:ext cx="2290763" cy="2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3BD30A5-6FCB-411C-99CC-2604209F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050" y="0"/>
            <a:ext cx="7717500" cy="1162050"/>
          </a:xfrm>
        </p:spPr>
        <p:txBody>
          <a:bodyPr/>
          <a:lstStyle/>
          <a:p>
            <a:br>
              <a:rPr lang="en-US" dirty="0"/>
            </a:b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Extreme Gradient Boosting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37E33113-CD1E-4E28-A560-8500E21CA39F}"/>
              </a:ext>
            </a:extLst>
          </p:cNvPr>
          <p:cNvSpPr txBox="1"/>
          <p:nvPr/>
        </p:nvSpPr>
        <p:spPr>
          <a:xfrm>
            <a:off x="809625" y="1305252"/>
            <a:ext cx="30575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The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Helvetica Neue"/>
              </a:rPr>
              <a:t>XGBoost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 algorithm is effective for a wide range of regression and classification predictive modeling problems.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9D9529CB-8B65-48B1-BC36-506E712D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76324"/>
            <a:ext cx="3995737" cy="3095625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EEC7D332-9955-4368-9FCF-DD853DC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4" y="2938462"/>
            <a:ext cx="19526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4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45"/>
          <p:cNvSpPr txBox="1">
            <a:spLocks noGrp="1"/>
          </p:cNvSpPr>
          <p:nvPr>
            <p:ph type="title"/>
          </p:nvPr>
        </p:nvSpPr>
        <p:spPr>
          <a:xfrm>
            <a:off x="1444274" y="835425"/>
            <a:ext cx="6080475" cy="25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bg2"/>
                </a:solidFill>
              </a:rPr>
              <a:t>CONCLUSION</a:t>
            </a:r>
            <a:endParaRPr sz="6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49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65" name="Google Shape;1765;p49"/>
          <p:cNvSpPr txBox="1">
            <a:spLocks noGrp="1"/>
          </p:cNvSpPr>
          <p:nvPr>
            <p:ph type="title" idx="2"/>
          </p:nvPr>
        </p:nvSpPr>
        <p:spPr>
          <a:xfrm rot="-9165">
            <a:off x="1146022" y="2559773"/>
            <a:ext cx="2700610" cy="493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6" name="Google Shape;1766;p49"/>
          <p:cNvSpPr txBox="1">
            <a:spLocks noGrp="1"/>
          </p:cNvSpPr>
          <p:nvPr>
            <p:ph type="subTitle" idx="1"/>
          </p:nvPr>
        </p:nvSpPr>
        <p:spPr>
          <a:xfrm rot="-8800">
            <a:off x="1148418" y="3011695"/>
            <a:ext cx="2695509" cy="78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7" name="Google Shape;1767;p49"/>
          <p:cNvSpPr txBox="1">
            <a:spLocks noGrp="1"/>
          </p:cNvSpPr>
          <p:nvPr>
            <p:ph type="title" idx="3"/>
          </p:nvPr>
        </p:nvSpPr>
        <p:spPr>
          <a:xfrm rot="-8788">
            <a:off x="5298725" y="2559323"/>
            <a:ext cx="2699109" cy="493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8" name="Google Shape;1768;p49"/>
          <p:cNvSpPr txBox="1">
            <a:spLocks noGrp="1"/>
          </p:cNvSpPr>
          <p:nvPr>
            <p:ph type="subTitle" idx="4"/>
          </p:nvPr>
        </p:nvSpPr>
        <p:spPr>
          <a:xfrm rot="-9170">
            <a:off x="5297770" y="3011675"/>
            <a:ext cx="2699110" cy="78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0E34DB51-DAB6-4C40-9761-C498F389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9E20B24-A612-4BEC-9BC1-E597219C7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572000" cy="5120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67"/>
          <p:cNvSpPr txBox="1">
            <a:spLocks noGrp="1"/>
          </p:cNvSpPr>
          <p:nvPr>
            <p:ph type="title"/>
          </p:nvPr>
        </p:nvSpPr>
        <p:spPr>
          <a:xfrm>
            <a:off x="0" y="6634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Overview &amp;Future Work</a:t>
            </a:r>
            <a:endParaRPr dirty="0"/>
          </a:p>
        </p:txBody>
      </p:sp>
      <p:sp>
        <p:nvSpPr>
          <p:cNvPr id="2299" name="Google Shape;2299;p67"/>
          <p:cNvSpPr txBox="1">
            <a:spLocks noGrp="1"/>
          </p:cNvSpPr>
          <p:nvPr>
            <p:ph type="subTitle" idx="1"/>
          </p:nvPr>
        </p:nvSpPr>
        <p:spPr>
          <a:xfrm rot="-4973">
            <a:off x="715123" y="1855921"/>
            <a:ext cx="4770305" cy="407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 of unbalanced data was solved by changing weights</a:t>
            </a:r>
            <a:endParaRPr dirty="0"/>
          </a:p>
        </p:txBody>
      </p:sp>
      <p:sp>
        <p:nvSpPr>
          <p:cNvPr id="2301" name="Google Shape;2301;p67"/>
          <p:cNvSpPr txBox="1">
            <a:spLocks noGrp="1"/>
          </p:cNvSpPr>
          <p:nvPr>
            <p:ph type="subTitle" idx="4"/>
          </p:nvPr>
        </p:nvSpPr>
        <p:spPr>
          <a:xfrm rot="-5180">
            <a:off x="714872" y="2804043"/>
            <a:ext cx="4778705" cy="407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 we would apply it on the Saudi bottled water.</a:t>
            </a:r>
            <a:endParaRPr dirty="0"/>
          </a:p>
        </p:txBody>
      </p:sp>
      <p:sp>
        <p:nvSpPr>
          <p:cNvPr id="2303" name="Google Shape;2303;p67"/>
          <p:cNvSpPr txBox="1">
            <a:spLocks noGrp="1"/>
          </p:cNvSpPr>
          <p:nvPr>
            <p:ph type="subTitle" idx="6"/>
          </p:nvPr>
        </p:nvSpPr>
        <p:spPr>
          <a:xfrm rot="-5183">
            <a:off x="714572" y="3752320"/>
            <a:ext cx="4775705" cy="408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1AE5020-7F39-4E15-9ED3-5D178719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3026" y="1847850"/>
            <a:ext cx="7991475" cy="2259750"/>
          </a:xfrm>
        </p:spPr>
        <p:txBody>
          <a:bodyPr/>
          <a:lstStyle/>
          <a:p>
            <a:r>
              <a:rPr lang="ar-SA" b="0" i="0" dirty="0">
                <a:solidFill>
                  <a:schemeClr val="accent1">
                    <a:lumMod val="75000"/>
                  </a:schemeClr>
                </a:solidFill>
                <a:effectLst/>
                <a:latin typeface="SahlNaskh-bold"/>
                <a:cs typeface="DecoType Naskh" panose="02010400000000000000" pitchFamily="2" charset="-78"/>
              </a:rPr>
              <a:t>﴿وَجَعَلْنَا مِنَ الْمَاءِ كُلَّ </a:t>
            </a:r>
            <a:r>
              <a:rPr lang="ar-SA" dirty="0">
                <a:solidFill>
                  <a:schemeClr val="accent1">
                    <a:lumMod val="75000"/>
                  </a:schemeClr>
                </a:solidFill>
                <a:latin typeface="SahlNaskh-bold"/>
                <a:cs typeface="DecoType Naskh" panose="02010400000000000000" pitchFamily="2" charset="-78"/>
              </a:rPr>
              <a:t>شَيْءٍ حَّيٍ  </a:t>
            </a:r>
            <a:r>
              <a:rPr lang="ar-SA" b="0" i="0" dirty="0">
                <a:solidFill>
                  <a:schemeClr val="accent1">
                    <a:lumMod val="75000"/>
                  </a:schemeClr>
                </a:solidFill>
                <a:effectLst/>
                <a:latin typeface="SahlNaskh-bold"/>
              </a:rPr>
              <a:t>﴾</a:t>
            </a:r>
            <a:br>
              <a:rPr lang="ar-SA" b="0" i="0" dirty="0">
                <a:solidFill>
                  <a:srgbClr val="212529"/>
                </a:solidFill>
                <a:effectLst/>
                <a:latin typeface="SahlNaskh-bold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4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3"/>
          <p:cNvSpPr txBox="1">
            <a:spLocks noGrp="1"/>
          </p:cNvSpPr>
          <p:nvPr>
            <p:ph type="title"/>
          </p:nvPr>
        </p:nvSpPr>
        <p:spPr>
          <a:xfrm>
            <a:off x="2010578" y="1254651"/>
            <a:ext cx="5122844" cy="2071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400" b="1" i="0" dirty="0">
                <a:solidFill>
                  <a:schemeClr val="bg2"/>
                </a:solidFill>
                <a:effectLst/>
                <a:latin typeface="zeitung"/>
              </a:rPr>
              <a:t>Water Quality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dirty="0"/>
          </a:p>
        </p:txBody>
      </p:sp>
      <p:sp>
        <p:nvSpPr>
          <p:cNvPr id="1695" name="Google Shape;1695;p43"/>
          <p:cNvSpPr txBox="1">
            <a:spLocks noGrp="1"/>
          </p:cNvSpPr>
          <p:nvPr>
            <p:ph type="subTitle" idx="1"/>
          </p:nvPr>
        </p:nvSpPr>
        <p:spPr>
          <a:xfrm>
            <a:off x="2549400" y="3326420"/>
            <a:ext cx="40452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Amal </a:t>
            </a:r>
            <a:r>
              <a:rPr lang="en-US" dirty="0" err="1"/>
              <a:t>Alshihabi</a:t>
            </a:r>
            <a:endParaRPr lang="en-US" dirty="0"/>
          </a:p>
          <a:p>
            <a:pPr marL="0" indent="0"/>
            <a:r>
              <a:rPr lang="en-US" dirty="0"/>
              <a:t> </a:t>
            </a:r>
            <a:r>
              <a:rPr lang="en" dirty="0"/>
              <a:t>Inshirah Almutairi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Hanan Alshehri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</a:t>
            </a:r>
            <a:r>
              <a:rPr lang="en-US" dirty="0" err="1"/>
              <a:t>Mejdal</a:t>
            </a:r>
            <a:r>
              <a:rPr lang="en-US" dirty="0"/>
              <a:t> </a:t>
            </a:r>
            <a:r>
              <a:rPr lang="en-US" dirty="0" err="1"/>
              <a:t>Alqahtani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B7EA90F-3992-46D2-8A27-C6215622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00050"/>
            <a:ext cx="5316925" cy="4229100"/>
          </a:xfrm>
        </p:spPr>
        <p:txBody>
          <a:bodyPr/>
          <a:lstStyle/>
          <a:p>
            <a:pPr algn="ctr"/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Have you ever asked yourself if the water you drink is really </a:t>
            </a:r>
            <a:br>
              <a:rPr lang="en-US" sz="2800" dirty="0"/>
            </a:b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safe or not?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صورة 4" descr="صورة تحتوي على حاوية, زجاج&#10;&#10;تم إنشاء الوصف تلقائياً">
            <a:extLst>
              <a:ext uri="{FF2B5EF4-FFF2-40B4-BE49-F238E27FC236}">
                <a16:creationId xmlns:a16="http://schemas.microsoft.com/office/drawing/2014/main" id="{ABD12B2C-95A9-4B4C-90B3-4D08E920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725" y="202351"/>
            <a:ext cx="2979350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8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3" name="Google Shape;1673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4554387" y="3087118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Google Shape;1674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745100" y="3087106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4522512" y="1383893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713225" y="1383881"/>
            <a:ext cx="805502" cy="796381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42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Flow Plan</a:t>
            </a:r>
            <a:endParaRPr dirty="0"/>
          </a:p>
        </p:txBody>
      </p:sp>
      <p:sp>
        <p:nvSpPr>
          <p:cNvPr id="1678" name="Google Shape;1678;p42"/>
          <p:cNvSpPr txBox="1">
            <a:spLocks noGrp="1"/>
          </p:cNvSpPr>
          <p:nvPr>
            <p:ph type="title" idx="2"/>
          </p:nvPr>
        </p:nvSpPr>
        <p:spPr>
          <a:xfrm rot="-14480">
            <a:off x="1579761" y="1352723"/>
            <a:ext cx="3157776" cy="85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Pre-processing</a:t>
            </a:r>
            <a:endParaRPr dirty="0"/>
          </a:p>
        </p:txBody>
      </p:sp>
      <p:sp>
        <p:nvSpPr>
          <p:cNvPr id="1679" name="Google Shape;1679;p42"/>
          <p:cNvSpPr txBox="1">
            <a:spLocks noGrp="1"/>
          </p:cNvSpPr>
          <p:nvPr>
            <p:ph type="subTitle" idx="1"/>
          </p:nvPr>
        </p:nvSpPr>
        <p:spPr>
          <a:xfrm rot="-6908">
            <a:off x="1580523" y="2075325"/>
            <a:ext cx="2985906" cy="692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0" name="Google Shape;1680;p42"/>
          <p:cNvSpPr txBox="1">
            <a:spLocks noGrp="1"/>
          </p:cNvSpPr>
          <p:nvPr>
            <p:ph type="title" idx="3"/>
          </p:nvPr>
        </p:nvSpPr>
        <p:spPr>
          <a:xfrm rot="-13468">
            <a:off x="5419861" y="1500249"/>
            <a:ext cx="2986523" cy="85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endParaRPr dirty="0"/>
          </a:p>
        </p:txBody>
      </p:sp>
      <p:sp>
        <p:nvSpPr>
          <p:cNvPr id="1681" name="Google Shape;1681;p42"/>
          <p:cNvSpPr txBox="1">
            <a:spLocks noGrp="1"/>
          </p:cNvSpPr>
          <p:nvPr>
            <p:ph type="subTitle" idx="4"/>
          </p:nvPr>
        </p:nvSpPr>
        <p:spPr>
          <a:xfrm rot="-7256">
            <a:off x="5375680" y="2075316"/>
            <a:ext cx="2984707" cy="692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2" name="Google Shape;1682;p42"/>
          <p:cNvSpPr txBox="1">
            <a:spLocks noGrp="1"/>
          </p:cNvSpPr>
          <p:nvPr>
            <p:ph type="title" idx="5"/>
          </p:nvPr>
        </p:nvSpPr>
        <p:spPr>
          <a:xfrm rot="-15173">
            <a:off x="1579760" y="3056603"/>
            <a:ext cx="2990729" cy="857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Classifier Models</a:t>
            </a:r>
            <a:endParaRPr dirty="0"/>
          </a:p>
        </p:txBody>
      </p:sp>
      <p:sp>
        <p:nvSpPr>
          <p:cNvPr id="1683" name="Google Shape;1683;p42"/>
          <p:cNvSpPr txBox="1">
            <a:spLocks noGrp="1"/>
          </p:cNvSpPr>
          <p:nvPr>
            <p:ph type="subTitle" idx="6"/>
          </p:nvPr>
        </p:nvSpPr>
        <p:spPr>
          <a:xfrm rot="-7245">
            <a:off x="1580522" y="3778433"/>
            <a:ext cx="2989507" cy="692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4" name="Google Shape;1684;p42"/>
          <p:cNvSpPr txBox="1">
            <a:spLocks noGrp="1"/>
          </p:cNvSpPr>
          <p:nvPr>
            <p:ph type="title" idx="7"/>
          </p:nvPr>
        </p:nvSpPr>
        <p:spPr>
          <a:xfrm rot="-16651">
            <a:off x="726622" y="1530199"/>
            <a:ext cx="8052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85" name="Google Shape;1685;p42"/>
          <p:cNvSpPr txBox="1">
            <a:spLocks noGrp="1"/>
          </p:cNvSpPr>
          <p:nvPr>
            <p:ph type="title" idx="8"/>
          </p:nvPr>
        </p:nvSpPr>
        <p:spPr>
          <a:xfrm rot="-16651">
            <a:off x="726623" y="3234049"/>
            <a:ext cx="8052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86" name="Google Shape;1686;p42"/>
          <p:cNvSpPr txBox="1">
            <a:spLocks noGrp="1"/>
          </p:cNvSpPr>
          <p:nvPr>
            <p:ph type="title" idx="9"/>
          </p:nvPr>
        </p:nvSpPr>
        <p:spPr>
          <a:xfrm rot="-16657">
            <a:off x="4522073" y="1530200"/>
            <a:ext cx="8049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87" name="Google Shape;1687;p42"/>
          <p:cNvSpPr txBox="1">
            <a:spLocks noGrp="1"/>
          </p:cNvSpPr>
          <p:nvPr>
            <p:ph type="title" idx="13"/>
          </p:nvPr>
        </p:nvSpPr>
        <p:spPr>
          <a:xfrm rot="-14154">
            <a:off x="5375066" y="3055991"/>
            <a:ext cx="2987425" cy="857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688" name="Google Shape;1688;p42"/>
          <p:cNvSpPr txBox="1">
            <a:spLocks noGrp="1"/>
          </p:cNvSpPr>
          <p:nvPr>
            <p:ph type="subTitle" idx="14"/>
          </p:nvPr>
        </p:nvSpPr>
        <p:spPr>
          <a:xfrm rot="-7256">
            <a:off x="5375680" y="3778434"/>
            <a:ext cx="2984707" cy="692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9" name="Google Shape;1689;p42"/>
          <p:cNvSpPr txBox="1">
            <a:spLocks noGrp="1"/>
          </p:cNvSpPr>
          <p:nvPr>
            <p:ph type="title" idx="15"/>
          </p:nvPr>
        </p:nvSpPr>
        <p:spPr>
          <a:xfrm rot="-16657">
            <a:off x="4522073" y="3234049"/>
            <a:ext cx="8049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4"/>
          <p:cNvSpPr txBox="1">
            <a:spLocks noGrp="1"/>
          </p:cNvSpPr>
          <p:nvPr>
            <p:ph type="title"/>
          </p:nvPr>
        </p:nvSpPr>
        <p:spPr>
          <a:xfrm>
            <a:off x="721787" y="1381125"/>
            <a:ext cx="4711297" cy="1514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chemeClr val="bg2"/>
                </a:solidFill>
              </a:rPr>
              <a:t>The goal of the project is:</a:t>
            </a:r>
            <a:br>
              <a:rPr lang="en-US" sz="2400" dirty="0"/>
            </a:br>
            <a:r>
              <a:rPr lang="en-US" sz="1600" dirty="0">
                <a:cs typeface="DecoType Thuluth" panose="02010000000000000000" pitchFamily="2" charset="-78"/>
              </a:rPr>
              <a:t>To classify the water usage (Safe or not) </a:t>
            </a:r>
            <a:br>
              <a:rPr lang="en-US" sz="1600" dirty="0">
                <a:cs typeface="DecoType Thuluth" panose="02010000000000000000" pitchFamily="2" charset="-78"/>
              </a:rPr>
            </a:br>
            <a:r>
              <a:rPr lang="en-US" sz="1600" dirty="0">
                <a:cs typeface="DecoType Thuluth" panose="02010000000000000000" pitchFamily="2" charset="-78"/>
              </a:rPr>
              <a:t>based on chemical properties. </a:t>
            </a:r>
            <a:endParaRPr sz="1600" dirty="0">
              <a:cs typeface="DecoType Thuluth" panose="02010000000000000000" pitchFamily="2" charset="-78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CBF90F69-D691-4708-9AF2-3423553F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085" y="352539"/>
            <a:ext cx="3501595" cy="4505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1" name="Google Shape;1711;p46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4143762" y="1788806"/>
            <a:ext cx="805502" cy="796381"/>
          </a:xfrm>
          <a:prstGeom prst="rect">
            <a:avLst/>
          </a:prstGeom>
          <a:noFill/>
          <a:ln>
            <a:noFill/>
          </a:ln>
        </p:spPr>
      </p:pic>
      <p:sp>
        <p:nvSpPr>
          <p:cNvPr id="1712" name="Google Shape;1712;p46"/>
          <p:cNvSpPr txBox="1">
            <a:spLocks noGrp="1"/>
          </p:cNvSpPr>
          <p:nvPr>
            <p:ph type="title"/>
          </p:nvPr>
        </p:nvSpPr>
        <p:spPr>
          <a:xfrm>
            <a:off x="687763" y="4681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bg2"/>
                </a:solidFill>
              </a:rPr>
              <a:t>Data Description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713" name="Google Shape;1713;p46"/>
          <p:cNvSpPr txBox="1">
            <a:spLocks noGrp="1"/>
          </p:cNvSpPr>
          <p:nvPr>
            <p:ph type="title" idx="2"/>
          </p:nvPr>
        </p:nvSpPr>
        <p:spPr>
          <a:xfrm rot="-10295">
            <a:off x="737532" y="2635974"/>
            <a:ext cx="2404211" cy="493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Observations </a:t>
            </a:r>
            <a:endParaRPr dirty="0"/>
          </a:p>
        </p:txBody>
      </p:sp>
      <p:sp>
        <p:nvSpPr>
          <p:cNvPr id="1714" name="Google Shape;1714;p46"/>
          <p:cNvSpPr txBox="1">
            <a:spLocks noGrp="1"/>
          </p:cNvSpPr>
          <p:nvPr>
            <p:ph type="subTitle" idx="1"/>
          </p:nvPr>
        </p:nvSpPr>
        <p:spPr>
          <a:xfrm rot="-9885">
            <a:off x="739731" y="3087894"/>
            <a:ext cx="2399710" cy="789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/>
              <a:t>8k</a:t>
            </a:r>
            <a:endParaRPr dirty="0"/>
          </a:p>
        </p:txBody>
      </p:sp>
      <p:sp>
        <p:nvSpPr>
          <p:cNvPr id="1715" name="Google Shape;1715;p46"/>
          <p:cNvSpPr txBox="1">
            <a:spLocks noGrp="1"/>
          </p:cNvSpPr>
          <p:nvPr>
            <p:ph type="title" idx="3"/>
          </p:nvPr>
        </p:nvSpPr>
        <p:spPr>
          <a:xfrm rot="-9886">
            <a:off x="3374319" y="2635523"/>
            <a:ext cx="2399410" cy="493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Columns</a:t>
            </a:r>
            <a:endParaRPr dirty="0"/>
          </a:p>
        </p:txBody>
      </p:sp>
      <p:sp>
        <p:nvSpPr>
          <p:cNvPr id="1716" name="Google Shape;1716;p46"/>
          <p:cNvSpPr txBox="1">
            <a:spLocks noGrp="1"/>
          </p:cNvSpPr>
          <p:nvPr>
            <p:ph type="subTitle" idx="4"/>
          </p:nvPr>
        </p:nvSpPr>
        <p:spPr>
          <a:xfrm rot="-10316">
            <a:off x="3373520" y="3087877"/>
            <a:ext cx="2399411" cy="789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 </a:t>
            </a:r>
            <a:endParaRPr dirty="0"/>
          </a:p>
        </p:txBody>
      </p:sp>
      <p:sp>
        <p:nvSpPr>
          <p:cNvPr id="1717" name="Google Shape;1717;p46"/>
          <p:cNvSpPr txBox="1">
            <a:spLocks noGrp="1"/>
          </p:cNvSpPr>
          <p:nvPr>
            <p:ph type="title" idx="5"/>
          </p:nvPr>
        </p:nvSpPr>
        <p:spPr>
          <a:xfrm rot="-9886">
            <a:off x="6006908" y="2635523"/>
            <a:ext cx="2399410" cy="493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From</a:t>
            </a:r>
            <a:endParaRPr dirty="0"/>
          </a:p>
        </p:txBody>
      </p:sp>
      <p:sp>
        <p:nvSpPr>
          <p:cNvPr id="1718" name="Google Shape;1718;p46"/>
          <p:cNvSpPr txBox="1">
            <a:spLocks noGrp="1"/>
          </p:cNvSpPr>
          <p:nvPr>
            <p:ph type="subTitle" idx="6"/>
          </p:nvPr>
        </p:nvSpPr>
        <p:spPr>
          <a:xfrm rot="-10322">
            <a:off x="6007657" y="3087876"/>
            <a:ext cx="2397911" cy="789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Kaggle</a:t>
            </a:r>
            <a:endParaRPr dirty="0"/>
          </a:p>
        </p:txBody>
      </p:sp>
      <p:pic>
        <p:nvPicPr>
          <p:cNvPr id="1719" name="Google Shape;1719;p46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1536912" y="1788806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46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6750612" y="1788806"/>
            <a:ext cx="805502" cy="796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DD3B8F26-80A6-4836-A49D-D94D1F0E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133" y="660924"/>
            <a:ext cx="1682642" cy="1664352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6E3166F2-ED63-424C-8168-43998F72B0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19532" y="2325164"/>
            <a:ext cx="2395867" cy="2157412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Data            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Pre-processing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D892589-A4C5-411D-BC38-5CB31182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17" y="670449"/>
            <a:ext cx="2328874" cy="2115495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1BD4502A-7E51-4BF3-BD06-7ACA7F8E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656254"/>
            <a:ext cx="9067800" cy="896998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7ADFCDED-D4AD-496A-9DDE-86B120C4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37" y="0"/>
            <a:ext cx="5857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6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58"/>
          <p:cNvSpPr txBox="1">
            <a:spLocks noGrp="1"/>
          </p:cNvSpPr>
          <p:nvPr>
            <p:ph type="title"/>
          </p:nvPr>
        </p:nvSpPr>
        <p:spPr>
          <a:xfrm>
            <a:off x="1798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algorithm(Models)</a:t>
            </a:r>
            <a:endParaRPr dirty="0"/>
          </a:p>
        </p:txBody>
      </p:sp>
      <p:graphicFrame>
        <p:nvGraphicFramePr>
          <p:cNvPr id="1885" name="Google Shape;1885;p58"/>
          <p:cNvGraphicFramePr/>
          <p:nvPr>
            <p:extLst>
              <p:ext uri="{D42A27DB-BD31-4B8C-83A1-F6EECF244321}">
                <p14:modId xmlns:p14="http://schemas.microsoft.com/office/powerpoint/2010/main" val="1426154711"/>
              </p:ext>
            </p:extLst>
          </p:nvPr>
        </p:nvGraphicFramePr>
        <p:xfrm>
          <a:off x="713250" y="1282735"/>
          <a:ext cx="6905400" cy="3312115"/>
        </p:xfrm>
        <a:graphic>
          <a:graphicData uri="http://schemas.openxmlformats.org/drawingml/2006/table">
            <a:tbl>
              <a:tblPr>
                <a:noFill/>
                <a:tableStyleId>{C9D1FA82-9131-4AD2-AD37-2FA159BF6BA3}</a:tableStyleId>
              </a:tblPr>
              <a:tblGrid>
                <a:gridCol w="3206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774">
                <a:tc>
                  <a:txBody>
                    <a:bodyPr/>
                    <a:lstStyle/>
                    <a:p>
                      <a:pPr marL="720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3612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3612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dirty="0">
                          <a:solidFill>
                            <a:schemeClr val="tx2"/>
                          </a:solidFill>
                          <a:latin typeface="Arial Nova" panose="020B0604020202020204" pitchFamily="34" charset="0"/>
                          <a:ea typeface="Chivo Black"/>
                          <a:cs typeface="Chivo Black"/>
                          <a:sym typeface="Chivo Black"/>
                        </a:rPr>
                        <a:t>Accuracy</a:t>
                      </a:r>
                      <a:endParaRPr sz="2300" dirty="0">
                        <a:solidFill>
                          <a:schemeClr val="tx2"/>
                        </a:solidFill>
                        <a:latin typeface="Arial Nova" panose="020B0604020202020204" pitchFamily="34" charset="0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3612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42"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 (RF)</a:t>
                      </a:r>
                      <a:endParaRPr sz="32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3612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0.95</a:t>
                      </a:r>
                      <a:endParaRPr sz="16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869"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k-nearest neighbors(KNN)</a:t>
                      </a:r>
                      <a:endParaRPr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84</a:t>
                      </a:r>
                      <a:endParaRPr sz="16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796"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Naiive</a:t>
                      </a:r>
                      <a:r>
                        <a:rPr lang="en-US" sz="1800" b="0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Bayes(NB)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85</a:t>
                      </a:r>
                      <a:endParaRPr sz="16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 (DT)</a:t>
                      </a:r>
                      <a:endParaRPr sz="2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95</a:t>
                      </a:r>
                      <a:endParaRPr sz="16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69584"/>
                  </a:ext>
                </a:extLst>
              </a:tr>
              <a:tr h="446796"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Adapttive</a:t>
                      </a:r>
                      <a:r>
                        <a:rPr lang="en-US" sz="1800" b="0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Boost(AB)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92</a:t>
                      </a:r>
                      <a:endParaRPr sz="16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00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EA5E4AF-0BD8-4C7F-8664-BBF7B84172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9275"/>
            <a:ext cx="7718425" cy="5715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Logistic Regression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46B699F-27BD-4476-A450-B0DA5BA1A56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 rot="10800000" flipV="1">
            <a:off x="0" y="1254125"/>
            <a:ext cx="4000500" cy="1476375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Logistic Regression is used when the dependent variable(target) is categorical.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C81C0D-D7C7-4777-BDB0-810D0013D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83162"/>
            <a:ext cx="2466976" cy="182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145B7E39-811D-4E61-8850-04AF5B4D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033711"/>
            <a:ext cx="3033712" cy="29735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D73E005-3143-4C11-B508-FA66A8EE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963" y="2343065"/>
            <a:ext cx="4362213" cy="28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6243"/>
      </p:ext>
    </p:extLst>
  </p:cSld>
  <p:clrMapOvr>
    <a:masterClrMapping/>
  </p:clrMapOvr>
</p:sld>
</file>

<file path=ppt/theme/theme1.xml><?xml version="1.0" encoding="utf-8"?>
<a:theme xmlns:a="http://schemas.openxmlformats.org/drawingml/2006/main" name="Meerwasser Pitch Deck by Slidesgo">
  <a:themeElements>
    <a:clrScheme name="Simple Light">
      <a:dk1>
        <a:srgbClr val="154D58"/>
      </a:dk1>
      <a:lt1>
        <a:srgbClr val="FFFFFF"/>
      </a:lt1>
      <a:dk2>
        <a:srgbClr val="168B91"/>
      </a:dk2>
      <a:lt2>
        <a:srgbClr val="6FA8DC"/>
      </a:lt2>
      <a:accent1>
        <a:srgbClr val="9FC5E8"/>
      </a:accent1>
      <a:accent2>
        <a:srgbClr val="9EDCD9"/>
      </a:accent2>
      <a:accent3>
        <a:srgbClr val="93C47D"/>
      </a:accent3>
      <a:accent4>
        <a:srgbClr val="B6D7A8"/>
      </a:accent4>
      <a:accent5>
        <a:srgbClr val="FFFFFF"/>
      </a:accent5>
      <a:accent6>
        <a:srgbClr val="FFFFFF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242</Words>
  <Application>Microsoft Office PowerPoint</Application>
  <PresentationFormat>عرض على الشاشة (16:9)</PresentationFormat>
  <Paragraphs>49</Paragraphs>
  <Slides>15</Slides>
  <Notes>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11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7" baseType="lpstr">
      <vt:lpstr>Chivo Black</vt:lpstr>
      <vt:lpstr>HelveticaNeue-Medium</vt:lpstr>
      <vt:lpstr>Roboto</vt:lpstr>
      <vt:lpstr>Open Sans</vt:lpstr>
      <vt:lpstr>Helvetica Neue</vt:lpstr>
      <vt:lpstr>Arial</vt:lpstr>
      <vt:lpstr>zeitung</vt:lpstr>
      <vt:lpstr>Arial Nova</vt:lpstr>
      <vt:lpstr>Poppins ExtraBold</vt:lpstr>
      <vt:lpstr>charter</vt:lpstr>
      <vt:lpstr>SahlNaskh-bold</vt:lpstr>
      <vt:lpstr>Meerwasser Pitch Deck by Slidesgo</vt:lpstr>
      <vt:lpstr>Water Quality </vt:lpstr>
      <vt:lpstr>Water Quality </vt:lpstr>
      <vt:lpstr>   Have you ever asked yourself if the water you drink is really  safe or not?</vt:lpstr>
      <vt:lpstr>Work Flow Plan</vt:lpstr>
      <vt:lpstr>          The goal of the project is: To classify the water usage (Safe or not)  based on chemical properties. </vt:lpstr>
      <vt:lpstr>Data Description</vt:lpstr>
      <vt:lpstr>Data                Pre-processing</vt:lpstr>
      <vt:lpstr>Classification algorithm(Models)</vt:lpstr>
      <vt:lpstr>Logistic Regression </vt:lpstr>
      <vt:lpstr>Support Vector Machine(SVM)</vt:lpstr>
      <vt:lpstr> Extreme Gradient Boosting</vt:lpstr>
      <vt:lpstr>CONCLUSION</vt:lpstr>
      <vt:lpstr>عرض تقديمي في PowerPoint</vt:lpstr>
      <vt:lpstr>Insights Overview &amp;Future Work</vt:lpstr>
      <vt:lpstr>﴿وَجَعَلْنَا مِنَ الْمَاءِ كُلَّ شَيْءٍ حَّيٍ  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</dc:title>
  <dc:creator>User</dc:creator>
  <cp:lastModifiedBy>أمل سعيد حامد الشهابي</cp:lastModifiedBy>
  <cp:revision>3</cp:revision>
  <dcterms:modified xsi:type="dcterms:W3CDTF">2021-12-18T12:54:32Z</dcterms:modified>
</cp:coreProperties>
</file>