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  <p:sldMasterId id="2147483664" r:id="rId4"/>
    <p:sldMasterId id="2147483666" r:id="rId5"/>
    <p:sldMasterId id="2147483668" r:id="rId6"/>
  </p:sldMasterIdLst>
  <p:notesMasterIdLst>
    <p:notesMasterId r:id="rId17"/>
  </p:notesMasterIdLst>
  <p:sldIdLst>
    <p:sldId id="256" r:id="rId7"/>
    <p:sldId id="258" r:id="rId8"/>
    <p:sldId id="259" r:id="rId9"/>
    <p:sldId id="260" r:id="rId10"/>
    <p:sldId id="261" r:id="rId11"/>
    <p:sldId id="265" r:id="rId12"/>
    <p:sldId id="266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8" autoAdjust="0"/>
    <p:restoredTop sz="54225" autoAdjust="0"/>
  </p:normalViewPr>
  <p:slideViewPr>
    <p:cSldViewPr showGuides="1">
      <p:cViewPr varScale="1">
        <p:scale>
          <a:sx n="55" d="100"/>
          <a:sy n="55" d="100"/>
        </p:scale>
        <p:origin x="22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7A4-95C4-49A7-B18D-D234C078783D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DFA-B482-4AD0-A536-856EB395CE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6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>
            <a:noAutofit/>
          </a:bodyPr>
          <a:lstStyle/>
          <a:p>
            <a:r>
              <a:rPr lang="en-US" sz="1200" dirty="0" smtClean="0"/>
              <a:t>For</a:t>
            </a:r>
            <a:r>
              <a:rPr lang="en-US" sz="1200" baseline="0" dirty="0" smtClean="0"/>
              <a:t> reproduction steps for this slide, refer to the PowerPoint template titled 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picture and text effects for PowerPoint slides</a:t>
            </a:r>
            <a:r>
              <a:rPr lang="en-US" sz="1200" baseline="0" dirty="0" smtClean="0"/>
              <a:t>” (ANI_TEXT.potx), slide number 8.</a:t>
            </a:r>
            <a:endParaRPr lang="en-US" sz="120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71432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400" b="1" dirty="0" smtClean="0"/>
              <a:t>Custom animation effects: faded zoom entrance and exit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Picture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Insert Picture</a:t>
            </a:r>
            <a:r>
              <a:rPr lang="en-US" sz="1200" b="0" baseline="0" dirty="0" smtClean="0"/>
              <a:t> dialog box, s</a:t>
            </a:r>
            <a:r>
              <a:rPr lang="en-US" sz="1200" b="0" baseline="0" dirty="0" smtClean="0">
                <a:latin typeface="+mn-lt"/>
              </a:rPr>
              <a:t>elect a picture, and then click </a:t>
            </a:r>
            <a:r>
              <a:rPr lang="en-US" sz="1200" b="1" baseline="0" dirty="0" smtClean="0">
                <a:latin typeface="+mn-lt"/>
              </a:rPr>
              <a:t>Insert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picture.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5.5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picture. Under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Rectangles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Rounded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Rectangle </a:t>
            </a:r>
            <a:r>
              <a:rPr lang="en-US" sz="1200" b="0" baseline="0" dirty="0" smtClean="0"/>
              <a:t>(second option from the left)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picture, drag the yellow diamond adjustment handle toward the corner to decrease the rounding on the corners of the rectangle.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Shadow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Outer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Offset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Center </a:t>
            </a:r>
            <a:r>
              <a:rPr lang="en-US" sz="1200" b="0" baseline="0" dirty="0" smtClean="0"/>
              <a:t>(second row, second option from the left).</a:t>
            </a:r>
            <a:endParaRPr lang="en-US" sz="1200" b="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picture.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Faded Zoom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 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Modify: Faded Zoom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Modify: Faded Zoom</a:t>
            </a:r>
            <a:r>
              <a:rPr lang="en-US" sz="1200" b="0" baseline="0" dirty="0" smtClean="0"/>
              <a:t>, in the</a:t>
            </a:r>
            <a:r>
              <a:rPr lang="en-US" sz="1200" b="1" baseline="0" dirty="0" smtClean="0"/>
              <a:t> 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Medium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Custom Animation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Exit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Exit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Faded Zoom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 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Modify: Faded Zoom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="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Modify: Faded Zoom</a:t>
            </a:r>
            <a:r>
              <a:rPr lang="en-US" sz="1200" b="0" baseline="0" dirty="0" smtClean="0"/>
              <a:t>, in the</a:t>
            </a:r>
            <a:r>
              <a:rPr lang="en-US" sz="1200" b="1" baseline="0" dirty="0" smtClean="0"/>
              <a:t> 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Medium</a:t>
            </a:r>
            <a:r>
              <a:rPr lang="en-US" sz="1200" baseline="0" dirty="0" smtClean="0"/>
              <a:t>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dirty="0" smtClean="0"/>
              <a:t>To duplicate the animated</a:t>
            </a:r>
            <a:r>
              <a:rPr lang="en-US" sz="1200" baseline="0" dirty="0" smtClean="0"/>
              <a:t> picture</a:t>
            </a:r>
            <a:r>
              <a:rPr lang="en-US" sz="1200" dirty="0" smtClean="0"/>
              <a:t> effects on this slide, do the</a:t>
            </a:r>
            <a:r>
              <a:rPr lang="en-US" sz="1200" baseline="0" dirty="0" smtClean="0"/>
              <a:t>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Select the first picture.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</a:t>
            </a:r>
            <a:r>
              <a:rPr lang="en-US" sz="1200" baseline="0" dirty="0" smtClean="0"/>
              <a:t> in the</a:t>
            </a:r>
            <a:r>
              <a:rPr lang="en-US" sz="1200" dirty="0" smtClean="0"/>
              <a:t> </a:t>
            </a:r>
            <a:r>
              <a:rPr lang="en-US" sz="1200" b="1" dirty="0" smtClean="0"/>
              <a:t>Clipboard</a:t>
            </a:r>
            <a:r>
              <a:rPr lang="en-US" sz="1200" dirty="0" smtClean="0"/>
              <a:t> group, click the arrow under </a:t>
            </a:r>
            <a:r>
              <a:rPr lang="en-US" sz="1200" b="1" dirty="0" smtClean="0"/>
              <a:t>Paste</a:t>
            </a:r>
            <a:r>
              <a:rPr lang="en-US" sz="1200" b="0" dirty="0" smtClean="0"/>
              <a:t>,</a:t>
            </a:r>
            <a:r>
              <a:rPr lang="en-US" sz="1200" dirty="0" smtClean="0"/>
              <a:t> and</a:t>
            </a:r>
            <a:r>
              <a:rPr lang="en-US" sz="1200" baseline="0" dirty="0" smtClean="0"/>
              <a:t> then click </a:t>
            </a:r>
            <a:r>
              <a:rPr lang="en-US" sz="1200" b="1" dirty="0" smtClean="0"/>
              <a:t>Duplicate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</a:t>
            </a:r>
            <a:r>
              <a:rPr lang="en-US" sz="1200" baseline="0" dirty="0" smtClean="0"/>
              <a:t> second </a:t>
            </a:r>
            <a:r>
              <a:rPr lang="en-US" sz="1200" dirty="0" smtClean="0"/>
              <a:t>picture.</a:t>
            </a:r>
            <a:r>
              <a:rPr lang="en-US" sz="1200" baseline="0" dirty="0" smtClean="0"/>
              <a:t> </a:t>
            </a:r>
            <a:r>
              <a:rPr lang="en-US" sz="1200" dirty="0" smtClean="0"/>
              <a:t>Under </a:t>
            </a:r>
            <a:r>
              <a:rPr lang="en-US" sz="1200" b="1" dirty="0" smtClean="0"/>
              <a:t>Picture Tools</a:t>
            </a:r>
            <a:r>
              <a:rPr lang="en-US" sz="120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dirty="0" smtClean="0"/>
              <a:t> tab, in</a:t>
            </a:r>
            <a:r>
              <a:rPr lang="en-US" sz="1200" baseline="0" dirty="0" smtClean="0"/>
              <a:t> the</a:t>
            </a:r>
            <a:r>
              <a:rPr lang="en-US" sz="1200" dirty="0" smtClean="0"/>
              <a:t> </a:t>
            </a:r>
            <a:r>
              <a:rPr lang="en-US" sz="1200" b="1" dirty="0" smtClean="0"/>
              <a:t>Adjust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Change Picture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Insert Picture</a:t>
            </a:r>
            <a:r>
              <a:rPr lang="en-US" sz="1200" b="0" baseline="0" dirty="0" smtClean="0"/>
              <a:t> dialog box, s</a:t>
            </a:r>
            <a:r>
              <a:rPr lang="en-US" sz="1200" b="0" baseline="0" dirty="0" smtClean="0">
                <a:latin typeface="+mn-lt"/>
              </a:rPr>
              <a:t>elect a picture, and then click </a:t>
            </a:r>
            <a:r>
              <a:rPr lang="en-US" sz="1200" b="1" baseline="0" dirty="0" smtClean="0">
                <a:latin typeface="+mn-lt"/>
              </a:rPr>
              <a:t>Insert</a:t>
            </a:r>
            <a:r>
              <a:rPr lang="en-US" sz="1200" b="0" baseline="0" dirty="0" smtClean="0">
                <a:latin typeface="+mn-lt"/>
              </a:rPr>
              <a:t>.</a:t>
            </a:r>
            <a:endParaRPr lang="en-US" sz="1200" b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second picture.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5.5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second picture. On</a:t>
            </a:r>
            <a:r>
              <a:rPr lang="en-US" sz="1200" baseline="0" dirty="0" smtClean="0"/>
              <a:t>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</a:t>
            </a:r>
            <a:r>
              <a:rPr lang="en-US" sz="1200" baseline="0" dirty="0" smtClean="0"/>
              <a:t> in the</a:t>
            </a:r>
            <a:r>
              <a:rPr lang="en-US" sz="1200" dirty="0" smtClean="0"/>
              <a:t> </a:t>
            </a:r>
            <a:r>
              <a:rPr lang="en-US" sz="1200" b="1" dirty="0" smtClean="0"/>
              <a:t>Clipboard</a:t>
            </a:r>
            <a:r>
              <a:rPr lang="en-US" sz="1200" dirty="0" smtClean="0"/>
              <a:t> group, click the arrow under </a:t>
            </a:r>
            <a:r>
              <a:rPr lang="en-US" sz="1200" b="1" dirty="0" smtClean="0"/>
              <a:t>Paste</a:t>
            </a:r>
            <a:r>
              <a:rPr lang="en-US" sz="1200" b="0" dirty="0" smtClean="0"/>
              <a:t>,</a:t>
            </a:r>
            <a:r>
              <a:rPr lang="en-US" sz="1200" dirty="0" smtClean="0"/>
              <a:t> and</a:t>
            </a:r>
            <a:r>
              <a:rPr lang="en-US" sz="1200" baseline="0" dirty="0" smtClean="0"/>
              <a:t> then click </a:t>
            </a:r>
            <a:r>
              <a:rPr lang="en-US" sz="1200" b="1" dirty="0" smtClean="0"/>
              <a:t>Duplicate</a:t>
            </a:r>
            <a:r>
              <a:rPr lang="en-US" sz="120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third </a:t>
            </a:r>
            <a:r>
              <a:rPr lang="en-US" sz="1200" baseline="0" dirty="0" smtClean="0"/>
              <a:t>picture. </a:t>
            </a:r>
            <a:r>
              <a:rPr lang="en-US" sz="1200" dirty="0" smtClean="0"/>
              <a:t>Under </a:t>
            </a:r>
            <a:r>
              <a:rPr lang="en-US" sz="1200" b="1" dirty="0" smtClean="0"/>
              <a:t>Picture Tools</a:t>
            </a:r>
            <a:r>
              <a:rPr lang="en-US" sz="120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dirty="0" smtClean="0"/>
              <a:t> tab, in</a:t>
            </a:r>
            <a:r>
              <a:rPr lang="en-US" sz="1200" baseline="0" dirty="0" smtClean="0"/>
              <a:t> the</a:t>
            </a:r>
            <a:r>
              <a:rPr lang="en-US" sz="1200" dirty="0" smtClean="0"/>
              <a:t> </a:t>
            </a:r>
            <a:r>
              <a:rPr lang="en-US" sz="1200" b="1" dirty="0" smtClean="0"/>
              <a:t>Adjust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Change Picture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Insert Picture</a:t>
            </a:r>
            <a:r>
              <a:rPr lang="en-US" sz="1200" b="0" baseline="0" dirty="0" smtClean="0"/>
              <a:t> dialog box, s</a:t>
            </a:r>
            <a:r>
              <a:rPr lang="en-US" sz="1200" b="0" baseline="0" dirty="0" smtClean="0">
                <a:latin typeface="+mn-lt"/>
              </a:rPr>
              <a:t>elect a picture, and then click </a:t>
            </a:r>
            <a:r>
              <a:rPr lang="en-US" sz="1200" b="1" baseline="0" dirty="0" smtClean="0">
                <a:latin typeface="+mn-lt"/>
              </a:rPr>
              <a:t>Insert</a:t>
            </a:r>
            <a:r>
              <a:rPr lang="en-US" sz="1200" b="0" baseline="0" dirty="0" smtClean="0">
                <a:latin typeface="+mn-lt"/>
              </a:rPr>
              <a:t>.</a:t>
            </a:r>
            <a:endParaRPr lang="en-US" sz="1200" b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third picture.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5.5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 and hold CTRL, and then s</a:t>
            </a:r>
            <a:r>
              <a:rPr lang="en-US" sz="1200" dirty="0" smtClean="0"/>
              <a:t>elect all three pictures.</a:t>
            </a:r>
            <a:r>
              <a:rPr lang="en-US" sz="1200" baseline="0" dirty="0" smtClean="0"/>
              <a:t> </a:t>
            </a: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</a:t>
            </a:r>
            <a:r>
              <a:rPr lang="en-US" sz="120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In the </a:t>
            </a:r>
            <a:r>
              <a:rPr lang="en-US" sz="1200" b="1" dirty="0" smtClean="0"/>
              <a:t>Custom Animation </a:t>
            </a:r>
            <a:r>
              <a:rPr lang="en-US" sz="1200" b="0" baseline="0" dirty="0" smtClean="0"/>
              <a:t>task pane</a:t>
            </a:r>
            <a:r>
              <a:rPr lang="en-US" sz="1200" dirty="0" smtClean="0"/>
              <a:t>, select the sixth animation </a:t>
            </a:r>
            <a:r>
              <a:rPr lang="en-US" sz="1200" baseline="0" dirty="0" smtClean="0"/>
              <a:t>effect (faded zoom exit effect for the third picture). Click the arrow to the right of the effect, and then click </a:t>
            </a:r>
            <a:r>
              <a:rPr lang="en-US" sz="1200" b="1" baseline="0" dirty="0" smtClean="0"/>
              <a:t>Remove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in the drop-down list.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1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list,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1, Lighter 50%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 the left)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2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list,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second option from the left).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83706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400" b="1" dirty="0" smtClean="0"/>
              <a:t>Custom animation effects: video wall reveal picture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 smtClean="0">
                <a:latin typeface="+mn-lt"/>
              </a:rPr>
              <a:t>Tip</a:t>
            </a:r>
            <a:r>
              <a:rPr lang="en-US" sz="1200" b="0" baseline="0" dirty="0" smtClean="0">
                <a:latin typeface="+mn-lt"/>
              </a:rPr>
              <a:t>: For best results when reproducing the picture effects on this slide, you may want to use the </a:t>
            </a:r>
            <a:r>
              <a:rPr lang="en-US" sz="1200" b="1" baseline="0" dirty="0" smtClean="0">
                <a:latin typeface="+mn-lt"/>
              </a:rPr>
              <a:t>Snap objects to grid</a:t>
            </a:r>
            <a:r>
              <a:rPr lang="en-US" sz="1200" b="0" baseline="0" dirty="0" smtClean="0">
                <a:latin typeface="+mn-lt"/>
              </a:rPr>
              <a:t> feature. To do so, right-click the slide background and select </a:t>
            </a:r>
            <a:r>
              <a:rPr lang="en-US" sz="1200" b="1" baseline="0" dirty="0" smtClean="0">
                <a:latin typeface="+mn-lt"/>
              </a:rPr>
              <a:t>Grid and Guides</a:t>
            </a:r>
            <a:r>
              <a:rPr lang="en-US" sz="1200" b="0" baseline="0" dirty="0" smtClean="0">
                <a:latin typeface="+mn-lt"/>
              </a:rPr>
              <a:t>. Under </a:t>
            </a:r>
            <a:r>
              <a:rPr lang="en-US" sz="1200" b="1" baseline="0" dirty="0" smtClean="0">
                <a:latin typeface="+mn-lt"/>
              </a:rPr>
              <a:t>Snap to</a:t>
            </a:r>
            <a:r>
              <a:rPr lang="en-US" sz="1200" b="0" baseline="0" dirty="0" smtClean="0">
                <a:latin typeface="+mn-lt"/>
              </a:rPr>
              <a:t>, select </a:t>
            </a:r>
            <a:r>
              <a:rPr lang="en-US" sz="1200" b="1" baseline="0" dirty="0" smtClean="0">
                <a:latin typeface="+mn-lt"/>
              </a:rPr>
              <a:t>Snap objects to grid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background</a:t>
            </a:r>
            <a:r>
              <a:rPr lang="en-US" sz="1200" baseline="0" dirty="0" smtClean="0"/>
              <a:t> on this slide, do the following:</a:t>
            </a:r>
            <a:endParaRPr lang="en-US" sz="1200" b="1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Right-click the slide background area, and then click </a:t>
            </a:r>
            <a:r>
              <a:rPr lang="en-US" sz="1200" b="1" baseline="0" dirty="0" smtClean="0"/>
              <a:t>Format Background</a:t>
            </a:r>
            <a:r>
              <a:rPr lang="en-US" sz="1200" b="0" baseline="0" dirty="0" smtClean="0"/>
              <a:t>.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</a:t>
            </a:r>
            <a:r>
              <a:rPr lang="en-US" sz="1200" b="1" baseline="0" dirty="0" smtClean="0"/>
              <a:t> Format Background </a:t>
            </a:r>
            <a:r>
              <a:rPr lang="en-US" sz="1200" b="0" baseline="0" dirty="0" smtClean="0"/>
              <a:t>dialog box, in the left pane, select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do the following in the </a:t>
            </a:r>
            <a:r>
              <a:rPr lang="en-US" sz="1200" b="1" baseline="0" dirty="0" smtClean="0"/>
              <a:t>Fill </a:t>
            </a:r>
            <a:r>
              <a:rPr lang="en-US" sz="1200" b="0" baseline="0" dirty="0" smtClean="0"/>
              <a:t>pane: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Picture or texture fill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Insert from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 Picture </a:t>
            </a:r>
            <a:r>
              <a:rPr lang="en-US" sz="1200" b="0" baseline="0" dirty="0" smtClean="0"/>
              <a:t>dialog box, s</a:t>
            </a:r>
            <a:r>
              <a:rPr lang="en-US" sz="1200" baseline="0" dirty="0" smtClean="0"/>
              <a:t>elect a picture, and then click </a:t>
            </a:r>
            <a:r>
              <a:rPr lang="en-US" sz="1200" b="1" baseline="0" dirty="0" smtClean="0"/>
              <a:t>Insert</a:t>
            </a:r>
            <a:r>
              <a:rPr lang="en-US" sz="120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</a:t>
            </a:r>
            <a:r>
              <a:rPr lang="en-US" sz="1200" baseline="0" dirty="0" smtClean="0"/>
              <a:t>the first row of squares with animation effects on this slide, do the following: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Shapes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and then under </a:t>
            </a:r>
            <a:r>
              <a:rPr lang="en-US" sz="1200" b="1" dirty="0" smtClean="0"/>
              <a:t>Rectangles</a:t>
            </a:r>
            <a:r>
              <a:rPr lang="en-US" sz="1200" dirty="0" smtClean="0"/>
              <a:t> click </a:t>
            </a:r>
            <a:r>
              <a:rPr lang="en-US" sz="1200" b="1" dirty="0" smtClean="0"/>
              <a:t>Rectangle </a:t>
            </a:r>
            <a:r>
              <a:rPr lang="en-US" sz="1200" b="0" dirty="0" smtClean="0"/>
              <a:t>(first option on the left).</a:t>
            </a:r>
            <a:r>
              <a:rPr lang="en-US" sz="1200" b="0" baseline="0" dirty="0" smtClean="0"/>
              <a:t> On the slide, </a:t>
            </a:r>
            <a:r>
              <a:rPr lang="en-US" sz="1200" dirty="0" smtClean="0"/>
              <a:t>drag</a:t>
            </a:r>
            <a:r>
              <a:rPr lang="en-US" sz="1200" baseline="0" dirty="0" smtClean="0"/>
              <a:t> to draw the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Select the rectangle. Under </a:t>
            </a:r>
            <a:r>
              <a:rPr lang="en-US" sz="1200" b="1" dirty="0" smtClean="0"/>
              <a:t>Drawing</a:t>
            </a:r>
            <a:r>
              <a:rPr lang="en-US" sz="1200" dirty="0" smtClean="0"/>
              <a:t> </a:t>
            </a:r>
            <a:r>
              <a:rPr lang="en-US" sz="1200" b="1" dirty="0" smtClean="0"/>
              <a:t>Tools</a:t>
            </a:r>
            <a:r>
              <a:rPr lang="en-US" sz="1200" b="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group, do the following to change it into a square: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Shape Height </a:t>
            </a:r>
            <a:r>
              <a:rPr lang="en-US" sz="1200" baseline="0" dirty="0" smtClean="0"/>
              <a:t>box, enter </a:t>
            </a:r>
            <a:r>
              <a:rPr lang="en-US" sz="1200" b="1" baseline="0" dirty="0" smtClean="0"/>
              <a:t>2.5”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Shape Width </a:t>
            </a:r>
            <a:r>
              <a:rPr lang="en-US" sz="1200" baseline="0" dirty="0" smtClean="0"/>
              <a:t>box, enter </a:t>
            </a:r>
            <a:r>
              <a:rPr lang="en-US" sz="1200" b="1" baseline="0" dirty="0" smtClean="0"/>
              <a:t>2.5”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dirty="0" smtClean="0"/>
              <a:t>Drawing</a:t>
            </a:r>
            <a:r>
              <a:rPr lang="en-US" sz="1200" dirty="0" smtClean="0"/>
              <a:t> </a:t>
            </a:r>
            <a:r>
              <a:rPr lang="en-US" sz="1200" b="1" dirty="0" smtClean="0"/>
              <a:t>Tools</a:t>
            </a:r>
            <a:r>
              <a:rPr lang="en-US" sz="1200" b="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Shape 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Shape Fill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Black, Text 1 </a:t>
            </a:r>
            <a:r>
              <a:rPr lang="en-US" sz="1200" b="0" baseline="0" dirty="0" smtClean="0"/>
              <a:t>(first row, second option from the left)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Shape Outline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No Outline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Select the square.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Clipboard</a:t>
            </a:r>
            <a:r>
              <a:rPr lang="en-US" sz="1200" dirty="0" smtClean="0"/>
              <a:t> group, click the arrow</a:t>
            </a:r>
            <a:r>
              <a:rPr lang="en-US" sz="1200" baseline="0" dirty="0" smtClean="0"/>
              <a:t> under</a:t>
            </a:r>
            <a:r>
              <a:rPr lang="en-US" sz="1200" dirty="0" smtClean="0"/>
              <a:t> </a:t>
            </a:r>
            <a:r>
              <a:rPr lang="en-US" sz="1200" b="1" dirty="0" smtClean="0"/>
              <a:t>Paste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Duplicate</a:t>
            </a:r>
            <a:r>
              <a:rPr lang="en-US" sz="1200" dirty="0" smtClean="0"/>
              <a:t>.</a:t>
            </a:r>
            <a:r>
              <a:rPr lang="en-US" sz="1200" baseline="0" dirty="0" smtClean="0"/>
              <a:t> Repeat this process two more times for a total of four squares.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Press and hold CTRL, and then select all four squares.</a:t>
            </a:r>
            <a:r>
              <a:rPr lang="en-US" sz="1200" baseline="0" dirty="0" smtClean="0"/>
              <a:t> </a:t>
            </a: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Align</a:t>
            </a:r>
            <a:r>
              <a:rPr lang="en-US" sz="1200" b="1" baseline="0" dirty="0" smtClean="0"/>
              <a:t> to Slide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Align</a:t>
            </a:r>
            <a:r>
              <a:rPr lang="en-US" sz="1200" b="1" baseline="0" dirty="0" smtClean="0"/>
              <a:t> Top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Distribute Horizontally</a:t>
            </a:r>
            <a:r>
              <a:rPr lang="en-US" sz="1200" b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Press and hold CTRL, and then select all four squares.</a:t>
            </a:r>
            <a:r>
              <a:rPr lang="en-US" sz="1200" baseline="0" dirty="0" smtClean="0"/>
              <a:t>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do the following in the </a:t>
            </a:r>
            <a:r>
              <a:rPr lang="en-US" sz="1200" b="1" baseline="0" dirty="0" smtClean="0"/>
              <a:t>Custom Animation </a:t>
            </a:r>
            <a:r>
              <a:rPr lang="en-US" sz="1200" b="0" baseline="0" dirty="0" smtClean="0"/>
              <a:t>task pane:</a:t>
            </a:r>
            <a:endParaRPr lang="en-US" sz="1200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Exit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Exit Effect</a:t>
            </a:r>
            <a:r>
              <a:rPr lang="en-US" sz="1200" b="0" baseline="0" dirty="0" smtClean="0"/>
              <a:t> 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Subtle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 </a:t>
            </a:r>
            <a:r>
              <a:rPr lang="en-US" sz="1200" b="0" baseline="0" dirty="0" smtClean="0"/>
              <a:t>task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first animation effect. Click the arrow to the right of the first animation effect (fade effect for the first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second animation effect. Click the arrow to the right of the second animation effect (fade effect for the second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0.1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third animation effect. Click the arrow to the right of the third animation effect (fade effect for the third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0.2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fourth animation effect. Click the arrow to the right of the fourth animation effect (fade effect for the fourth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To reproduce </a:t>
            </a:r>
            <a:r>
              <a:rPr lang="en-US" sz="1200" baseline="0" dirty="0" smtClean="0"/>
              <a:t>the second row of squares with animation effects on this slide, do the following: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one of the squares in the first row.</a:t>
            </a:r>
            <a:r>
              <a:rPr lang="en-US" sz="1200" baseline="0" dirty="0" smtClean="0"/>
              <a:t> </a:t>
            </a: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Paste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Duplicate</a:t>
            </a:r>
            <a:r>
              <a:rPr lang="en-US" sz="1200" b="0" baseline="0" dirty="0" smtClean="0"/>
              <a:t>, and then drag the duplicate square away from the first row of squares</a:t>
            </a:r>
            <a:r>
              <a:rPr lang="en-US" sz="1200" baseline="0" dirty="0" smtClean="0"/>
              <a:t>. Repeat this process two more times for a total of four new squares (a total of eight squares on the slide).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</a:t>
            </a:r>
            <a:r>
              <a:rPr lang="en-US" sz="1200" baseline="0" dirty="0" smtClean="0"/>
              <a:t> in the </a:t>
            </a:r>
            <a:r>
              <a:rPr lang="en-US" sz="1200" b="1" baseline="0" dirty="0" smtClean="0"/>
              <a:t>Editing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Select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Selection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Pane</a:t>
            </a:r>
            <a:r>
              <a:rPr lang="en-US" sz="1200" baseline="0" dirty="0" smtClean="0"/>
              <a:t>. P</a:t>
            </a:r>
            <a:r>
              <a:rPr lang="en-US" sz="1200" dirty="0" smtClean="0"/>
              <a:t>ress and hold CTRL, and then i</a:t>
            </a:r>
            <a:r>
              <a:rPr lang="en-US" sz="1200" baseline="0" dirty="0" smtClean="0"/>
              <a:t>n the </a:t>
            </a:r>
            <a:r>
              <a:rPr lang="en-US" sz="1200" b="1" baseline="0" dirty="0" smtClean="0"/>
              <a:t>Selection and Visibility </a:t>
            </a:r>
            <a:r>
              <a:rPr lang="en-US" sz="1200" baseline="0" dirty="0" smtClean="0"/>
              <a:t>pane</a:t>
            </a:r>
            <a:r>
              <a:rPr lang="en-US" sz="1200" dirty="0" smtClean="0"/>
              <a:t>, select the fifth, sixth, seventh, and eighth</a:t>
            </a:r>
            <a:r>
              <a:rPr lang="en-US" sz="1200" baseline="0" dirty="0" smtClean="0"/>
              <a:t> objects (</a:t>
            </a:r>
            <a:r>
              <a:rPr lang="en-US" sz="1200" dirty="0" smtClean="0"/>
              <a:t>four new squares). </a:t>
            </a:r>
            <a:endParaRPr lang="en-US" sz="1200" i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Align</a:t>
            </a:r>
            <a:r>
              <a:rPr lang="en-US" sz="1200" b="1" baseline="0" dirty="0" smtClean="0"/>
              <a:t> Middle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Distribute Horizontally</a:t>
            </a:r>
            <a:r>
              <a:rPr lang="en-US" sz="1200" b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Custom 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, select the fifth, sixth, seventh, and eighth animation effects (fade effects for the second row of squares), and then do the following:</a:t>
            </a:r>
            <a:endParaRPr lang="en-US" sz="1200" i="1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 </a:t>
            </a:r>
            <a:r>
              <a:rPr lang="en-US" sz="1200" b="0" baseline="0" dirty="0" smtClean="0"/>
              <a:t>task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fifth animation effect. Click the arrow to the right of the fifth animation effect (fade effect for the fifth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0.4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</a:t>
            </a:r>
            <a:r>
              <a:rPr lang="en-US" sz="1200" baseline="0" dirty="0" smtClean="0"/>
              <a:t>sixth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baseline="0" dirty="0" smtClean="0"/>
              <a:t>sixth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baseline="0" dirty="0" smtClean="0"/>
              <a:t>sixth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0.5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</a:t>
            </a:r>
            <a:r>
              <a:rPr lang="en-US" sz="1200" baseline="0" dirty="0" smtClean="0"/>
              <a:t>seventh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baseline="0" dirty="0" smtClean="0"/>
              <a:t>seventh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baseline="0" dirty="0" smtClean="0"/>
              <a:t>seventh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0.6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</a:t>
            </a:r>
            <a:r>
              <a:rPr lang="en-US" sz="1200" baseline="0" dirty="0" smtClean="0"/>
              <a:t>eighth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baseline="0" dirty="0" smtClean="0"/>
              <a:t>eighth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baseline="0" dirty="0" smtClean="0"/>
              <a:t>eighth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0.7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To reproduce </a:t>
            </a:r>
            <a:r>
              <a:rPr lang="en-US" sz="1200" baseline="0" dirty="0" smtClean="0"/>
              <a:t>the third row of squares with animation effects on this slide, do the following: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one of the squares in the second row.</a:t>
            </a:r>
            <a:r>
              <a:rPr lang="en-US" sz="1200" baseline="0" dirty="0" smtClean="0"/>
              <a:t> </a:t>
            </a: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Paste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Duplicate</a:t>
            </a:r>
            <a:r>
              <a:rPr lang="en-US" sz="1200" b="0" baseline="0" dirty="0" smtClean="0"/>
              <a:t>, and then drag the duplicate square away from the second row of squares</a:t>
            </a:r>
            <a:r>
              <a:rPr lang="en-US" sz="1200" baseline="0" dirty="0" smtClean="0"/>
              <a:t>. Repeat this process two more times for a total of four new squares (a total of 12 squares on the slide).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P</a:t>
            </a:r>
            <a:r>
              <a:rPr lang="en-US" sz="1200" dirty="0" smtClean="0"/>
              <a:t>ress and hold CTRL, and then i</a:t>
            </a:r>
            <a:r>
              <a:rPr lang="en-US" sz="1200" baseline="0" dirty="0" smtClean="0"/>
              <a:t>n the </a:t>
            </a:r>
            <a:r>
              <a:rPr lang="en-US" sz="1200" b="1" baseline="0" dirty="0" smtClean="0"/>
              <a:t>Selection and Visibility </a:t>
            </a:r>
            <a:r>
              <a:rPr lang="en-US" sz="1200" baseline="0" dirty="0" smtClean="0"/>
              <a:t>pane</a:t>
            </a:r>
            <a:r>
              <a:rPr lang="en-US" sz="1200" dirty="0" smtClean="0"/>
              <a:t>, select the ninth, 10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, 11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, and 12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baseline="0" dirty="0" smtClean="0"/>
              <a:t>objects (</a:t>
            </a:r>
            <a:r>
              <a:rPr lang="en-US" sz="1200" dirty="0" smtClean="0"/>
              <a:t>four new squares). </a:t>
            </a:r>
            <a:endParaRPr lang="en-US" sz="1200" i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Align</a:t>
            </a:r>
            <a:r>
              <a:rPr lang="en-US" sz="1200" b="1" baseline="0" dirty="0" smtClean="0"/>
              <a:t> Bottom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Distribute Horizontally</a:t>
            </a:r>
            <a:r>
              <a:rPr lang="en-US" sz="1200" b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Custom 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, select the </a:t>
            </a:r>
            <a:r>
              <a:rPr lang="en-US" sz="1200" dirty="0" smtClean="0"/>
              <a:t>ninth, 10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, 11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, and 12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baseline="0" dirty="0" smtClean="0"/>
              <a:t>animation effects (fade effects for the third row of squares), and then do the following:</a:t>
            </a:r>
            <a:endParaRPr lang="en-US" sz="1200" i="1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 </a:t>
            </a:r>
            <a:r>
              <a:rPr lang="en-US" sz="1200" b="0" baseline="0" dirty="0" smtClean="0"/>
              <a:t>task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ninth animation effect. Click the arrow to the right of the </a:t>
            </a:r>
            <a:r>
              <a:rPr lang="en-US" sz="1200" dirty="0" smtClean="0"/>
              <a:t>ninth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dirty="0" smtClean="0"/>
              <a:t>ninth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0.8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10</a:t>
            </a:r>
            <a:r>
              <a:rPr lang="en-US" sz="1200" b="0" baseline="30000" dirty="0" smtClean="0"/>
              <a:t>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dirty="0" smtClean="0"/>
              <a:t>10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dirty="0" smtClean="0"/>
              <a:t>10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0.9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11</a:t>
            </a:r>
            <a:r>
              <a:rPr lang="en-US" sz="1200" b="0" baseline="30000" dirty="0" smtClean="0"/>
              <a:t>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dirty="0" smtClean="0"/>
              <a:t>11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dirty="0" smtClean="0"/>
              <a:t>11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12</a:t>
            </a:r>
            <a:r>
              <a:rPr lang="en-US" sz="1200" b="0" baseline="30000" dirty="0" smtClean="0"/>
              <a:t>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dirty="0" smtClean="0"/>
              <a:t>12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dirty="0" smtClean="0"/>
              <a:t>12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1.1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endParaRPr lang="en-US" sz="14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55937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400" b="1" dirty="0" smtClean="0"/>
              <a:t>Custom animation effects: Grayscale picture fades to full color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grayscale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Picture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</a:t>
            </a: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</a:t>
            </a:r>
            <a:r>
              <a:rPr lang="en-US" sz="1200" i="0" baseline="0" dirty="0" smtClean="0"/>
              <a:t> dialog box, select a color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picture.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4.15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6.25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>
                <a:latin typeface="+mn-lt"/>
              </a:rPr>
              <a:t>Under </a:t>
            </a:r>
            <a:r>
              <a:rPr lang="en-US" sz="1200" b="1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Adjust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Recolor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Color Modes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Grayscale </a:t>
            </a:r>
            <a:r>
              <a:rPr lang="en-US" sz="1200" b="0" baseline="0" dirty="0" smtClean="0"/>
              <a:t>(first option from the left)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Right-click the grayscale picture, and then click </a:t>
            </a:r>
            <a:r>
              <a:rPr lang="en-US" sz="1200" b="1" baseline="0" dirty="0" smtClean="0"/>
              <a:t>Format Picture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Format Picture</a:t>
            </a:r>
            <a:r>
              <a:rPr lang="en-US" sz="1200" baseline="0" dirty="0" smtClean="0"/>
              <a:t> dialog box, in the left pane, click </a:t>
            </a:r>
            <a:r>
              <a:rPr lang="en-US" sz="1200" b="1" baseline="0" dirty="0" smtClean="0"/>
              <a:t>Shadow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In the </a:t>
            </a:r>
            <a:r>
              <a:rPr lang="en-US" sz="1200" b="1" baseline="0" dirty="0" smtClean="0"/>
              <a:t>Shadow</a:t>
            </a:r>
            <a:r>
              <a:rPr lang="en-US" sz="1200" baseline="0" dirty="0" smtClean="0"/>
              <a:t> pane, 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Outer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Offset Diagonal Top Right </a:t>
            </a:r>
            <a:r>
              <a:rPr lang="en-US" sz="1200" baseline="0" dirty="0" smtClean="0"/>
              <a:t>(third row, first option on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to Slide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Center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r>
              <a:rPr lang="en-US" sz="1200" dirty="0" smtClean="0"/>
              <a:t>To reproduce the full-color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grayscale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Paste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duplicate picture. </a:t>
            </a:r>
            <a:r>
              <a:rPr lang="en-US" sz="1200" b="0" baseline="0" dirty="0" smtClean="0">
                <a:latin typeface="+mn-lt"/>
              </a:rPr>
              <a:t>Under </a:t>
            </a:r>
            <a:r>
              <a:rPr lang="en-US" sz="1200" b="1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Adjust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Recolor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No Recolor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No Recolor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to Slide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Center</a:t>
            </a:r>
            <a:r>
              <a:rPr lang="en-US" sz="1200" baseline="0" dirty="0" smtClean="0"/>
              <a:t>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full-color picture, and then do the following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Slow.</a:t>
            </a:r>
            <a:endParaRPr lang="en-US" sz="120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Expand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="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Expand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Expand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Fast</a:t>
            </a:r>
            <a:r>
              <a:rPr lang="en-US" sz="1200" b="0" baseline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200" b="0" baseline="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r>
              <a:rPr lang="en-US" sz="1200" baseline="0" dirty="0" smtClean="0"/>
              <a:t>On the </a:t>
            </a:r>
            <a:r>
              <a:rPr lang="en-US" sz="1200" b="1" baseline="0" dirty="0" smtClean="0"/>
              <a:t>Design </a:t>
            </a:r>
            <a:r>
              <a:rPr lang="en-US" sz="1200" baseline="0" dirty="0" smtClean="0"/>
              <a:t>tab, in the </a:t>
            </a:r>
            <a:r>
              <a:rPr lang="en-US" sz="1200" b="1" baseline="0" dirty="0" smtClean="0"/>
              <a:t>Background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Background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Style 8</a:t>
            </a:r>
            <a:r>
              <a:rPr lang="en-US" sz="1200" b="0" baseline="0" dirty="0" smtClean="0"/>
              <a:t> (second row, fourth option from the left).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this action is taken in a PowerPoint presentation containing more than one slide, the background style will be applied to all of the slides.)</a:t>
            </a:r>
            <a:endParaRPr lang="en-US" sz="1200" b="1" baseline="0" dirty="0" smtClean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400" b="1" baseline="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09895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400" b="1" dirty="0" smtClean="0"/>
              <a:t>Custom animation effects: faded zoom entrance and exit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Picture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Insert Picture</a:t>
            </a:r>
            <a:r>
              <a:rPr lang="en-US" sz="1200" b="0" baseline="0" dirty="0" smtClean="0"/>
              <a:t> dialog box, s</a:t>
            </a:r>
            <a:r>
              <a:rPr lang="en-US" sz="1200" b="0" baseline="0" dirty="0" smtClean="0">
                <a:latin typeface="+mn-lt"/>
              </a:rPr>
              <a:t>elect a picture, and then click </a:t>
            </a:r>
            <a:r>
              <a:rPr lang="en-US" sz="1200" b="1" baseline="0" dirty="0" smtClean="0">
                <a:latin typeface="+mn-lt"/>
              </a:rPr>
              <a:t>Insert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picture.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5.5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picture. Under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Rectangles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Rounded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Rectangle </a:t>
            </a:r>
            <a:r>
              <a:rPr lang="en-US" sz="1200" b="0" baseline="0" dirty="0" smtClean="0"/>
              <a:t>(second option from the left)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picture, drag the yellow diamond adjustment handle toward the corner to decrease the rounding on the corners of the rectangle.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Shadow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Outer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Offset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Center </a:t>
            </a:r>
            <a:r>
              <a:rPr lang="en-US" sz="1200" b="0" baseline="0" dirty="0" smtClean="0"/>
              <a:t>(second row, second option from the left).</a:t>
            </a:r>
            <a:endParaRPr lang="en-US" sz="1200" b="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picture.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Faded Zoom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 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Modify: Faded Zoom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Modify: Faded Zoom</a:t>
            </a:r>
            <a:r>
              <a:rPr lang="en-US" sz="1200" b="0" baseline="0" dirty="0" smtClean="0"/>
              <a:t>, in the</a:t>
            </a:r>
            <a:r>
              <a:rPr lang="en-US" sz="1200" b="1" baseline="0" dirty="0" smtClean="0"/>
              <a:t> 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Medium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Custom Animation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Exit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Exit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Faded Zoom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 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Modify: Faded Zoom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="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Modify: Faded Zoom</a:t>
            </a:r>
            <a:r>
              <a:rPr lang="en-US" sz="1200" b="0" baseline="0" dirty="0" smtClean="0"/>
              <a:t>, in the</a:t>
            </a:r>
            <a:r>
              <a:rPr lang="en-US" sz="1200" b="1" baseline="0" dirty="0" smtClean="0"/>
              <a:t> 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Medium</a:t>
            </a:r>
            <a:r>
              <a:rPr lang="en-US" sz="1200" baseline="0" dirty="0" smtClean="0"/>
              <a:t>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dirty="0" smtClean="0"/>
              <a:t>To duplicate the animated</a:t>
            </a:r>
            <a:r>
              <a:rPr lang="en-US" sz="1200" baseline="0" dirty="0" smtClean="0"/>
              <a:t> picture</a:t>
            </a:r>
            <a:r>
              <a:rPr lang="en-US" sz="1200" dirty="0" smtClean="0"/>
              <a:t> effects on this slide, do the</a:t>
            </a:r>
            <a:r>
              <a:rPr lang="en-US" sz="1200" baseline="0" dirty="0" smtClean="0"/>
              <a:t>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Select the first picture.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</a:t>
            </a:r>
            <a:r>
              <a:rPr lang="en-US" sz="1200" baseline="0" dirty="0" smtClean="0"/>
              <a:t> in the</a:t>
            </a:r>
            <a:r>
              <a:rPr lang="en-US" sz="1200" dirty="0" smtClean="0"/>
              <a:t> </a:t>
            </a:r>
            <a:r>
              <a:rPr lang="en-US" sz="1200" b="1" dirty="0" smtClean="0"/>
              <a:t>Clipboard</a:t>
            </a:r>
            <a:r>
              <a:rPr lang="en-US" sz="1200" dirty="0" smtClean="0"/>
              <a:t> group, click the arrow under </a:t>
            </a:r>
            <a:r>
              <a:rPr lang="en-US" sz="1200" b="1" dirty="0" smtClean="0"/>
              <a:t>Paste</a:t>
            </a:r>
            <a:r>
              <a:rPr lang="en-US" sz="1200" b="0" dirty="0" smtClean="0"/>
              <a:t>,</a:t>
            </a:r>
            <a:r>
              <a:rPr lang="en-US" sz="1200" dirty="0" smtClean="0"/>
              <a:t> and</a:t>
            </a:r>
            <a:r>
              <a:rPr lang="en-US" sz="1200" baseline="0" dirty="0" smtClean="0"/>
              <a:t> then click </a:t>
            </a:r>
            <a:r>
              <a:rPr lang="en-US" sz="1200" b="1" dirty="0" smtClean="0"/>
              <a:t>Duplicate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</a:t>
            </a:r>
            <a:r>
              <a:rPr lang="en-US" sz="1200" baseline="0" dirty="0" smtClean="0"/>
              <a:t> second </a:t>
            </a:r>
            <a:r>
              <a:rPr lang="en-US" sz="1200" dirty="0" smtClean="0"/>
              <a:t>picture.</a:t>
            </a:r>
            <a:r>
              <a:rPr lang="en-US" sz="1200" baseline="0" dirty="0" smtClean="0"/>
              <a:t> </a:t>
            </a:r>
            <a:r>
              <a:rPr lang="en-US" sz="1200" dirty="0" smtClean="0"/>
              <a:t>Under </a:t>
            </a:r>
            <a:r>
              <a:rPr lang="en-US" sz="1200" b="1" dirty="0" smtClean="0"/>
              <a:t>Picture Tools</a:t>
            </a:r>
            <a:r>
              <a:rPr lang="en-US" sz="120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dirty="0" smtClean="0"/>
              <a:t> tab, in</a:t>
            </a:r>
            <a:r>
              <a:rPr lang="en-US" sz="1200" baseline="0" dirty="0" smtClean="0"/>
              <a:t> the</a:t>
            </a:r>
            <a:r>
              <a:rPr lang="en-US" sz="1200" dirty="0" smtClean="0"/>
              <a:t> </a:t>
            </a:r>
            <a:r>
              <a:rPr lang="en-US" sz="1200" b="1" dirty="0" smtClean="0"/>
              <a:t>Adjust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Change Picture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Insert Picture</a:t>
            </a:r>
            <a:r>
              <a:rPr lang="en-US" sz="1200" b="0" baseline="0" dirty="0" smtClean="0"/>
              <a:t> dialog box, s</a:t>
            </a:r>
            <a:r>
              <a:rPr lang="en-US" sz="1200" b="0" baseline="0" dirty="0" smtClean="0">
                <a:latin typeface="+mn-lt"/>
              </a:rPr>
              <a:t>elect a picture, and then click </a:t>
            </a:r>
            <a:r>
              <a:rPr lang="en-US" sz="1200" b="1" baseline="0" dirty="0" smtClean="0">
                <a:latin typeface="+mn-lt"/>
              </a:rPr>
              <a:t>Insert</a:t>
            </a:r>
            <a:r>
              <a:rPr lang="en-US" sz="1200" b="0" baseline="0" dirty="0" smtClean="0">
                <a:latin typeface="+mn-lt"/>
              </a:rPr>
              <a:t>.</a:t>
            </a:r>
            <a:endParaRPr lang="en-US" sz="1200" b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second picture.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5.5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second picture. On</a:t>
            </a:r>
            <a:r>
              <a:rPr lang="en-US" sz="1200" baseline="0" dirty="0" smtClean="0"/>
              <a:t>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</a:t>
            </a:r>
            <a:r>
              <a:rPr lang="en-US" sz="1200" baseline="0" dirty="0" smtClean="0"/>
              <a:t> in the</a:t>
            </a:r>
            <a:r>
              <a:rPr lang="en-US" sz="1200" dirty="0" smtClean="0"/>
              <a:t> </a:t>
            </a:r>
            <a:r>
              <a:rPr lang="en-US" sz="1200" b="1" dirty="0" smtClean="0"/>
              <a:t>Clipboard</a:t>
            </a:r>
            <a:r>
              <a:rPr lang="en-US" sz="1200" dirty="0" smtClean="0"/>
              <a:t> group, click the arrow under </a:t>
            </a:r>
            <a:r>
              <a:rPr lang="en-US" sz="1200" b="1" dirty="0" smtClean="0"/>
              <a:t>Paste</a:t>
            </a:r>
            <a:r>
              <a:rPr lang="en-US" sz="1200" b="0" dirty="0" smtClean="0"/>
              <a:t>,</a:t>
            </a:r>
            <a:r>
              <a:rPr lang="en-US" sz="1200" dirty="0" smtClean="0"/>
              <a:t> and</a:t>
            </a:r>
            <a:r>
              <a:rPr lang="en-US" sz="1200" baseline="0" dirty="0" smtClean="0"/>
              <a:t> then click </a:t>
            </a:r>
            <a:r>
              <a:rPr lang="en-US" sz="1200" b="1" dirty="0" smtClean="0"/>
              <a:t>Duplicate</a:t>
            </a:r>
            <a:r>
              <a:rPr lang="en-US" sz="120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third </a:t>
            </a:r>
            <a:r>
              <a:rPr lang="en-US" sz="1200" baseline="0" dirty="0" smtClean="0"/>
              <a:t>picture. </a:t>
            </a:r>
            <a:r>
              <a:rPr lang="en-US" sz="1200" dirty="0" smtClean="0"/>
              <a:t>Under </a:t>
            </a:r>
            <a:r>
              <a:rPr lang="en-US" sz="1200" b="1" dirty="0" smtClean="0"/>
              <a:t>Picture Tools</a:t>
            </a:r>
            <a:r>
              <a:rPr lang="en-US" sz="120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dirty="0" smtClean="0"/>
              <a:t> tab, in</a:t>
            </a:r>
            <a:r>
              <a:rPr lang="en-US" sz="1200" baseline="0" dirty="0" smtClean="0"/>
              <a:t> the</a:t>
            </a:r>
            <a:r>
              <a:rPr lang="en-US" sz="1200" dirty="0" smtClean="0"/>
              <a:t> </a:t>
            </a:r>
            <a:r>
              <a:rPr lang="en-US" sz="1200" b="1" dirty="0" smtClean="0"/>
              <a:t>Adjust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Change Picture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Insert Picture</a:t>
            </a:r>
            <a:r>
              <a:rPr lang="en-US" sz="1200" b="0" baseline="0" dirty="0" smtClean="0"/>
              <a:t> dialog box, s</a:t>
            </a:r>
            <a:r>
              <a:rPr lang="en-US" sz="1200" b="0" baseline="0" dirty="0" smtClean="0">
                <a:latin typeface="+mn-lt"/>
              </a:rPr>
              <a:t>elect a picture, and then click </a:t>
            </a:r>
            <a:r>
              <a:rPr lang="en-US" sz="1200" b="1" baseline="0" dirty="0" smtClean="0">
                <a:latin typeface="+mn-lt"/>
              </a:rPr>
              <a:t>Insert</a:t>
            </a:r>
            <a:r>
              <a:rPr lang="en-US" sz="1200" b="0" baseline="0" dirty="0" smtClean="0">
                <a:latin typeface="+mn-lt"/>
              </a:rPr>
              <a:t>.</a:t>
            </a:r>
            <a:endParaRPr lang="en-US" sz="1200" b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third picture.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5.5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 and hold CTRL, and then s</a:t>
            </a:r>
            <a:r>
              <a:rPr lang="en-US" sz="1200" dirty="0" smtClean="0"/>
              <a:t>elect all three pictures.</a:t>
            </a:r>
            <a:r>
              <a:rPr lang="en-US" sz="1200" baseline="0" dirty="0" smtClean="0"/>
              <a:t> </a:t>
            </a: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</a:t>
            </a:r>
            <a:r>
              <a:rPr lang="en-US" sz="120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In the </a:t>
            </a:r>
            <a:r>
              <a:rPr lang="en-US" sz="1200" b="1" dirty="0" smtClean="0"/>
              <a:t>Custom Animation </a:t>
            </a:r>
            <a:r>
              <a:rPr lang="en-US" sz="1200" b="0" baseline="0" dirty="0" smtClean="0"/>
              <a:t>task pane</a:t>
            </a:r>
            <a:r>
              <a:rPr lang="en-US" sz="1200" dirty="0" smtClean="0"/>
              <a:t>, select the sixth animation </a:t>
            </a:r>
            <a:r>
              <a:rPr lang="en-US" sz="1200" baseline="0" dirty="0" smtClean="0"/>
              <a:t>effect (faded zoom exit effect for the third picture). Click the arrow to the right of the effect, and then click </a:t>
            </a:r>
            <a:r>
              <a:rPr lang="en-US" sz="1200" b="1" baseline="0" dirty="0" smtClean="0"/>
              <a:t>Remove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in the drop-down list.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1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list,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1, Lighter 50%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 the left)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2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list,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second option from the left).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51834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>
            <a:noAutofit/>
          </a:bodyPr>
          <a:lstStyle/>
          <a:p>
            <a:r>
              <a:rPr lang="en-US" sz="1200" dirty="0" smtClean="0"/>
              <a:t>For</a:t>
            </a:r>
            <a:r>
              <a:rPr lang="en-US" sz="1200" baseline="0" dirty="0" smtClean="0"/>
              <a:t> reproduction steps for this slide, refer to the PowerPoint template titled 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picture and text effects for PowerPoint slides</a:t>
            </a:r>
            <a:r>
              <a:rPr lang="en-US" sz="1200" baseline="0" dirty="0" smtClean="0"/>
              <a:t>” (ANI_TEXT.potx), slide number 8.</a:t>
            </a:r>
            <a:endParaRPr lang="en-US" sz="120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43871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400" b="1" dirty="0" smtClean="0"/>
              <a:t>Custom animation effects: faded zoom entrance and exit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Picture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Insert Picture</a:t>
            </a:r>
            <a:r>
              <a:rPr lang="en-US" sz="1200" b="0" baseline="0" dirty="0" smtClean="0"/>
              <a:t> dialog box, s</a:t>
            </a:r>
            <a:r>
              <a:rPr lang="en-US" sz="1200" b="0" baseline="0" dirty="0" smtClean="0">
                <a:latin typeface="+mn-lt"/>
              </a:rPr>
              <a:t>elect a picture, and then click </a:t>
            </a:r>
            <a:r>
              <a:rPr lang="en-US" sz="1200" b="1" baseline="0" dirty="0" smtClean="0">
                <a:latin typeface="+mn-lt"/>
              </a:rPr>
              <a:t>Insert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picture.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5.5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picture. Under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Rectangles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Rounded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Rectangle </a:t>
            </a:r>
            <a:r>
              <a:rPr lang="en-US" sz="1200" b="0" baseline="0" dirty="0" smtClean="0"/>
              <a:t>(second option from the left)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picture, drag the yellow diamond adjustment handle toward the corner to decrease the rounding on the corners of the rectangle.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Shadow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Outer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Offset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Center </a:t>
            </a:r>
            <a:r>
              <a:rPr lang="en-US" sz="1200" b="0" baseline="0" dirty="0" smtClean="0"/>
              <a:t>(second row, second option from the left).</a:t>
            </a:r>
            <a:endParaRPr lang="en-US" sz="1200" b="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picture.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Faded Zoom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 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Modify: Faded Zoom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Modify: Faded Zoom</a:t>
            </a:r>
            <a:r>
              <a:rPr lang="en-US" sz="1200" b="0" baseline="0" dirty="0" smtClean="0"/>
              <a:t>, in the</a:t>
            </a:r>
            <a:r>
              <a:rPr lang="en-US" sz="1200" b="1" baseline="0" dirty="0" smtClean="0"/>
              <a:t> 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Medium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Custom Animation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Exit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Exit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Faded Zoom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 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Modify: Faded Zoom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="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Modify: Faded Zoom</a:t>
            </a:r>
            <a:r>
              <a:rPr lang="en-US" sz="1200" b="0" baseline="0" dirty="0" smtClean="0"/>
              <a:t>, in the</a:t>
            </a:r>
            <a:r>
              <a:rPr lang="en-US" sz="1200" b="1" baseline="0" dirty="0" smtClean="0"/>
              <a:t> 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Medium</a:t>
            </a:r>
            <a:r>
              <a:rPr lang="en-US" sz="1200" baseline="0" dirty="0" smtClean="0"/>
              <a:t>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dirty="0" smtClean="0"/>
              <a:t>To duplicate the animated</a:t>
            </a:r>
            <a:r>
              <a:rPr lang="en-US" sz="1200" baseline="0" dirty="0" smtClean="0"/>
              <a:t> picture</a:t>
            </a:r>
            <a:r>
              <a:rPr lang="en-US" sz="1200" dirty="0" smtClean="0"/>
              <a:t> effects on this slide, do the</a:t>
            </a:r>
            <a:r>
              <a:rPr lang="en-US" sz="1200" baseline="0" dirty="0" smtClean="0"/>
              <a:t>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Select the first picture.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</a:t>
            </a:r>
            <a:r>
              <a:rPr lang="en-US" sz="1200" baseline="0" dirty="0" smtClean="0"/>
              <a:t> in the</a:t>
            </a:r>
            <a:r>
              <a:rPr lang="en-US" sz="1200" dirty="0" smtClean="0"/>
              <a:t> </a:t>
            </a:r>
            <a:r>
              <a:rPr lang="en-US" sz="1200" b="1" dirty="0" smtClean="0"/>
              <a:t>Clipboard</a:t>
            </a:r>
            <a:r>
              <a:rPr lang="en-US" sz="1200" dirty="0" smtClean="0"/>
              <a:t> group, click the arrow under </a:t>
            </a:r>
            <a:r>
              <a:rPr lang="en-US" sz="1200" b="1" dirty="0" smtClean="0"/>
              <a:t>Paste</a:t>
            </a:r>
            <a:r>
              <a:rPr lang="en-US" sz="1200" b="0" dirty="0" smtClean="0"/>
              <a:t>,</a:t>
            </a:r>
            <a:r>
              <a:rPr lang="en-US" sz="1200" dirty="0" smtClean="0"/>
              <a:t> and</a:t>
            </a:r>
            <a:r>
              <a:rPr lang="en-US" sz="1200" baseline="0" dirty="0" smtClean="0"/>
              <a:t> then click </a:t>
            </a:r>
            <a:r>
              <a:rPr lang="en-US" sz="1200" b="1" dirty="0" smtClean="0"/>
              <a:t>Duplicate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</a:t>
            </a:r>
            <a:r>
              <a:rPr lang="en-US" sz="1200" baseline="0" dirty="0" smtClean="0"/>
              <a:t> second </a:t>
            </a:r>
            <a:r>
              <a:rPr lang="en-US" sz="1200" dirty="0" smtClean="0"/>
              <a:t>picture.</a:t>
            </a:r>
            <a:r>
              <a:rPr lang="en-US" sz="1200" baseline="0" dirty="0" smtClean="0"/>
              <a:t> </a:t>
            </a:r>
            <a:r>
              <a:rPr lang="en-US" sz="1200" dirty="0" smtClean="0"/>
              <a:t>Under </a:t>
            </a:r>
            <a:r>
              <a:rPr lang="en-US" sz="1200" b="1" dirty="0" smtClean="0"/>
              <a:t>Picture Tools</a:t>
            </a:r>
            <a:r>
              <a:rPr lang="en-US" sz="120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dirty="0" smtClean="0"/>
              <a:t> tab, in</a:t>
            </a:r>
            <a:r>
              <a:rPr lang="en-US" sz="1200" baseline="0" dirty="0" smtClean="0"/>
              <a:t> the</a:t>
            </a:r>
            <a:r>
              <a:rPr lang="en-US" sz="1200" dirty="0" smtClean="0"/>
              <a:t> </a:t>
            </a:r>
            <a:r>
              <a:rPr lang="en-US" sz="1200" b="1" dirty="0" smtClean="0"/>
              <a:t>Adjust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Change Picture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Insert Picture</a:t>
            </a:r>
            <a:r>
              <a:rPr lang="en-US" sz="1200" b="0" baseline="0" dirty="0" smtClean="0"/>
              <a:t> dialog box, s</a:t>
            </a:r>
            <a:r>
              <a:rPr lang="en-US" sz="1200" b="0" baseline="0" dirty="0" smtClean="0">
                <a:latin typeface="+mn-lt"/>
              </a:rPr>
              <a:t>elect a picture, and then click </a:t>
            </a:r>
            <a:r>
              <a:rPr lang="en-US" sz="1200" b="1" baseline="0" dirty="0" smtClean="0">
                <a:latin typeface="+mn-lt"/>
              </a:rPr>
              <a:t>Insert</a:t>
            </a:r>
            <a:r>
              <a:rPr lang="en-US" sz="1200" b="0" baseline="0" dirty="0" smtClean="0">
                <a:latin typeface="+mn-lt"/>
              </a:rPr>
              <a:t>.</a:t>
            </a:r>
            <a:endParaRPr lang="en-US" sz="1200" b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second picture.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5.5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second picture. On</a:t>
            </a:r>
            <a:r>
              <a:rPr lang="en-US" sz="1200" baseline="0" dirty="0" smtClean="0"/>
              <a:t>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</a:t>
            </a:r>
            <a:r>
              <a:rPr lang="en-US" sz="1200" baseline="0" dirty="0" smtClean="0"/>
              <a:t> in the</a:t>
            </a:r>
            <a:r>
              <a:rPr lang="en-US" sz="1200" dirty="0" smtClean="0"/>
              <a:t> </a:t>
            </a:r>
            <a:r>
              <a:rPr lang="en-US" sz="1200" b="1" dirty="0" smtClean="0"/>
              <a:t>Clipboard</a:t>
            </a:r>
            <a:r>
              <a:rPr lang="en-US" sz="1200" dirty="0" smtClean="0"/>
              <a:t> group, click the arrow under </a:t>
            </a:r>
            <a:r>
              <a:rPr lang="en-US" sz="1200" b="1" dirty="0" smtClean="0"/>
              <a:t>Paste</a:t>
            </a:r>
            <a:r>
              <a:rPr lang="en-US" sz="1200" b="0" dirty="0" smtClean="0"/>
              <a:t>,</a:t>
            </a:r>
            <a:r>
              <a:rPr lang="en-US" sz="1200" dirty="0" smtClean="0"/>
              <a:t> and</a:t>
            </a:r>
            <a:r>
              <a:rPr lang="en-US" sz="1200" baseline="0" dirty="0" smtClean="0"/>
              <a:t> then click </a:t>
            </a:r>
            <a:r>
              <a:rPr lang="en-US" sz="1200" b="1" dirty="0" smtClean="0"/>
              <a:t>Duplicate</a:t>
            </a:r>
            <a:r>
              <a:rPr lang="en-US" sz="120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third </a:t>
            </a:r>
            <a:r>
              <a:rPr lang="en-US" sz="1200" baseline="0" dirty="0" smtClean="0"/>
              <a:t>picture. </a:t>
            </a:r>
            <a:r>
              <a:rPr lang="en-US" sz="1200" dirty="0" smtClean="0"/>
              <a:t>Under </a:t>
            </a:r>
            <a:r>
              <a:rPr lang="en-US" sz="1200" b="1" dirty="0" smtClean="0"/>
              <a:t>Picture Tools</a:t>
            </a:r>
            <a:r>
              <a:rPr lang="en-US" sz="120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dirty="0" smtClean="0"/>
              <a:t> tab, in</a:t>
            </a:r>
            <a:r>
              <a:rPr lang="en-US" sz="1200" baseline="0" dirty="0" smtClean="0"/>
              <a:t> the</a:t>
            </a:r>
            <a:r>
              <a:rPr lang="en-US" sz="1200" dirty="0" smtClean="0"/>
              <a:t> </a:t>
            </a:r>
            <a:r>
              <a:rPr lang="en-US" sz="1200" b="1" dirty="0" smtClean="0"/>
              <a:t>Adjust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Change Picture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Insert Picture</a:t>
            </a:r>
            <a:r>
              <a:rPr lang="en-US" sz="1200" b="0" baseline="0" dirty="0" smtClean="0"/>
              <a:t> dialog box, s</a:t>
            </a:r>
            <a:r>
              <a:rPr lang="en-US" sz="1200" b="0" baseline="0" dirty="0" smtClean="0">
                <a:latin typeface="+mn-lt"/>
              </a:rPr>
              <a:t>elect a picture, and then click </a:t>
            </a:r>
            <a:r>
              <a:rPr lang="en-US" sz="1200" b="1" baseline="0" dirty="0" smtClean="0">
                <a:latin typeface="+mn-lt"/>
              </a:rPr>
              <a:t>Insert</a:t>
            </a:r>
            <a:r>
              <a:rPr lang="en-US" sz="1200" b="0" baseline="0" dirty="0" smtClean="0">
                <a:latin typeface="+mn-lt"/>
              </a:rPr>
              <a:t>.</a:t>
            </a:r>
            <a:endParaRPr lang="en-US" sz="1200" b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third picture.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5.5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 and hold CTRL, and then s</a:t>
            </a:r>
            <a:r>
              <a:rPr lang="en-US" sz="1200" dirty="0" smtClean="0"/>
              <a:t>elect all three pictures.</a:t>
            </a:r>
            <a:r>
              <a:rPr lang="en-US" sz="1200" baseline="0" dirty="0" smtClean="0"/>
              <a:t> </a:t>
            </a: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</a:t>
            </a:r>
            <a:r>
              <a:rPr lang="en-US" sz="120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In the </a:t>
            </a:r>
            <a:r>
              <a:rPr lang="en-US" sz="1200" b="1" dirty="0" smtClean="0"/>
              <a:t>Custom Animation </a:t>
            </a:r>
            <a:r>
              <a:rPr lang="en-US" sz="1200" b="0" baseline="0" dirty="0" smtClean="0"/>
              <a:t>task pane</a:t>
            </a:r>
            <a:r>
              <a:rPr lang="en-US" sz="1200" dirty="0" smtClean="0"/>
              <a:t>, select the sixth animation </a:t>
            </a:r>
            <a:r>
              <a:rPr lang="en-US" sz="1200" baseline="0" dirty="0" smtClean="0"/>
              <a:t>effect (faded zoom exit effect for the third picture). Click the arrow to the right of the effect, and then click </a:t>
            </a:r>
            <a:r>
              <a:rPr lang="en-US" sz="1200" b="1" baseline="0" dirty="0" smtClean="0"/>
              <a:t>Remove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in the drop-down list.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1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list,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1, Lighter 50%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 the left)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2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list,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second option from the left).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231688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>
            <a:noAutofit/>
          </a:bodyPr>
          <a:lstStyle/>
          <a:p>
            <a:r>
              <a:rPr lang="en-US" sz="1200" dirty="0" smtClean="0"/>
              <a:t>For</a:t>
            </a:r>
            <a:r>
              <a:rPr lang="en-US" sz="1200" baseline="0" dirty="0" smtClean="0"/>
              <a:t> reproduction steps for this slide, refer to the PowerPoint template titled 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picture and text effects for PowerPoint slides</a:t>
            </a:r>
            <a:r>
              <a:rPr lang="en-US" sz="1200" baseline="0" dirty="0" smtClean="0"/>
              <a:t>” (ANI_TEXT.potx), slide number 8.</a:t>
            </a:r>
            <a:endParaRPr lang="en-US" sz="120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80652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400" b="1" dirty="0" smtClean="0"/>
              <a:t>Custom animation effects: video wall reveal picture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 smtClean="0">
                <a:latin typeface="+mn-lt"/>
              </a:rPr>
              <a:t>Tip</a:t>
            </a:r>
            <a:r>
              <a:rPr lang="en-US" sz="1200" b="0" baseline="0" dirty="0" smtClean="0">
                <a:latin typeface="+mn-lt"/>
              </a:rPr>
              <a:t>: For best results when reproducing the picture effects on this slide, you may want to use the </a:t>
            </a:r>
            <a:r>
              <a:rPr lang="en-US" sz="1200" b="1" baseline="0" dirty="0" smtClean="0">
                <a:latin typeface="+mn-lt"/>
              </a:rPr>
              <a:t>Snap objects to grid</a:t>
            </a:r>
            <a:r>
              <a:rPr lang="en-US" sz="1200" b="0" baseline="0" dirty="0" smtClean="0">
                <a:latin typeface="+mn-lt"/>
              </a:rPr>
              <a:t> feature. To do so, right-click the slide background and select </a:t>
            </a:r>
            <a:r>
              <a:rPr lang="en-US" sz="1200" b="1" baseline="0" dirty="0" smtClean="0">
                <a:latin typeface="+mn-lt"/>
              </a:rPr>
              <a:t>Grid and Guides</a:t>
            </a:r>
            <a:r>
              <a:rPr lang="en-US" sz="1200" b="0" baseline="0" dirty="0" smtClean="0">
                <a:latin typeface="+mn-lt"/>
              </a:rPr>
              <a:t>. Under </a:t>
            </a:r>
            <a:r>
              <a:rPr lang="en-US" sz="1200" b="1" baseline="0" dirty="0" smtClean="0">
                <a:latin typeface="+mn-lt"/>
              </a:rPr>
              <a:t>Snap to</a:t>
            </a:r>
            <a:r>
              <a:rPr lang="en-US" sz="1200" b="0" baseline="0" dirty="0" smtClean="0">
                <a:latin typeface="+mn-lt"/>
              </a:rPr>
              <a:t>, select </a:t>
            </a:r>
            <a:r>
              <a:rPr lang="en-US" sz="1200" b="1" baseline="0" dirty="0" smtClean="0">
                <a:latin typeface="+mn-lt"/>
              </a:rPr>
              <a:t>Snap objects to grid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background</a:t>
            </a:r>
            <a:r>
              <a:rPr lang="en-US" sz="1200" baseline="0" dirty="0" smtClean="0"/>
              <a:t> on this slide, do the following:</a:t>
            </a:r>
            <a:endParaRPr lang="en-US" sz="1200" b="1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Right-click the slide background area, and then click </a:t>
            </a:r>
            <a:r>
              <a:rPr lang="en-US" sz="1200" b="1" baseline="0" dirty="0" smtClean="0"/>
              <a:t>Format Background</a:t>
            </a:r>
            <a:r>
              <a:rPr lang="en-US" sz="1200" b="0" baseline="0" dirty="0" smtClean="0"/>
              <a:t>.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</a:t>
            </a:r>
            <a:r>
              <a:rPr lang="en-US" sz="1200" b="1" baseline="0" dirty="0" smtClean="0"/>
              <a:t> Format Background </a:t>
            </a:r>
            <a:r>
              <a:rPr lang="en-US" sz="1200" b="0" baseline="0" dirty="0" smtClean="0"/>
              <a:t>dialog box, in the left pane, select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do the following in the </a:t>
            </a:r>
            <a:r>
              <a:rPr lang="en-US" sz="1200" b="1" baseline="0" dirty="0" smtClean="0"/>
              <a:t>Fill </a:t>
            </a:r>
            <a:r>
              <a:rPr lang="en-US" sz="1200" b="0" baseline="0" dirty="0" smtClean="0"/>
              <a:t>pane: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Picture or texture fill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Insert from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 Picture </a:t>
            </a:r>
            <a:r>
              <a:rPr lang="en-US" sz="1200" b="0" baseline="0" dirty="0" smtClean="0"/>
              <a:t>dialog box, s</a:t>
            </a:r>
            <a:r>
              <a:rPr lang="en-US" sz="1200" baseline="0" dirty="0" smtClean="0"/>
              <a:t>elect a picture, and then click </a:t>
            </a:r>
            <a:r>
              <a:rPr lang="en-US" sz="1200" b="1" baseline="0" dirty="0" smtClean="0"/>
              <a:t>Insert</a:t>
            </a:r>
            <a:r>
              <a:rPr lang="en-US" sz="120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</a:t>
            </a:r>
            <a:r>
              <a:rPr lang="en-US" sz="1200" baseline="0" dirty="0" smtClean="0"/>
              <a:t>the first row of squares with animation effects on this slide, do the following: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Shapes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and then under </a:t>
            </a:r>
            <a:r>
              <a:rPr lang="en-US" sz="1200" b="1" dirty="0" smtClean="0"/>
              <a:t>Rectangles</a:t>
            </a:r>
            <a:r>
              <a:rPr lang="en-US" sz="1200" dirty="0" smtClean="0"/>
              <a:t> click </a:t>
            </a:r>
            <a:r>
              <a:rPr lang="en-US" sz="1200" b="1" dirty="0" smtClean="0"/>
              <a:t>Rectangle </a:t>
            </a:r>
            <a:r>
              <a:rPr lang="en-US" sz="1200" b="0" dirty="0" smtClean="0"/>
              <a:t>(first option on the left).</a:t>
            </a:r>
            <a:r>
              <a:rPr lang="en-US" sz="1200" b="0" baseline="0" dirty="0" smtClean="0"/>
              <a:t> On the slide, </a:t>
            </a:r>
            <a:r>
              <a:rPr lang="en-US" sz="1200" dirty="0" smtClean="0"/>
              <a:t>drag</a:t>
            </a:r>
            <a:r>
              <a:rPr lang="en-US" sz="1200" baseline="0" dirty="0" smtClean="0"/>
              <a:t> to draw the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Select the rectangle. Under </a:t>
            </a:r>
            <a:r>
              <a:rPr lang="en-US" sz="1200" b="1" dirty="0" smtClean="0"/>
              <a:t>Drawing</a:t>
            </a:r>
            <a:r>
              <a:rPr lang="en-US" sz="1200" dirty="0" smtClean="0"/>
              <a:t> </a:t>
            </a:r>
            <a:r>
              <a:rPr lang="en-US" sz="1200" b="1" dirty="0" smtClean="0"/>
              <a:t>Tools</a:t>
            </a:r>
            <a:r>
              <a:rPr lang="en-US" sz="1200" b="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group, do the following to change it into a square: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Shape Height </a:t>
            </a:r>
            <a:r>
              <a:rPr lang="en-US" sz="1200" baseline="0" dirty="0" smtClean="0"/>
              <a:t>box, enter </a:t>
            </a:r>
            <a:r>
              <a:rPr lang="en-US" sz="1200" b="1" baseline="0" dirty="0" smtClean="0"/>
              <a:t>2.5”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Shape Width </a:t>
            </a:r>
            <a:r>
              <a:rPr lang="en-US" sz="1200" baseline="0" dirty="0" smtClean="0"/>
              <a:t>box, enter </a:t>
            </a:r>
            <a:r>
              <a:rPr lang="en-US" sz="1200" b="1" baseline="0" dirty="0" smtClean="0"/>
              <a:t>2.5”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dirty="0" smtClean="0"/>
              <a:t>Drawing</a:t>
            </a:r>
            <a:r>
              <a:rPr lang="en-US" sz="1200" dirty="0" smtClean="0"/>
              <a:t> </a:t>
            </a:r>
            <a:r>
              <a:rPr lang="en-US" sz="1200" b="1" dirty="0" smtClean="0"/>
              <a:t>Tools</a:t>
            </a:r>
            <a:r>
              <a:rPr lang="en-US" sz="1200" b="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Shape 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Shape Fill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Black, Text 1 </a:t>
            </a:r>
            <a:r>
              <a:rPr lang="en-US" sz="1200" b="0" baseline="0" dirty="0" smtClean="0"/>
              <a:t>(first row, second option from the left)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Shape Outline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No Outline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Select the square.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Clipboard</a:t>
            </a:r>
            <a:r>
              <a:rPr lang="en-US" sz="1200" dirty="0" smtClean="0"/>
              <a:t> group, click the arrow</a:t>
            </a:r>
            <a:r>
              <a:rPr lang="en-US" sz="1200" baseline="0" dirty="0" smtClean="0"/>
              <a:t> under</a:t>
            </a:r>
            <a:r>
              <a:rPr lang="en-US" sz="1200" dirty="0" smtClean="0"/>
              <a:t> </a:t>
            </a:r>
            <a:r>
              <a:rPr lang="en-US" sz="1200" b="1" dirty="0" smtClean="0"/>
              <a:t>Paste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Duplicate</a:t>
            </a:r>
            <a:r>
              <a:rPr lang="en-US" sz="1200" dirty="0" smtClean="0"/>
              <a:t>.</a:t>
            </a:r>
            <a:r>
              <a:rPr lang="en-US" sz="1200" baseline="0" dirty="0" smtClean="0"/>
              <a:t> Repeat this process two more times for a total of four squares.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Press and hold CTRL, and then select all four squares.</a:t>
            </a:r>
            <a:r>
              <a:rPr lang="en-US" sz="1200" baseline="0" dirty="0" smtClean="0"/>
              <a:t> </a:t>
            </a: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Align</a:t>
            </a:r>
            <a:r>
              <a:rPr lang="en-US" sz="1200" b="1" baseline="0" dirty="0" smtClean="0"/>
              <a:t> to Slide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Align</a:t>
            </a:r>
            <a:r>
              <a:rPr lang="en-US" sz="1200" b="1" baseline="0" dirty="0" smtClean="0"/>
              <a:t> Top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Distribute Horizontally</a:t>
            </a:r>
            <a:r>
              <a:rPr lang="en-US" sz="1200" b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Press and hold CTRL, and then select all four squares.</a:t>
            </a:r>
            <a:r>
              <a:rPr lang="en-US" sz="1200" baseline="0" dirty="0" smtClean="0"/>
              <a:t>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do the following in the </a:t>
            </a:r>
            <a:r>
              <a:rPr lang="en-US" sz="1200" b="1" baseline="0" dirty="0" smtClean="0"/>
              <a:t>Custom Animation </a:t>
            </a:r>
            <a:r>
              <a:rPr lang="en-US" sz="1200" b="0" baseline="0" dirty="0" smtClean="0"/>
              <a:t>task pane:</a:t>
            </a:r>
            <a:endParaRPr lang="en-US" sz="1200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Exit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Exit Effect</a:t>
            </a:r>
            <a:r>
              <a:rPr lang="en-US" sz="1200" b="0" baseline="0" dirty="0" smtClean="0"/>
              <a:t> 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Subtle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 </a:t>
            </a:r>
            <a:r>
              <a:rPr lang="en-US" sz="1200" b="0" baseline="0" dirty="0" smtClean="0"/>
              <a:t>task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first animation effect. Click the arrow to the right of the first animation effect (fade effect for the first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second animation effect. Click the arrow to the right of the second animation effect (fade effect for the second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0.1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third animation effect. Click the arrow to the right of the third animation effect (fade effect for the third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0.2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fourth animation effect. Click the arrow to the right of the fourth animation effect (fade effect for the fourth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To reproduce </a:t>
            </a:r>
            <a:r>
              <a:rPr lang="en-US" sz="1200" baseline="0" dirty="0" smtClean="0"/>
              <a:t>the second row of squares with animation effects on this slide, do the following: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one of the squares in the first row.</a:t>
            </a:r>
            <a:r>
              <a:rPr lang="en-US" sz="1200" baseline="0" dirty="0" smtClean="0"/>
              <a:t> </a:t>
            </a: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Paste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Duplicate</a:t>
            </a:r>
            <a:r>
              <a:rPr lang="en-US" sz="1200" b="0" baseline="0" dirty="0" smtClean="0"/>
              <a:t>, and then drag the duplicate square away from the first row of squares</a:t>
            </a:r>
            <a:r>
              <a:rPr lang="en-US" sz="1200" baseline="0" dirty="0" smtClean="0"/>
              <a:t>. Repeat this process two more times for a total of four new squares (a total of eight squares on the slide).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</a:t>
            </a:r>
            <a:r>
              <a:rPr lang="en-US" sz="1200" baseline="0" dirty="0" smtClean="0"/>
              <a:t> in the </a:t>
            </a:r>
            <a:r>
              <a:rPr lang="en-US" sz="1200" b="1" baseline="0" dirty="0" smtClean="0"/>
              <a:t>Editing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Select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Selection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Pane</a:t>
            </a:r>
            <a:r>
              <a:rPr lang="en-US" sz="1200" baseline="0" dirty="0" smtClean="0"/>
              <a:t>. P</a:t>
            </a:r>
            <a:r>
              <a:rPr lang="en-US" sz="1200" dirty="0" smtClean="0"/>
              <a:t>ress and hold CTRL, and then i</a:t>
            </a:r>
            <a:r>
              <a:rPr lang="en-US" sz="1200" baseline="0" dirty="0" smtClean="0"/>
              <a:t>n the </a:t>
            </a:r>
            <a:r>
              <a:rPr lang="en-US" sz="1200" b="1" baseline="0" dirty="0" smtClean="0"/>
              <a:t>Selection and Visibility </a:t>
            </a:r>
            <a:r>
              <a:rPr lang="en-US" sz="1200" baseline="0" dirty="0" smtClean="0"/>
              <a:t>pane</a:t>
            </a:r>
            <a:r>
              <a:rPr lang="en-US" sz="1200" dirty="0" smtClean="0"/>
              <a:t>, select the fifth, sixth, seventh, and eighth</a:t>
            </a:r>
            <a:r>
              <a:rPr lang="en-US" sz="1200" baseline="0" dirty="0" smtClean="0"/>
              <a:t> objects (</a:t>
            </a:r>
            <a:r>
              <a:rPr lang="en-US" sz="1200" dirty="0" smtClean="0"/>
              <a:t>four new squares). </a:t>
            </a:r>
            <a:endParaRPr lang="en-US" sz="1200" i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Align</a:t>
            </a:r>
            <a:r>
              <a:rPr lang="en-US" sz="1200" b="1" baseline="0" dirty="0" smtClean="0"/>
              <a:t> Middle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Distribute Horizontally</a:t>
            </a:r>
            <a:r>
              <a:rPr lang="en-US" sz="1200" b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Custom 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, select the fifth, sixth, seventh, and eighth animation effects (fade effects for the second row of squares), and then do the following:</a:t>
            </a:r>
            <a:endParaRPr lang="en-US" sz="1200" i="1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 </a:t>
            </a:r>
            <a:r>
              <a:rPr lang="en-US" sz="1200" b="0" baseline="0" dirty="0" smtClean="0"/>
              <a:t>task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fifth animation effect. Click the arrow to the right of the fifth animation effect (fade effect for the fifth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0.4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</a:t>
            </a:r>
            <a:r>
              <a:rPr lang="en-US" sz="1200" baseline="0" dirty="0" smtClean="0"/>
              <a:t>sixth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baseline="0" dirty="0" smtClean="0"/>
              <a:t>sixth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baseline="0" dirty="0" smtClean="0"/>
              <a:t>sixth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0.5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</a:t>
            </a:r>
            <a:r>
              <a:rPr lang="en-US" sz="1200" baseline="0" dirty="0" smtClean="0"/>
              <a:t>seventh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baseline="0" dirty="0" smtClean="0"/>
              <a:t>seventh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baseline="0" dirty="0" smtClean="0"/>
              <a:t>seventh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0.6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</a:t>
            </a:r>
            <a:r>
              <a:rPr lang="en-US" sz="1200" baseline="0" dirty="0" smtClean="0"/>
              <a:t>eighth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baseline="0" dirty="0" smtClean="0"/>
              <a:t>eighth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baseline="0" dirty="0" smtClean="0"/>
              <a:t>eighth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0.7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To reproduce </a:t>
            </a:r>
            <a:r>
              <a:rPr lang="en-US" sz="1200" baseline="0" dirty="0" smtClean="0"/>
              <a:t>the third row of squares with animation effects on this slide, do the following: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one of the squares in the second row.</a:t>
            </a:r>
            <a:r>
              <a:rPr lang="en-US" sz="1200" baseline="0" dirty="0" smtClean="0"/>
              <a:t> </a:t>
            </a: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Paste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Duplicate</a:t>
            </a:r>
            <a:r>
              <a:rPr lang="en-US" sz="1200" b="0" baseline="0" dirty="0" smtClean="0"/>
              <a:t>, and then drag the duplicate square away from the second row of squares</a:t>
            </a:r>
            <a:r>
              <a:rPr lang="en-US" sz="1200" baseline="0" dirty="0" smtClean="0"/>
              <a:t>. Repeat this process two more times for a total of four new squares (a total of 12 squares on the slide).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P</a:t>
            </a:r>
            <a:r>
              <a:rPr lang="en-US" sz="1200" dirty="0" smtClean="0"/>
              <a:t>ress and hold CTRL, and then i</a:t>
            </a:r>
            <a:r>
              <a:rPr lang="en-US" sz="1200" baseline="0" dirty="0" smtClean="0"/>
              <a:t>n the </a:t>
            </a:r>
            <a:r>
              <a:rPr lang="en-US" sz="1200" b="1" baseline="0" dirty="0" smtClean="0"/>
              <a:t>Selection and Visibility </a:t>
            </a:r>
            <a:r>
              <a:rPr lang="en-US" sz="1200" baseline="0" dirty="0" smtClean="0"/>
              <a:t>pane</a:t>
            </a:r>
            <a:r>
              <a:rPr lang="en-US" sz="1200" dirty="0" smtClean="0"/>
              <a:t>, select the ninth, 10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, 11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, and 12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baseline="0" dirty="0" smtClean="0"/>
              <a:t>objects (</a:t>
            </a:r>
            <a:r>
              <a:rPr lang="en-US" sz="1200" dirty="0" smtClean="0"/>
              <a:t>four new squares). </a:t>
            </a:r>
            <a:endParaRPr lang="en-US" sz="1200" i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Align</a:t>
            </a:r>
            <a:r>
              <a:rPr lang="en-US" sz="1200" b="1" baseline="0" dirty="0" smtClean="0"/>
              <a:t> Bottom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Distribute Horizontally</a:t>
            </a:r>
            <a:r>
              <a:rPr lang="en-US" sz="1200" b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Custom 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, select the </a:t>
            </a:r>
            <a:r>
              <a:rPr lang="en-US" sz="1200" dirty="0" smtClean="0"/>
              <a:t>ninth, 10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, 11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, and 12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baseline="0" dirty="0" smtClean="0"/>
              <a:t>animation effects (fade effects for the third row of squares), and then do the following:</a:t>
            </a:r>
            <a:endParaRPr lang="en-US" sz="1200" i="1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 </a:t>
            </a:r>
            <a:r>
              <a:rPr lang="en-US" sz="1200" b="0" baseline="0" dirty="0" smtClean="0"/>
              <a:t>task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ninth animation effect. Click the arrow to the right of the </a:t>
            </a:r>
            <a:r>
              <a:rPr lang="en-US" sz="1200" dirty="0" smtClean="0"/>
              <a:t>ninth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dirty="0" smtClean="0"/>
              <a:t>ninth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0.8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10</a:t>
            </a:r>
            <a:r>
              <a:rPr lang="en-US" sz="1200" b="0" baseline="30000" dirty="0" smtClean="0"/>
              <a:t>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dirty="0" smtClean="0"/>
              <a:t>10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dirty="0" smtClean="0"/>
              <a:t>10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0.9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11</a:t>
            </a:r>
            <a:r>
              <a:rPr lang="en-US" sz="1200" b="0" baseline="30000" dirty="0" smtClean="0"/>
              <a:t>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dirty="0" smtClean="0"/>
              <a:t>11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dirty="0" smtClean="0"/>
              <a:t>11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12</a:t>
            </a:r>
            <a:r>
              <a:rPr lang="en-US" sz="1200" b="0" baseline="30000" dirty="0" smtClean="0"/>
              <a:t>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dirty="0" smtClean="0"/>
              <a:t>12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dirty="0" smtClean="0"/>
              <a:t>12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1.1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endParaRPr lang="en-US" sz="14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09281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400" b="1" dirty="0" smtClean="0"/>
              <a:t>Custom animation effects: Grayscale picture fades to full color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grayscale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Picture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</a:t>
            </a: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</a:t>
            </a:r>
            <a:r>
              <a:rPr lang="en-US" sz="1200" i="0" baseline="0" dirty="0" smtClean="0"/>
              <a:t> dialog box, select a color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picture.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4.15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6.25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>
                <a:latin typeface="+mn-lt"/>
              </a:rPr>
              <a:t>Under </a:t>
            </a:r>
            <a:r>
              <a:rPr lang="en-US" sz="1200" b="1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Adjust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Recolor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Color Modes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Grayscale </a:t>
            </a:r>
            <a:r>
              <a:rPr lang="en-US" sz="1200" b="0" baseline="0" dirty="0" smtClean="0"/>
              <a:t>(first option from the left)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Right-click the grayscale picture, and then click </a:t>
            </a:r>
            <a:r>
              <a:rPr lang="en-US" sz="1200" b="1" baseline="0" dirty="0" smtClean="0"/>
              <a:t>Format Picture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Format Picture</a:t>
            </a:r>
            <a:r>
              <a:rPr lang="en-US" sz="1200" baseline="0" dirty="0" smtClean="0"/>
              <a:t> dialog box, in the left pane, click </a:t>
            </a:r>
            <a:r>
              <a:rPr lang="en-US" sz="1200" b="1" baseline="0" dirty="0" smtClean="0"/>
              <a:t>Shadow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In the </a:t>
            </a:r>
            <a:r>
              <a:rPr lang="en-US" sz="1200" b="1" baseline="0" dirty="0" smtClean="0"/>
              <a:t>Shadow</a:t>
            </a:r>
            <a:r>
              <a:rPr lang="en-US" sz="1200" baseline="0" dirty="0" smtClean="0"/>
              <a:t> pane, 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Outer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Offset Diagonal Top Right </a:t>
            </a:r>
            <a:r>
              <a:rPr lang="en-US" sz="1200" baseline="0" dirty="0" smtClean="0"/>
              <a:t>(third row, first option on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to Slide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Center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r>
              <a:rPr lang="en-US" sz="1200" dirty="0" smtClean="0"/>
              <a:t>To reproduce the full-color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grayscale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Paste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duplicate picture. </a:t>
            </a:r>
            <a:r>
              <a:rPr lang="en-US" sz="1200" b="0" baseline="0" dirty="0" smtClean="0">
                <a:latin typeface="+mn-lt"/>
              </a:rPr>
              <a:t>Under </a:t>
            </a:r>
            <a:r>
              <a:rPr lang="en-US" sz="1200" b="1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Adjust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Recolor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No Recolor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No Recolor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to Slide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Center</a:t>
            </a:r>
            <a:r>
              <a:rPr lang="en-US" sz="1200" baseline="0" dirty="0" smtClean="0"/>
              <a:t>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full-color picture, and then do the following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Slow.</a:t>
            </a:r>
            <a:endParaRPr lang="en-US" sz="120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Expand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="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Expand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Expand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Fast</a:t>
            </a:r>
            <a:r>
              <a:rPr lang="en-US" sz="1200" b="0" baseline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200" b="0" baseline="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r>
              <a:rPr lang="en-US" sz="1200" baseline="0" dirty="0" smtClean="0"/>
              <a:t>On the </a:t>
            </a:r>
            <a:r>
              <a:rPr lang="en-US" sz="1200" b="1" baseline="0" dirty="0" smtClean="0"/>
              <a:t>Design </a:t>
            </a:r>
            <a:r>
              <a:rPr lang="en-US" sz="1200" baseline="0" dirty="0" smtClean="0"/>
              <a:t>tab, in the </a:t>
            </a:r>
            <a:r>
              <a:rPr lang="en-US" sz="1200" b="1" baseline="0" dirty="0" smtClean="0"/>
              <a:t>Background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Background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Style 8</a:t>
            </a:r>
            <a:r>
              <a:rPr lang="en-US" sz="1200" b="0" baseline="0" dirty="0" smtClean="0"/>
              <a:t> (second row, fourth option from the left).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this action is taken in a PowerPoint presentation containing more than one slide, the background style will be applied to all of the slides.)</a:t>
            </a:r>
            <a:endParaRPr lang="en-US" sz="1200" b="1" baseline="0" dirty="0" smtClean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400" b="1" baseline="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9707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99464" y="2438400"/>
            <a:ext cx="2667000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/>
          <a:p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If you notice delays in slide effects or a decrease in performance, you may want to remove the reproduction instructions in 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the Slide </a:t>
            </a: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N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otes</a:t>
            </a: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. To remove the instructions from a particular slide:</a:t>
            </a:r>
          </a:p>
          <a:p>
            <a:endParaRPr lang="en-US" sz="1600" b="1" dirty="0" smtClean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Place your cursor in the Slide Notes.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Press CTRL + A, and then press DELETE.</a:t>
            </a:r>
          </a:p>
          <a:p>
            <a:pPr marL="342900" indent="-342900"/>
            <a:endParaRPr lang="en-US" sz="1600" b="1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03864" y="2438400"/>
            <a:ext cx="2701636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/>
          <a:p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To print the reproduction instructions in this file: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Select the slide that you want to reproduce.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Place your cursor in the Slide Notes.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Press CTRL + A, and then </a:t>
            </a:r>
            <a:r>
              <a:rPr lang="en-US" sz="1600" b="1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Copy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 the text.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Open a new document in Microsoft 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Then </a:t>
            </a:r>
            <a:r>
              <a:rPr lang="en-US" sz="1600" b="1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Paste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 the text into the Word document.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Print the Word document.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8007" y="2438400"/>
            <a:ext cx="2667000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rtlCol="0" anchor="t" anchorCtr="0"/>
          <a:lstStyle/>
          <a:p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For your reference, the steps required to reproduce each of these slides have been included in the Slide Notes.  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4464" y="1524000"/>
            <a:ext cx="27432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Reproduction instructions</a:t>
            </a:r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4464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728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38500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Printing instructions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8500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2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3582194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99464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Removing instructions</a:t>
            </a:r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9464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3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6443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" y="6096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Animated picture effects for PowerPoint slides</a:t>
            </a:r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691056977_500b2ec970_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600200" y="609600"/>
            <a:ext cx="5943600" cy="5029200"/>
          </a:xfrm>
          <a:prstGeom prst="roundRect">
            <a:avLst>
              <a:gd name="adj" fmla="val 397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2691865550_e969fdcb0c_b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600200" y="609600"/>
            <a:ext cx="5943600" cy="5029200"/>
          </a:xfrm>
          <a:prstGeom prst="roundRect">
            <a:avLst>
              <a:gd name="adj" fmla="val 333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18789367_barn.png"/>
          <p:cNvPicPr>
            <a:picLocks noChangeAspect="1"/>
          </p:cNvPicPr>
          <p:nvPr/>
        </p:nvPicPr>
        <p:blipFill>
          <a:blip r:embed="rId5" cstate="print"/>
          <a:srcRect l="4489" r="16625"/>
          <a:stretch>
            <a:fillRect/>
          </a:stretch>
        </p:blipFill>
        <p:spPr>
          <a:xfrm>
            <a:off x="1600200" y="609600"/>
            <a:ext cx="5943600" cy="5029200"/>
          </a:xfrm>
          <a:prstGeom prst="roundRect">
            <a:avLst>
              <a:gd name="adj" fmla="val 333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27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2286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4572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86000" y="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86000" y="2286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0" y="4572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72000" y="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0" y="2286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72000" y="4572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8000" y="2286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58000" y="4572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58000" y="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7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58" name="Rectangle 157"/>
            <p:cNvSpPr/>
            <p:nvPr/>
          </p:nvSpPr>
          <p:spPr>
            <a:xfrm>
              <a:off x="0" y="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0" y="2286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0" y="4572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286000" y="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286000" y="2286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286000" y="4572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572000" y="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572000" y="2286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572000" y="4572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858000" y="2286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858000" y="4572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858000" y="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917724_fruitandvegiecombo.jpg"/>
          <p:cNvPicPr>
            <a:picLocks noChangeAspect="1"/>
          </p:cNvPicPr>
          <p:nvPr/>
        </p:nvPicPr>
        <p:blipFill>
          <a:blip r:embed="rId3" cstate="print">
            <a:grayscl/>
          </a:blip>
          <a:srcRect l="7199" t="10000" r="7199" b="17778"/>
          <a:stretch>
            <a:fillRect/>
          </a:stretch>
        </p:blipFill>
        <p:spPr>
          <a:xfrm>
            <a:off x="1713328" y="1295400"/>
            <a:ext cx="5717344" cy="3792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20917724_fruitandvegiecombo.jpg"/>
          <p:cNvPicPr>
            <a:picLocks noChangeAspect="1"/>
          </p:cNvPicPr>
          <p:nvPr/>
        </p:nvPicPr>
        <p:blipFill>
          <a:blip r:embed="rId3" cstate="print"/>
          <a:srcRect l="7199" t="10000" r="7199" b="17778"/>
          <a:stretch>
            <a:fillRect/>
          </a:stretch>
        </p:blipFill>
        <p:spPr>
          <a:xfrm>
            <a:off x="1713328" y="1295400"/>
            <a:ext cx="5717344" cy="3792116"/>
          </a:xfrm>
          <a:prstGeom prst="rect">
            <a:avLst/>
          </a:prstGeom>
          <a:ln>
            <a:noFill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50000"/>
                <a:lumOff val="5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691056977_500b2ec970_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600200" y="609600"/>
            <a:ext cx="5943600" cy="5029200"/>
          </a:xfrm>
          <a:prstGeom prst="roundRect">
            <a:avLst>
              <a:gd name="adj" fmla="val 397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2691865550_e969fdcb0c_b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600200" y="609600"/>
            <a:ext cx="5943600" cy="5029200"/>
          </a:xfrm>
          <a:prstGeom prst="roundRect">
            <a:avLst>
              <a:gd name="adj" fmla="val 333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18789367_barn.png"/>
          <p:cNvPicPr>
            <a:picLocks noChangeAspect="1"/>
          </p:cNvPicPr>
          <p:nvPr/>
        </p:nvPicPr>
        <p:blipFill>
          <a:blip r:embed="rId5" cstate="print"/>
          <a:srcRect l="4489" r="16625"/>
          <a:stretch>
            <a:fillRect/>
          </a:stretch>
        </p:blipFill>
        <p:spPr>
          <a:xfrm>
            <a:off x="1600200" y="609600"/>
            <a:ext cx="5943600" cy="5029200"/>
          </a:xfrm>
          <a:prstGeom prst="roundRect">
            <a:avLst>
              <a:gd name="adj" fmla="val 333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99464" y="2438400"/>
            <a:ext cx="2667000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/>
          <a:p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If you notice delays in slide effects or a decrease in performance, you may want to remove the reproduction instructions in 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the Slide </a:t>
            </a: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N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otes</a:t>
            </a: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. To remove the instructions from a particular slide:</a:t>
            </a:r>
          </a:p>
          <a:p>
            <a:endParaRPr lang="en-US" sz="1600" b="1" dirty="0" smtClean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Place your cursor in the Slide Notes.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Press CTRL + A, and then press DELETE.</a:t>
            </a:r>
          </a:p>
          <a:p>
            <a:pPr marL="342900" indent="-342900"/>
            <a:endParaRPr lang="en-US" sz="1600" b="1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03864" y="2438400"/>
            <a:ext cx="2701636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/>
          <a:p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To print the reproduction instructions in this file: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Select the slide that you want to reproduce.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Place your cursor in the Slide Notes.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Press CTRL + A, and then </a:t>
            </a:r>
            <a:r>
              <a:rPr lang="en-US" sz="1600" b="1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Copy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 the text.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Open a new document in Microsoft 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Then </a:t>
            </a:r>
            <a:r>
              <a:rPr lang="en-US" sz="1600" b="1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Paste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 the text into the Word document.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Print the Word document.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8007" y="2438400"/>
            <a:ext cx="2667000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rtlCol="0" anchor="t" anchorCtr="0"/>
          <a:lstStyle/>
          <a:p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For your reference, the steps required to reproduce each of these slides have been included in the Slide Notes.  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4464" y="1524000"/>
            <a:ext cx="27432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Reproduction instructions</a:t>
            </a:r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4464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728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38500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Printing instructions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8500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2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3582194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99464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Removing instructions</a:t>
            </a:r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9464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3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6443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" y="6096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Animated picture effects for PowerPoint slides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79361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691056977_500b2ec970_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600200" y="609600"/>
            <a:ext cx="5943600" cy="5029200"/>
          </a:xfrm>
          <a:prstGeom prst="roundRect">
            <a:avLst>
              <a:gd name="adj" fmla="val 397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2691865550_e969fdcb0c_b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600200" y="609600"/>
            <a:ext cx="5943600" cy="5029200"/>
          </a:xfrm>
          <a:prstGeom prst="roundRect">
            <a:avLst>
              <a:gd name="adj" fmla="val 333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18789367_barn.png"/>
          <p:cNvPicPr>
            <a:picLocks noChangeAspect="1"/>
          </p:cNvPicPr>
          <p:nvPr/>
        </p:nvPicPr>
        <p:blipFill>
          <a:blip r:embed="rId5" cstate="print"/>
          <a:srcRect l="4489" r="16625"/>
          <a:stretch>
            <a:fillRect/>
          </a:stretch>
        </p:blipFill>
        <p:spPr>
          <a:xfrm>
            <a:off x="1600200" y="609600"/>
            <a:ext cx="5943600" cy="5029200"/>
          </a:xfrm>
          <a:prstGeom prst="roundRect">
            <a:avLst>
              <a:gd name="adj" fmla="val 333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222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99464" y="2438400"/>
            <a:ext cx="2667000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/>
          <a:p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If you notice delays in slide effects or a decrease in performance, you may want to remove the reproduction instructions in 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the Slide </a:t>
            </a: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N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otes</a:t>
            </a: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. To remove the instructions from a particular slide:</a:t>
            </a:r>
          </a:p>
          <a:p>
            <a:endParaRPr lang="en-US" sz="1600" b="1" dirty="0" smtClean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Place your cursor in the Slide Notes.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Press CTRL + A, and then press DELETE.</a:t>
            </a:r>
          </a:p>
          <a:p>
            <a:pPr marL="342900" indent="-342900"/>
            <a:endParaRPr lang="en-US" sz="1600" b="1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03864" y="2438400"/>
            <a:ext cx="2701636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/>
          <a:p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To print the reproduction instructions in this file: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Select the slide that you want to reproduce.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Place your cursor in the Slide Notes.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Press CTRL + A, and then </a:t>
            </a:r>
            <a:r>
              <a:rPr lang="en-US" sz="1600" b="1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Copy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 the text.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Open a new document in Microsoft 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Then </a:t>
            </a:r>
            <a:r>
              <a:rPr lang="en-US" sz="1600" b="1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Paste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 the text into the Word document.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Print the Word document.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8007" y="2438400"/>
            <a:ext cx="2667000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rtlCol="0" anchor="t" anchorCtr="0"/>
          <a:lstStyle/>
          <a:p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For your reference, the steps required to reproduce each of these slides have been included in the Slide Notes.  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4464" y="1524000"/>
            <a:ext cx="27432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Reproduction instructions</a:t>
            </a:r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4464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728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38500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Printing instructions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8500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2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3582194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99464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Removing instructions</a:t>
            </a:r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9464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3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6443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" y="6096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Animated picture effects for PowerPoint slides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459954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2286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4572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86000" y="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86000" y="2286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0" y="4572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72000" y="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0" y="2286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72000" y="4572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8000" y="2286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58000" y="4572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58000" y="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7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58" name="Rectangle 157"/>
            <p:cNvSpPr/>
            <p:nvPr/>
          </p:nvSpPr>
          <p:spPr>
            <a:xfrm>
              <a:off x="0" y="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0" y="2286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0" y="4572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286000" y="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286000" y="2286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286000" y="4572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572000" y="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572000" y="2286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572000" y="4572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858000" y="2286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858000" y="4572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858000" y="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286000" y="-7081569"/>
            <a:ext cx="4572000" cy="419807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Custom animation effects: faded zoom entrance and exit</a:t>
            </a:r>
            <a:r>
              <a:rPr lang="en-US" sz="1400" dirty="0">
                <a:solidFill>
                  <a:schemeClr val="bg1"/>
                </a:solidFill>
              </a:rPr>
              <a:t/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(Basic)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To reproduce the picture effects on this slide, do the following: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On the </a:t>
            </a:r>
            <a:r>
              <a:rPr lang="en-US" sz="1200" b="1" dirty="0">
                <a:solidFill>
                  <a:schemeClr val="bg1"/>
                </a:solidFill>
              </a:rPr>
              <a:t>Home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Slides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Layout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Blank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On the </a:t>
            </a:r>
            <a:r>
              <a:rPr lang="en-US" sz="1200" b="1" dirty="0">
                <a:solidFill>
                  <a:schemeClr val="bg1"/>
                </a:solidFill>
              </a:rPr>
              <a:t>Insert tab</a:t>
            </a:r>
            <a:r>
              <a:rPr lang="en-US" sz="1200" dirty="0">
                <a:solidFill>
                  <a:schemeClr val="bg1"/>
                </a:solidFill>
              </a:rPr>
              <a:t>, in the </a:t>
            </a:r>
            <a:r>
              <a:rPr lang="en-US" sz="1200" b="1" dirty="0">
                <a:solidFill>
                  <a:schemeClr val="bg1"/>
                </a:solidFill>
              </a:rPr>
              <a:t>Illustrations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Insert Picture</a:t>
            </a:r>
            <a:r>
              <a:rPr lang="en-US" sz="1200" dirty="0">
                <a:solidFill>
                  <a:schemeClr val="bg1"/>
                </a:solidFill>
              </a:rPr>
              <a:t> dialog box, select a picture, and then click </a:t>
            </a:r>
            <a:r>
              <a:rPr lang="en-US" sz="1200" b="1" dirty="0">
                <a:solidFill>
                  <a:schemeClr val="bg1"/>
                </a:solidFill>
              </a:rPr>
              <a:t>Insert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On the slide, select the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bottom right corner of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group, click the </a:t>
            </a:r>
            <a:r>
              <a:rPr lang="en-US" sz="1200" b="1" dirty="0">
                <a:solidFill>
                  <a:schemeClr val="bg1"/>
                </a:solidFill>
              </a:rPr>
              <a:t>Size and Position</a:t>
            </a:r>
            <a:r>
              <a:rPr lang="en-US" sz="1200" dirty="0">
                <a:solidFill>
                  <a:schemeClr val="bg1"/>
                </a:solidFill>
              </a:rPr>
              <a:t> dialog box launcher. In the </a:t>
            </a:r>
            <a:r>
              <a:rPr lang="en-US" sz="1200" b="1" dirty="0">
                <a:solidFill>
                  <a:schemeClr val="bg1"/>
                </a:solidFill>
              </a:rPr>
              <a:t>Size and Position</a:t>
            </a:r>
            <a:r>
              <a:rPr lang="en-US" sz="1200" dirty="0">
                <a:solidFill>
                  <a:schemeClr val="bg1"/>
                </a:solidFill>
              </a:rPr>
              <a:t> dialog box, on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tab, resize or crop the picture as needed so that under </a:t>
            </a:r>
            <a:r>
              <a:rPr lang="en-US" sz="1200" b="1" dirty="0">
                <a:solidFill>
                  <a:schemeClr val="bg1"/>
                </a:solidFill>
              </a:rPr>
              <a:t>Size and rotate</a:t>
            </a:r>
            <a:r>
              <a:rPr lang="en-US" sz="1200" dirty="0">
                <a:solidFill>
                  <a:schemeClr val="bg1"/>
                </a:solidFill>
              </a:rPr>
              <a:t>,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5.5”</a:t>
            </a:r>
            <a:r>
              <a:rPr lang="en-US" sz="1200" dirty="0">
                <a:solidFill>
                  <a:schemeClr val="bg1"/>
                </a:solidFill>
              </a:rPr>
              <a:t> and the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6.5”</a:t>
            </a:r>
            <a:r>
              <a:rPr lang="en-US" sz="1200" dirty="0">
                <a:solidFill>
                  <a:schemeClr val="bg1"/>
                </a:solidFill>
              </a:rPr>
              <a:t>. Resize the picture under </a:t>
            </a:r>
            <a:r>
              <a:rPr lang="en-US" sz="1200" b="1" dirty="0">
                <a:solidFill>
                  <a:schemeClr val="bg1"/>
                </a:solidFill>
              </a:rPr>
              <a:t>Size and rotate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boxes. Crop the picture under </a:t>
            </a:r>
            <a:r>
              <a:rPr lang="en-US" sz="1200" b="1" dirty="0">
                <a:solidFill>
                  <a:schemeClr val="bg1"/>
                </a:solidFill>
              </a:rPr>
              <a:t>Crop from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Left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Right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Top</a:t>
            </a:r>
            <a:r>
              <a:rPr lang="en-US" sz="1200" dirty="0">
                <a:solidFill>
                  <a:schemeClr val="bg1"/>
                </a:solidFill>
              </a:rPr>
              <a:t>, and </a:t>
            </a:r>
            <a:r>
              <a:rPr lang="en-US" sz="1200" b="1" dirty="0">
                <a:solidFill>
                  <a:schemeClr val="bg1"/>
                </a:solidFill>
              </a:rPr>
              <a:t>Bottom</a:t>
            </a:r>
            <a:r>
              <a:rPr lang="en-US" sz="1200" dirty="0">
                <a:solidFill>
                  <a:schemeClr val="bg1"/>
                </a:solidFill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Select the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Styles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Shape</a:t>
            </a:r>
            <a:r>
              <a:rPr lang="en-US" sz="1200" dirty="0">
                <a:solidFill>
                  <a:schemeClr val="bg1"/>
                </a:solidFill>
              </a:rPr>
              <a:t>, and then under </a:t>
            </a:r>
            <a:r>
              <a:rPr lang="en-US" sz="1200" b="1" dirty="0">
                <a:solidFill>
                  <a:schemeClr val="bg1"/>
                </a:solidFill>
              </a:rPr>
              <a:t>Rectangles</a:t>
            </a:r>
            <a:r>
              <a:rPr lang="en-US" sz="1200" dirty="0">
                <a:solidFill>
                  <a:schemeClr val="bg1"/>
                </a:solidFill>
              </a:rPr>
              <a:t> click </a:t>
            </a:r>
            <a:r>
              <a:rPr lang="en-US" sz="1200" b="1" dirty="0">
                <a:solidFill>
                  <a:schemeClr val="bg1"/>
                </a:solidFill>
              </a:rPr>
              <a:t>Rounded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Rectangle </a:t>
            </a:r>
            <a:r>
              <a:rPr lang="en-US" sz="1200" dirty="0">
                <a:solidFill>
                  <a:schemeClr val="bg1"/>
                </a:solidFill>
              </a:rPr>
              <a:t>(second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On the picture, drag the yellow diamond adjustment handle toward the corner to decrease the rounding on the corners of the rectangle.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Styles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Effects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point to </a:t>
            </a:r>
            <a:r>
              <a:rPr lang="en-US" sz="1200" b="1" dirty="0">
                <a:solidFill>
                  <a:schemeClr val="bg1"/>
                </a:solidFill>
              </a:rPr>
              <a:t>Shadow</a:t>
            </a:r>
            <a:r>
              <a:rPr lang="en-US" sz="1200" dirty="0">
                <a:solidFill>
                  <a:schemeClr val="bg1"/>
                </a:solidFill>
              </a:rPr>
              <a:t>, and then under </a:t>
            </a:r>
            <a:r>
              <a:rPr lang="en-US" sz="1200" b="1" dirty="0">
                <a:solidFill>
                  <a:schemeClr val="bg1"/>
                </a:solidFill>
              </a:rPr>
              <a:t>Outer </a:t>
            </a: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Offset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Center </a:t>
            </a:r>
            <a:r>
              <a:rPr lang="en-US" sz="1200" dirty="0">
                <a:solidFill>
                  <a:schemeClr val="bg1"/>
                </a:solidFill>
              </a:rPr>
              <a:t>(second row, second option from the left).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On the </a:t>
            </a:r>
            <a:r>
              <a:rPr lang="en-US" sz="1200" b="1" dirty="0">
                <a:solidFill>
                  <a:schemeClr val="bg1"/>
                </a:solidFill>
              </a:rPr>
              <a:t>Animations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Animations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Custom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Animation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On the slide, select the picture. In the </a:t>
            </a:r>
            <a:r>
              <a:rPr lang="en-US" sz="1200" b="1" dirty="0">
                <a:solidFill>
                  <a:schemeClr val="bg1"/>
                </a:solidFill>
              </a:rPr>
              <a:t>Custom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Animation</a:t>
            </a:r>
            <a:r>
              <a:rPr lang="en-US" sz="1200" dirty="0">
                <a:solidFill>
                  <a:schemeClr val="bg1"/>
                </a:solidFill>
              </a:rPr>
              <a:t> task pane, click </a:t>
            </a:r>
            <a:r>
              <a:rPr lang="en-US" sz="1200" b="1" dirty="0">
                <a:solidFill>
                  <a:schemeClr val="bg1"/>
                </a:solidFill>
              </a:rPr>
              <a:t>Add Effect</a:t>
            </a:r>
            <a:r>
              <a:rPr lang="en-US" sz="1200" dirty="0">
                <a:solidFill>
                  <a:schemeClr val="bg1"/>
                </a:solidFill>
              </a:rPr>
              <a:t>, point to </a:t>
            </a:r>
            <a:r>
              <a:rPr lang="en-US" sz="1200" b="1" dirty="0">
                <a:solidFill>
                  <a:schemeClr val="bg1"/>
                </a:solidFill>
              </a:rPr>
              <a:t>Entrance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More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Effects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Add Entrance Effect </a:t>
            </a:r>
            <a:r>
              <a:rPr lang="en-US" sz="1200" dirty="0">
                <a:solidFill>
                  <a:schemeClr val="bg1"/>
                </a:solidFill>
              </a:rPr>
              <a:t>dialog box, under </a:t>
            </a:r>
            <a:r>
              <a:rPr lang="en-US" sz="1200" b="1" dirty="0">
                <a:solidFill>
                  <a:schemeClr val="bg1"/>
                </a:solidFill>
              </a:rPr>
              <a:t>Subtle</a:t>
            </a:r>
            <a:r>
              <a:rPr lang="en-US" sz="1200" dirty="0">
                <a:solidFill>
                  <a:schemeClr val="bg1"/>
                </a:solidFill>
              </a:rPr>
              <a:t>, click </a:t>
            </a:r>
            <a:r>
              <a:rPr lang="en-US" sz="1200" b="1" dirty="0">
                <a:solidFill>
                  <a:schemeClr val="bg1"/>
                </a:solidFill>
              </a:rPr>
              <a:t>Faded Zoom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OK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685800" lvl="2" indent="-22860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Modify: Faded Zoom</a:t>
            </a:r>
            <a:r>
              <a:rPr lang="en-US" sz="1200" dirty="0">
                <a:solidFill>
                  <a:schemeClr val="bg1"/>
                </a:solidFill>
              </a:rPr>
              <a:t>, in the </a:t>
            </a:r>
            <a:r>
              <a:rPr lang="en-US" sz="1200" b="1" dirty="0">
                <a:solidFill>
                  <a:schemeClr val="bg1"/>
                </a:solidFill>
              </a:rPr>
              <a:t>Start </a:t>
            </a:r>
            <a:r>
              <a:rPr lang="en-US" sz="1200" dirty="0">
                <a:solidFill>
                  <a:schemeClr val="bg1"/>
                </a:solidFill>
              </a:rPr>
              <a:t>list, select </a:t>
            </a:r>
            <a:r>
              <a:rPr lang="en-US" sz="1200" b="1" dirty="0">
                <a:solidFill>
                  <a:schemeClr val="bg1"/>
                </a:solidFill>
              </a:rPr>
              <a:t>With Previous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2" indent="-22860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Modify: Faded Zoom</a:t>
            </a:r>
            <a:r>
              <a:rPr lang="en-US" sz="1200" dirty="0">
                <a:solidFill>
                  <a:schemeClr val="bg1"/>
                </a:solidFill>
              </a:rPr>
              <a:t>, in the</a:t>
            </a:r>
            <a:r>
              <a:rPr lang="en-US" sz="1200" b="1" dirty="0">
                <a:solidFill>
                  <a:schemeClr val="bg1"/>
                </a:solidFill>
              </a:rPr>
              <a:t> Speed </a:t>
            </a:r>
            <a:r>
              <a:rPr lang="en-US" sz="1200" dirty="0">
                <a:solidFill>
                  <a:schemeClr val="bg1"/>
                </a:solidFill>
              </a:rPr>
              <a:t>list, select </a:t>
            </a:r>
            <a:r>
              <a:rPr lang="en-US" sz="1200" b="1" dirty="0">
                <a:solidFill>
                  <a:schemeClr val="bg1"/>
                </a:solidFill>
              </a:rPr>
              <a:t>Medium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lvl="1" indent="-228600">
              <a:buFont typeface="+mj-lt"/>
              <a:buAutoNum type="arabicPeriod" startAt="3"/>
              <a:defRPr/>
            </a:pPr>
            <a:r>
              <a:rPr lang="en-US" sz="1200" dirty="0">
                <a:solidFill>
                  <a:schemeClr val="bg1"/>
                </a:solidFill>
              </a:rPr>
              <a:t>Also in the </a:t>
            </a:r>
            <a:r>
              <a:rPr lang="en-US" sz="1200" b="1" dirty="0">
                <a:solidFill>
                  <a:schemeClr val="bg1"/>
                </a:solidFill>
              </a:rPr>
              <a:t>Custom Animation </a:t>
            </a:r>
            <a:r>
              <a:rPr lang="en-US" sz="1200" dirty="0">
                <a:solidFill>
                  <a:schemeClr val="bg1"/>
                </a:solidFill>
              </a:rPr>
              <a:t>task pane, click </a:t>
            </a:r>
            <a:r>
              <a:rPr lang="en-US" sz="1200" b="1" dirty="0">
                <a:solidFill>
                  <a:schemeClr val="bg1"/>
                </a:solidFill>
              </a:rPr>
              <a:t>Add Effect</a:t>
            </a:r>
            <a:r>
              <a:rPr lang="en-US" sz="1200" dirty="0">
                <a:solidFill>
                  <a:schemeClr val="bg1"/>
                </a:solidFill>
              </a:rPr>
              <a:t>, point to </a:t>
            </a:r>
            <a:r>
              <a:rPr lang="en-US" sz="1200" b="1" dirty="0">
                <a:solidFill>
                  <a:schemeClr val="bg1"/>
                </a:solidFill>
              </a:rPr>
              <a:t>Exit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More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Effects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Add Exit Effect </a:t>
            </a:r>
            <a:r>
              <a:rPr lang="en-US" sz="1200" dirty="0">
                <a:solidFill>
                  <a:schemeClr val="bg1"/>
                </a:solidFill>
              </a:rPr>
              <a:t>dialog box, under </a:t>
            </a:r>
            <a:r>
              <a:rPr lang="en-US" sz="1200" b="1" dirty="0">
                <a:solidFill>
                  <a:schemeClr val="bg1"/>
                </a:solidFill>
              </a:rPr>
              <a:t>Subtle</a:t>
            </a:r>
            <a:r>
              <a:rPr lang="en-US" sz="1200" dirty="0">
                <a:solidFill>
                  <a:schemeClr val="bg1"/>
                </a:solidFill>
              </a:rPr>
              <a:t>, click </a:t>
            </a:r>
            <a:r>
              <a:rPr lang="en-US" sz="1200" b="1" dirty="0">
                <a:solidFill>
                  <a:schemeClr val="bg1"/>
                </a:solidFill>
              </a:rPr>
              <a:t>Faded Zoom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OK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685800" lvl="2" indent="-22860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Modify: Faded Zoom</a:t>
            </a:r>
            <a:r>
              <a:rPr lang="en-US" sz="1200" dirty="0">
                <a:solidFill>
                  <a:schemeClr val="bg1"/>
                </a:solidFill>
              </a:rPr>
              <a:t>, in the </a:t>
            </a:r>
            <a:r>
              <a:rPr lang="en-US" sz="1200" b="1" dirty="0">
                <a:solidFill>
                  <a:schemeClr val="bg1"/>
                </a:solidFill>
              </a:rPr>
              <a:t>Start </a:t>
            </a:r>
            <a:r>
              <a:rPr lang="en-US" sz="1200" dirty="0">
                <a:solidFill>
                  <a:schemeClr val="bg1"/>
                </a:solidFill>
              </a:rPr>
              <a:t>list, select </a:t>
            </a:r>
            <a:r>
              <a:rPr lang="en-US" sz="1200" b="1" dirty="0">
                <a:solidFill>
                  <a:schemeClr val="bg1"/>
                </a:solidFill>
              </a:rPr>
              <a:t>On Click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Modify: Faded Zoom</a:t>
            </a:r>
            <a:r>
              <a:rPr lang="en-US" sz="1200" dirty="0">
                <a:solidFill>
                  <a:schemeClr val="bg1"/>
                </a:solidFill>
              </a:rPr>
              <a:t>, in the</a:t>
            </a:r>
            <a:r>
              <a:rPr lang="en-US" sz="1200" b="1" dirty="0">
                <a:solidFill>
                  <a:schemeClr val="bg1"/>
                </a:solidFill>
              </a:rPr>
              <a:t> Speed </a:t>
            </a:r>
            <a:r>
              <a:rPr lang="en-US" sz="1200" dirty="0">
                <a:solidFill>
                  <a:schemeClr val="bg1"/>
                </a:solidFill>
              </a:rPr>
              <a:t>list, select </a:t>
            </a:r>
            <a:r>
              <a:rPr lang="en-US" sz="1200" b="1" dirty="0">
                <a:solidFill>
                  <a:schemeClr val="bg1"/>
                </a:solidFill>
              </a:rPr>
              <a:t>Medium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r>
              <a:rPr lang="en-US" sz="1400" b="1" dirty="0">
                <a:solidFill>
                  <a:schemeClr val="bg1"/>
                </a:solidFill>
              </a:rPr>
              <a:t> Custom animation effects: faded zoom entrance and exit</a:t>
            </a:r>
            <a:r>
              <a:rPr lang="en-US" sz="1400" dirty="0">
                <a:solidFill>
                  <a:schemeClr val="bg1"/>
                </a:solidFill>
              </a:rPr>
              <a:t/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(Basic)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To reproduce the picture effects on this slide, do the following: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On the </a:t>
            </a:r>
            <a:r>
              <a:rPr lang="en-US" sz="1200" b="1" dirty="0">
                <a:solidFill>
                  <a:schemeClr val="bg1"/>
                </a:solidFill>
              </a:rPr>
              <a:t>Home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Slides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Layout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Blank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On the </a:t>
            </a:r>
            <a:r>
              <a:rPr lang="en-US" sz="1200" b="1" dirty="0">
                <a:solidFill>
                  <a:schemeClr val="bg1"/>
                </a:solidFill>
              </a:rPr>
              <a:t>Insert tab</a:t>
            </a:r>
            <a:r>
              <a:rPr lang="en-US" sz="1200" dirty="0">
                <a:solidFill>
                  <a:schemeClr val="bg1"/>
                </a:solidFill>
              </a:rPr>
              <a:t>, in the </a:t>
            </a:r>
            <a:r>
              <a:rPr lang="en-US" sz="1200" b="1" dirty="0">
                <a:solidFill>
                  <a:schemeClr val="bg1"/>
                </a:solidFill>
              </a:rPr>
              <a:t>Illustrations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Insert Picture</a:t>
            </a:r>
            <a:r>
              <a:rPr lang="en-US" sz="1200" dirty="0">
                <a:solidFill>
                  <a:schemeClr val="bg1"/>
                </a:solidFill>
              </a:rPr>
              <a:t> dialog box, select a picture, and then click </a:t>
            </a:r>
            <a:r>
              <a:rPr lang="en-US" sz="1200" b="1" dirty="0">
                <a:solidFill>
                  <a:schemeClr val="bg1"/>
                </a:solidFill>
              </a:rPr>
              <a:t>Insert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On the slide, select the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bottom right corner of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group, click the </a:t>
            </a:r>
            <a:r>
              <a:rPr lang="en-US" sz="1200" b="1" dirty="0">
                <a:solidFill>
                  <a:schemeClr val="bg1"/>
                </a:solidFill>
              </a:rPr>
              <a:t>Size and Position</a:t>
            </a:r>
            <a:r>
              <a:rPr lang="en-US" sz="1200" dirty="0">
                <a:solidFill>
                  <a:schemeClr val="bg1"/>
                </a:solidFill>
              </a:rPr>
              <a:t> dialog box launcher. In the </a:t>
            </a:r>
            <a:r>
              <a:rPr lang="en-US" sz="1200" b="1" dirty="0">
                <a:solidFill>
                  <a:schemeClr val="bg1"/>
                </a:solidFill>
              </a:rPr>
              <a:t>Size and Position</a:t>
            </a:r>
            <a:r>
              <a:rPr lang="en-US" sz="1200" dirty="0">
                <a:solidFill>
                  <a:schemeClr val="bg1"/>
                </a:solidFill>
              </a:rPr>
              <a:t> dialog box, on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tab, resize or crop the picture as needed so that under </a:t>
            </a:r>
            <a:r>
              <a:rPr lang="en-US" sz="1200" b="1" dirty="0">
                <a:solidFill>
                  <a:schemeClr val="bg1"/>
                </a:solidFill>
              </a:rPr>
              <a:t>Size and rotate</a:t>
            </a:r>
            <a:r>
              <a:rPr lang="en-US" sz="1200" dirty="0">
                <a:solidFill>
                  <a:schemeClr val="bg1"/>
                </a:solidFill>
              </a:rPr>
              <a:t>,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5.5”</a:t>
            </a:r>
            <a:r>
              <a:rPr lang="en-US" sz="1200" dirty="0">
                <a:solidFill>
                  <a:schemeClr val="bg1"/>
                </a:solidFill>
              </a:rPr>
              <a:t> and the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6.5”</a:t>
            </a:r>
            <a:r>
              <a:rPr lang="en-US" sz="1200" dirty="0">
                <a:solidFill>
                  <a:schemeClr val="bg1"/>
                </a:solidFill>
              </a:rPr>
              <a:t>. Resize the picture under </a:t>
            </a:r>
            <a:r>
              <a:rPr lang="en-US" sz="1200" b="1" dirty="0">
                <a:solidFill>
                  <a:schemeClr val="bg1"/>
                </a:solidFill>
              </a:rPr>
              <a:t>Size and rotate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boxes. Crop the picture under </a:t>
            </a:r>
            <a:r>
              <a:rPr lang="en-US" sz="1200" b="1" dirty="0">
                <a:solidFill>
                  <a:schemeClr val="bg1"/>
                </a:solidFill>
              </a:rPr>
              <a:t>Crop from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Left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Right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Top</a:t>
            </a:r>
            <a:r>
              <a:rPr lang="en-US" sz="1200" dirty="0">
                <a:solidFill>
                  <a:schemeClr val="bg1"/>
                </a:solidFill>
              </a:rPr>
              <a:t>, and </a:t>
            </a:r>
            <a:r>
              <a:rPr lang="en-US" sz="1200" b="1" dirty="0">
                <a:solidFill>
                  <a:schemeClr val="bg1"/>
                </a:solidFill>
              </a:rPr>
              <a:t>Bottom</a:t>
            </a:r>
            <a:r>
              <a:rPr lang="en-US" sz="1200" dirty="0">
                <a:solidFill>
                  <a:schemeClr val="bg1"/>
                </a:solidFill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Select the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Styles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Shape</a:t>
            </a:r>
            <a:r>
              <a:rPr lang="en-US" sz="1200" dirty="0">
                <a:solidFill>
                  <a:schemeClr val="bg1"/>
                </a:solidFill>
              </a:rPr>
              <a:t>, and then under </a:t>
            </a:r>
            <a:r>
              <a:rPr lang="en-US" sz="1200" b="1" dirty="0">
                <a:solidFill>
                  <a:schemeClr val="bg1"/>
                </a:solidFill>
              </a:rPr>
              <a:t>Rectangles</a:t>
            </a:r>
            <a:r>
              <a:rPr lang="en-US" sz="1200" dirty="0">
                <a:solidFill>
                  <a:schemeClr val="bg1"/>
                </a:solidFill>
              </a:rPr>
              <a:t> click </a:t>
            </a:r>
            <a:r>
              <a:rPr lang="en-US" sz="1200" b="1" dirty="0">
                <a:solidFill>
                  <a:schemeClr val="bg1"/>
                </a:solidFill>
              </a:rPr>
              <a:t>Rounded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Rectangle </a:t>
            </a:r>
            <a:r>
              <a:rPr lang="en-US" sz="1200" dirty="0">
                <a:solidFill>
                  <a:schemeClr val="bg1"/>
                </a:solidFill>
              </a:rPr>
              <a:t>(second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On the picture, drag the yellow diamond adjustment handle toward the corner to decrease the rounding on the corners of the rectangle.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Styles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Effects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point to </a:t>
            </a:r>
            <a:r>
              <a:rPr lang="en-US" sz="1200" b="1" dirty="0">
                <a:solidFill>
                  <a:schemeClr val="bg1"/>
                </a:solidFill>
              </a:rPr>
              <a:t>Shadow</a:t>
            </a:r>
            <a:r>
              <a:rPr lang="en-US" sz="1200" dirty="0">
                <a:solidFill>
                  <a:schemeClr val="bg1"/>
                </a:solidFill>
              </a:rPr>
              <a:t>, and then under </a:t>
            </a:r>
            <a:r>
              <a:rPr lang="en-US" sz="1200" b="1" dirty="0">
                <a:solidFill>
                  <a:schemeClr val="bg1"/>
                </a:solidFill>
              </a:rPr>
              <a:t>Outer </a:t>
            </a: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Offset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Center </a:t>
            </a:r>
            <a:r>
              <a:rPr lang="en-US" sz="1200" dirty="0">
                <a:solidFill>
                  <a:schemeClr val="bg1"/>
                </a:solidFill>
              </a:rPr>
              <a:t>(second row, second option from the left).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On the </a:t>
            </a:r>
            <a:r>
              <a:rPr lang="en-US" sz="1200" b="1" dirty="0">
                <a:solidFill>
                  <a:schemeClr val="bg1"/>
                </a:solidFill>
              </a:rPr>
              <a:t>Animations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Animations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Custom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Animation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On the slide, select the picture. In the </a:t>
            </a:r>
            <a:r>
              <a:rPr lang="en-US" sz="1200" b="1" dirty="0">
                <a:solidFill>
                  <a:schemeClr val="bg1"/>
                </a:solidFill>
              </a:rPr>
              <a:t>Custom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Animation</a:t>
            </a:r>
            <a:r>
              <a:rPr lang="en-US" sz="1200" dirty="0">
                <a:solidFill>
                  <a:schemeClr val="bg1"/>
                </a:solidFill>
              </a:rPr>
              <a:t> task pane, click </a:t>
            </a:r>
            <a:r>
              <a:rPr lang="en-US" sz="1200" b="1" dirty="0">
                <a:solidFill>
                  <a:schemeClr val="bg1"/>
                </a:solidFill>
              </a:rPr>
              <a:t>Add Effect</a:t>
            </a:r>
            <a:r>
              <a:rPr lang="en-US" sz="1200" dirty="0">
                <a:solidFill>
                  <a:schemeClr val="bg1"/>
                </a:solidFill>
              </a:rPr>
              <a:t>, point to </a:t>
            </a:r>
            <a:r>
              <a:rPr lang="en-US" sz="1200" b="1" dirty="0">
                <a:solidFill>
                  <a:schemeClr val="bg1"/>
                </a:solidFill>
              </a:rPr>
              <a:t>Entrance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More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Effects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Add Entrance Effect </a:t>
            </a:r>
            <a:r>
              <a:rPr lang="en-US" sz="1200" dirty="0">
                <a:solidFill>
                  <a:schemeClr val="bg1"/>
                </a:solidFill>
              </a:rPr>
              <a:t>dialog box, under </a:t>
            </a:r>
            <a:r>
              <a:rPr lang="en-US" sz="1200" b="1" dirty="0">
                <a:solidFill>
                  <a:schemeClr val="bg1"/>
                </a:solidFill>
              </a:rPr>
              <a:t>Subtle</a:t>
            </a:r>
            <a:r>
              <a:rPr lang="en-US" sz="1200" dirty="0">
                <a:solidFill>
                  <a:schemeClr val="bg1"/>
                </a:solidFill>
              </a:rPr>
              <a:t>, click </a:t>
            </a:r>
            <a:r>
              <a:rPr lang="en-US" sz="1200" b="1" dirty="0">
                <a:solidFill>
                  <a:schemeClr val="bg1"/>
                </a:solidFill>
              </a:rPr>
              <a:t>Faded Zoom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OK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685800" lvl="2" indent="-22860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Modify: Faded Zoom</a:t>
            </a:r>
            <a:r>
              <a:rPr lang="en-US" sz="1200" dirty="0">
                <a:solidFill>
                  <a:schemeClr val="bg1"/>
                </a:solidFill>
              </a:rPr>
              <a:t>, in the </a:t>
            </a:r>
            <a:r>
              <a:rPr lang="en-US" sz="1200" b="1" dirty="0">
                <a:solidFill>
                  <a:schemeClr val="bg1"/>
                </a:solidFill>
              </a:rPr>
              <a:t>Start </a:t>
            </a:r>
            <a:r>
              <a:rPr lang="en-US" sz="1200" dirty="0">
                <a:solidFill>
                  <a:schemeClr val="bg1"/>
                </a:solidFill>
              </a:rPr>
              <a:t>list, select </a:t>
            </a:r>
            <a:r>
              <a:rPr lang="en-US" sz="1200" b="1" dirty="0">
                <a:solidFill>
                  <a:schemeClr val="bg1"/>
                </a:solidFill>
              </a:rPr>
              <a:t>With Previous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2" indent="-22860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Modify: Faded Zoom</a:t>
            </a:r>
            <a:r>
              <a:rPr lang="en-US" sz="1200" dirty="0">
                <a:solidFill>
                  <a:schemeClr val="bg1"/>
                </a:solidFill>
              </a:rPr>
              <a:t>, in the</a:t>
            </a:r>
            <a:r>
              <a:rPr lang="en-US" sz="1200" b="1" dirty="0">
                <a:solidFill>
                  <a:schemeClr val="bg1"/>
                </a:solidFill>
              </a:rPr>
              <a:t> Speed </a:t>
            </a:r>
            <a:r>
              <a:rPr lang="en-US" sz="1200" dirty="0">
                <a:solidFill>
                  <a:schemeClr val="bg1"/>
                </a:solidFill>
              </a:rPr>
              <a:t>list, select </a:t>
            </a:r>
            <a:r>
              <a:rPr lang="en-US" sz="1200" b="1" dirty="0">
                <a:solidFill>
                  <a:schemeClr val="bg1"/>
                </a:solidFill>
              </a:rPr>
              <a:t>Medium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lvl="1" indent="-228600">
              <a:buFont typeface="+mj-lt"/>
              <a:buAutoNum type="arabicPeriod" startAt="3"/>
              <a:defRPr/>
            </a:pPr>
            <a:r>
              <a:rPr lang="en-US" sz="1200" dirty="0">
                <a:solidFill>
                  <a:schemeClr val="bg1"/>
                </a:solidFill>
              </a:rPr>
              <a:t>Also in the </a:t>
            </a:r>
            <a:r>
              <a:rPr lang="en-US" sz="1200" b="1" dirty="0">
                <a:solidFill>
                  <a:schemeClr val="bg1"/>
                </a:solidFill>
              </a:rPr>
              <a:t>Custom Animation </a:t>
            </a:r>
            <a:r>
              <a:rPr lang="en-US" sz="1200" dirty="0">
                <a:solidFill>
                  <a:schemeClr val="bg1"/>
                </a:solidFill>
              </a:rPr>
              <a:t>task pane, click </a:t>
            </a:r>
            <a:r>
              <a:rPr lang="en-US" sz="1200" b="1" dirty="0">
                <a:solidFill>
                  <a:schemeClr val="bg1"/>
                </a:solidFill>
              </a:rPr>
              <a:t>Add Effect</a:t>
            </a:r>
            <a:r>
              <a:rPr lang="en-US" sz="1200" dirty="0">
                <a:solidFill>
                  <a:schemeClr val="bg1"/>
                </a:solidFill>
              </a:rPr>
              <a:t>, point to </a:t>
            </a:r>
            <a:r>
              <a:rPr lang="en-US" sz="1200" b="1" dirty="0">
                <a:solidFill>
                  <a:schemeClr val="bg1"/>
                </a:solidFill>
              </a:rPr>
              <a:t>Exit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More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Effects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Add Exit Effect </a:t>
            </a:r>
            <a:r>
              <a:rPr lang="en-US" sz="1200" dirty="0">
                <a:solidFill>
                  <a:schemeClr val="bg1"/>
                </a:solidFill>
              </a:rPr>
              <a:t>dialog box, under </a:t>
            </a:r>
            <a:r>
              <a:rPr lang="en-US" sz="1200" b="1" dirty="0">
                <a:solidFill>
                  <a:schemeClr val="bg1"/>
                </a:solidFill>
              </a:rPr>
              <a:t>Subtle</a:t>
            </a:r>
            <a:r>
              <a:rPr lang="en-US" sz="1200" dirty="0">
                <a:solidFill>
                  <a:schemeClr val="bg1"/>
                </a:solidFill>
              </a:rPr>
              <a:t>, click </a:t>
            </a:r>
            <a:r>
              <a:rPr lang="en-US" sz="1200" b="1" dirty="0">
                <a:solidFill>
                  <a:schemeClr val="bg1"/>
                </a:solidFill>
              </a:rPr>
              <a:t>Faded Zoom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OK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685800" lvl="2" indent="-22860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Modify: Faded Zoom</a:t>
            </a:r>
            <a:r>
              <a:rPr lang="en-US" sz="1200" dirty="0">
                <a:solidFill>
                  <a:schemeClr val="bg1"/>
                </a:solidFill>
              </a:rPr>
              <a:t>, in the </a:t>
            </a:r>
            <a:r>
              <a:rPr lang="en-US" sz="1200" b="1" dirty="0">
                <a:solidFill>
                  <a:schemeClr val="bg1"/>
                </a:solidFill>
              </a:rPr>
              <a:t>Start </a:t>
            </a:r>
            <a:r>
              <a:rPr lang="en-US" sz="1200" dirty="0">
                <a:solidFill>
                  <a:schemeClr val="bg1"/>
                </a:solidFill>
              </a:rPr>
              <a:t>list, select </a:t>
            </a:r>
            <a:r>
              <a:rPr lang="en-US" sz="1200" b="1" dirty="0">
                <a:solidFill>
                  <a:schemeClr val="bg1"/>
                </a:solidFill>
              </a:rPr>
              <a:t>On Click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2" indent="-22860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Modify: Faded Zoom</a:t>
            </a:r>
            <a:r>
              <a:rPr lang="en-US" sz="1200" dirty="0">
                <a:solidFill>
                  <a:schemeClr val="bg1"/>
                </a:solidFill>
              </a:rPr>
              <a:t>, in the</a:t>
            </a:r>
            <a:r>
              <a:rPr lang="en-US" sz="1200" b="1" dirty="0">
                <a:solidFill>
                  <a:schemeClr val="bg1"/>
                </a:solidFill>
              </a:rPr>
              <a:t> Speed </a:t>
            </a:r>
            <a:r>
              <a:rPr lang="en-US" sz="1200" dirty="0">
                <a:solidFill>
                  <a:schemeClr val="bg1"/>
                </a:solidFill>
              </a:rPr>
              <a:t>list, select </a:t>
            </a:r>
            <a:r>
              <a:rPr lang="en-US" sz="1200" b="1" dirty="0">
                <a:solidFill>
                  <a:schemeClr val="bg1"/>
                </a:solidFill>
              </a:rPr>
              <a:t>Medium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To duplicate the animated picture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Select the first picture. On the </a:t>
            </a:r>
            <a:r>
              <a:rPr lang="en-US" sz="1200" b="1" dirty="0">
                <a:solidFill>
                  <a:schemeClr val="bg1"/>
                </a:solidFill>
              </a:rPr>
              <a:t>Home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Clipboard</a:t>
            </a:r>
            <a:r>
              <a:rPr lang="en-US" sz="1200" dirty="0">
                <a:solidFill>
                  <a:schemeClr val="bg1"/>
                </a:solidFill>
              </a:rPr>
              <a:t> group, click the arrow under </a:t>
            </a:r>
            <a:r>
              <a:rPr lang="en-US" sz="1200" b="1" dirty="0">
                <a:solidFill>
                  <a:schemeClr val="bg1"/>
                </a:solidFill>
              </a:rPr>
              <a:t>Paste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Duplicate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Select the second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Adjust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Change Picture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Insert Picture</a:t>
            </a:r>
            <a:r>
              <a:rPr lang="en-US" sz="1200" dirty="0">
                <a:solidFill>
                  <a:schemeClr val="bg1"/>
                </a:solidFill>
              </a:rPr>
              <a:t> dialog box, select a picture, and then click </a:t>
            </a:r>
            <a:r>
              <a:rPr lang="en-US" sz="1200" b="1" dirty="0">
                <a:solidFill>
                  <a:schemeClr val="bg1"/>
                </a:solidFill>
              </a:rPr>
              <a:t>Insert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Select the second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bottom right corner of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group, click the </a:t>
            </a:r>
            <a:r>
              <a:rPr lang="en-US" sz="1200" b="1" dirty="0">
                <a:solidFill>
                  <a:schemeClr val="bg1"/>
                </a:solidFill>
              </a:rPr>
              <a:t>Size and Position</a:t>
            </a:r>
            <a:r>
              <a:rPr lang="en-US" sz="1200" dirty="0">
                <a:solidFill>
                  <a:schemeClr val="bg1"/>
                </a:solidFill>
              </a:rPr>
              <a:t> dialog box launcher. In the </a:t>
            </a:r>
            <a:r>
              <a:rPr lang="en-US" sz="1200" b="1" dirty="0">
                <a:solidFill>
                  <a:schemeClr val="bg1"/>
                </a:solidFill>
              </a:rPr>
              <a:t>Size and Position </a:t>
            </a:r>
            <a:r>
              <a:rPr lang="en-US" sz="1200" dirty="0">
                <a:solidFill>
                  <a:schemeClr val="bg1"/>
                </a:solidFill>
              </a:rPr>
              <a:t> dialog box, on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tab, resize or crop the picture as needed so that under </a:t>
            </a:r>
            <a:r>
              <a:rPr lang="en-US" sz="1200" b="1" dirty="0">
                <a:solidFill>
                  <a:schemeClr val="bg1"/>
                </a:solidFill>
              </a:rPr>
              <a:t>Size and rotate</a:t>
            </a:r>
            <a:r>
              <a:rPr lang="en-US" sz="1200" dirty="0">
                <a:solidFill>
                  <a:schemeClr val="bg1"/>
                </a:solidFill>
              </a:rPr>
              <a:t>,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5.5”</a:t>
            </a:r>
            <a:r>
              <a:rPr lang="en-US" sz="1200" dirty="0">
                <a:solidFill>
                  <a:schemeClr val="bg1"/>
                </a:solidFill>
              </a:rPr>
              <a:t> and the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6.5”</a:t>
            </a:r>
            <a:r>
              <a:rPr lang="en-US" sz="1200" dirty="0">
                <a:solidFill>
                  <a:schemeClr val="bg1"/>
                </a:solidFill>
              </a:rPr>
              <a:t>. Resize the picture under </a:t>
            </a:r>
            <a:r>
              <a:rPr lang="en-US" sz="1200" b="1" dirty="0">
                <a:solidFill>
                  <a:schemeClr val="bg1"/>
                </a:solidFill>
              </a:rPr>
              <a:t>Size and rotate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boxes. Crop the picture under </a:t>
            </a:r>
            <a:r>
              <a:rPr lang="en-US" sz="1200" b="1" dirty="0">
                <a:solidFill>
                  <a:schemeClr val="bg1"/>
                </a:solidFill>
              </a:rPr>
              <a:t>Crop from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Left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Right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Top</a:t>
            </a:r>
            <a:r>
              <a:rPr lang="en-US" sz="1200" dirty="0">
                <a:solidFill>
                  <a:schemeClr val="bg1"/>
                </a:solidFill>
              </a:rPr>
              <a:t>, and </a:t>
            </a:r>
            <a:r>
              <a:rPr lang="en-US" sz="1200" b="1" dirty="0">
                <a:solidFill>
                  <a:schemeClr val="bg1"/>
                </a:solidFill>
              </a:rPr>
              <a:t>Bottom</a:t>
            </a:r>
            <a:r>
              <a:rPr lang="en-US" sz="1200" dirty="0">
                <a:solidFill>
                  <a:schemeClr val="bg1"/>
                </a:solidFill>
              </a:rPr>
              <a:t> boxes.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Select the second picture. On the </a:t>
            </a:r>
            <a:r>
              <a:rPr lang="en-US" sz="1200" b="1" dirty="0">
                <a:solidFill>
                  <a:schemeClr val="bg1"/>
                </a:solidFill>
              </a:rPr>
              <a:t>Home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Clipboard</a:t>
            </a:r>
            <a:r>
              <a:rPr lang="en-US" sz="1200" dirty="0">
                <a:solidFill>
                  <a:schemeClr val="bg1"/>
                </a:solidFill>
              </a:rPr>
              <a:t> group, click the arrow under </a:t>
            </a:r>
            <a:r>
              <a:rPr lang="en-US" sz="1200" b="1" dirty="0">
                <a:solidFill>
                  <a:schemeClr val="bg1"/>
                </a:solidFill>
              </a:rPr>
              <a:t>Paste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Duplicate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Select the third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Adjust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Change Picture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Insert Picture</a:t>
            </a:r>
            <a:r>
              <a:rPr lang="en-US" sz="1200" dirty="0">
                <a:solidFill>
                  <a:schemeClr val="bg1"/>
                </a:solidFill>
              </a:rPr>
              <a:t> dialog box, select a picture, and then click </a:t>
            </a:r>
            <a:r>
              <a:rPr lang="en-US" sz="1200" b="1" dirty="0">
                <a:solidFill>
                  <a:schemeClr val="bg1"/>
                </a:solidFill>
              </a:rPr>
              <a:t>Insert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Select the third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bottom right corner of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group, click the </a:t>
            </a:r>
            <a:r>
              <a:rPr lang="en-US" sz="1200" b="1" dirty="0">
                <a:solidFill>
                  <a:schemeClr val="bg1"/>
                </a:solidFill>
              </a:rPr>
              <a:t>Size and Position</a:t>
            </a:r>
            <a:r>
              <a:rPr lang="en-US" sz="1200" dirty="0">
                <a:solidFill>
                  <a:schemeClr val="bg1"/>
                </a:solidFill>
              </a:rPr>
              <a:t> dialog box launcher. In the </a:t>
            </a:r>
            <a:r>
              <a:rPr lang="en-US" sz="1200" b="1" dirty="0">
                <a:solidFill>
                  <a:schemeClr val="bg1"/>
                </a:solidFill>
              </a:rPr>
              <a:t>Size and Position </a:t>
            </a:r>
            <a:r>
              <a:rPr lang="en-US" sz="1200" dirty="0">
                <a:solidFill>
                  <a:schemeClr val="bg1"/>
                </a:solidFill>
              </a:rPr>
              <a:t> dialog box, on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tab, resize or crop the picture as needed so that under </a:t>
            </a:r>
            <a:r>
              <a:rPr lang="en-US" sz="1200" b="1" dirty="0">
                <a:solidFill>
                  <a:schemeClr val="bg1"/>
                </a:solidFill>
              </a:rPr>
              <a:t>Size and rotate</a:t>
            </a:r>
            <a:r>
              <a:rPr lang="en-US" sz="1200" dirty="0">
                <a:solidFill>
                  <a:schemeClr val="bg1"/>
                </a:solidFill>
              </a:rPr>
              <a:t>,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5.5”</a:t>
            </a:r>
            <a:r>
              <a:rPr lang="en-US" sz="1200" dirty="0">
                <a:solidFill>
                  <a:schemeClr val="bg1"/>
                </a:solidFill>
              </a:rPr>
              <a:t> and the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6.5”</a:t>
            </a:r>
            <a:r>
              <a:rPr lang="en-US" sz="1200" dirty="0">
                <a:solidFill>
                  <a:schemeClr val="bg1"/>
                </a:solidFill>
              </a:rPr>
              <a:t>. Resize the picture under </a:t>
            </a:r>
            <a:r>
              <a:rPr lang="en-US" sz="1200" b="1" dirty="0">
                <a:solidFill>
                  <a:schemeClr val="bg1"/>
                </a:solidFill>
              </a:rPr>
              <a:t>Size and rotate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boxes. Crop the picture under </a:t>
            </a:r>
            <a:r>
              <a:rPr lang="en-US" sz="1200" b="1" dirty="0">
                <a:solidFill>
                  <a:schemeClr val="bg1"/>
                </a:solidFill>
              </a:rPr>
              <a:t>Crop from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Left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Right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Top</a:t>
            </a:r>
            <a:r>
              <a:rPr lang="en-US" sz="1200" dirty="0">
                <a:solidFill>
                  <a:schemeClr val="bg1"/>
                </a:solidFill>
              </a:rPr>
              <a:t>, and </a:t>
            </a:r>
            <a:r>
              <a:rPr lang="en-US" sz="1200" b="1" dirty="0">
                <a:solidFill>
                  <a:schemeClr val="bg1"/>
                </a:solidFill>
              </a:rPr>
              <a:t>Bottom</a:t>
            </a:r>
            <a:r>
              <a:rPr lang="en-US" sz="1200" dirty="0">
                <a:solidFill>
                  <a:schemeClr val="bg1"/>
                </a:solidFill>
              </a:rPr>
              <a:t> boxes.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Press and hold CTRL, and then select all three pictures. On the </a:t>
            </a:r>
            <a:r>
              <a:rPr lang="en-US" sz="1200" b="1" dirty="0">
                <a:solidFill>
                  <a:schemeClr val="bg1"/>
                </a:solidFill>
              </a:rPr>
              <a:t>Home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Drawing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Arrange</a:t>
            </a:r>
            <a:r>
              <a:rPr lang="en-US" sz="1200" dirty="0">
                <a:solidFill>
                  <a:schemeClr val="bg1"/>
                </a:solidFill>
              </a:rPr>
              <a:t>, point to </a:t>
            </a:r>
            <a:r>
              <a:rPr lang="en-US" sz="1200" b="1" dirty="0">
                <a:solidFill>
                  <a:schemeClr val="bg1"/>
                </a:solidFill>
              </a:rPr>
              <a:t>Align</a:t>
            </a:r>
            <a:r>
              <a:rPr lang="en-US" sz="1200" dirty="0">
                <a:solidFill>
                  <a:schemeClr val="bg1"/>
                </a:solidFill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Align to Slide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Align Middle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Align Center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In the </a:t>
            </a:r>
            <a:r>
              <a:rPr lang="en-US" sz="1200" b="1" dirty="0">
                <a:solidFill>
                  <a:schemeClr val="bg1"/>
                </a:solidFill>
              </a:rPr>
              <a:t>Custom Animation </a:t>
            </a:r>
            <a:r>
              <a:rPr lang="en-US" sz="1200" dirty="0">
                <a:solidFill>
                  <a:schemeClr val="bg1"/>
                </a:solidFill>
              </a:rPr>
              <a:t>task pane, select the sixth animation effect (faded zoom exit effect for the third picture). Click the arrow to the right of the effect, and then click </a:t>
            </a:r>
            <a:r>
              <a:rPr lang="en-US" sz="1200" b="1" dirty="0">
                <a:solidFill>
                  <a:schemeClr val="bg1"/>
                </a:solidFill>
              </a:rPr>
              <a:t>Remove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Right-click the slide background area, and then click </a:t>
            </a:r>
            <a:r>
              <a:rPr lang="en-US" sz="1200" b="1" dirty="0">
                <a:solidFill>
                  <a:schemeClr val="bg1"/>
                </a:solidFill>
              </a:rPr>
              <a:t>Format Background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Format Background </a:t>
            </a:r>
            <a:r>
              <a:rPr lang="en-US" sz="1200" dirty="0">
                <a:solidFill>
                  <a:schemeClr val="bg1"/>
                </a:solidFill>
              </a:rPr>
              <a:t>dialog box, click </a:t>
            </a:r>
            <a:r>
              <a:rPr lang="en-US" sz="1200" b="1" dirty="0">
                <a:solidFill>
                  <a:schemeClr val="bg1"/>
                </a:solidFill>
              </a:rPr>
              <a:t>Fill</a:t>
            </a:r>
            <a:r>
              <a:rPr lang="en-US" sz="1200" dirty="0">
                <a:solidFill>
                  <a:schemeClr val="bg1"/>
                </a:solidFill>
              </a:rPr>
              <a:t> in the left pane, select </a:t>
            </a:r>
            <a:r>
              <a:rPr lang="en-US" sz="1200" b="1" dirty="0">
                <a:solidFill>
                  <a:schemeClr val="bg1"/>
                </a:solidFill>
              </a:rPr>
              <a:t>Gradient fill</a:t>
            </a:r>
            <a:r>
              <a:rPr lang="en-US" sz="1200" dirty="0">
                <a:solidFill>
                  <a:schemeClr val="bg1"/>
                </a:solidFill>
              </a:rPr>
              <a:t> in the </a:t>
            </a:r>
            <a:r>
              <a:rPr lang="en-US" sz="1200" b="1" dirty="0">
                <a:solidFill>
                  <a:schemeClr val="bg1"/>
                </a:solidFill>
              </a:rPr>
              <a:t>Fill</a:t>
            </a:r>
            <a:r>
              <a:rPr lang="en-US" sz="1200" dirty="0">
                <a:solidFill>
                  <a:schemeClr val="bg1"/>
                </a:solidFill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 the </a:t>
            </a:r>
            <a:r>
              <a:rPr lang="en-US" sz="1200" b="1" dirty="0">
                <a:solidFill>
                  <a:schemeClr val="bg1"/>
                </a:solidFill>
              </a:rPr>
              <a:t>Type</a:t>
            </a:r>
            <a:r>
              <a:rPr lang="en-US" sz="1200" dirty="0">
                <a:solidFill>
                  <a:schemeClr val="bg1"/>
                </a:solidFill>
              </a:rPr>
              <a:t> list, select </a:t>
            </a:r>
            <a:r>
              <a:rPr lang="en-US" sz="1200" b="1" dirty="0">
                <a:solidFill>
                  <a:schemeClr val="bg1"/>
                </a:solidFill>
              </a:rPr>
              <a:t>Radial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Click the button next to </a:t>
            </a:r>
            <a:r>
              <a:rPr lang="en-US" sz="1200" b="1" dirty="0">
                <a:solidFill>
                  <a:schemeClr val="bg1"/>
                </a:solidFill>
              </a:rPr>
              <a:t>Direction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From Center </a:t>
            </a:r>
            <a:r>
              <a:rPr lang="en-US" sz="1200" dirty="0">
                <a:solidFill>
                  <a:schemeClr val="bg1"/>
                </a:solidFill>
              </a:rPr>
              <a:t>(third option from the left).</a:t>
            </a:r>
            <a:endParaRPr lang="en-US" sz="1200" b="1" dirty="0">
              <a:solidFill>
                <a:schemeClr val="bg1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Gradient stops</a:t>
            </a:r>
            <a:r>
              <a:rPr lang="en-US" sz="1200" dirty="0">
                <a:solidFill>
                  <a:schemeClr val="bg1"/>
                </a:solidFill>
              </a:rPr>
              <a:t>, click </a:t>
            </a:r>
            <a:r>
              <a:rPr lang="en-US" sz="1200" b="1" dirty="0">
                <a:solidFill>
                  <a:schemeClr val="bg1"/>
                </a:solidFill>
              </a:rPr>
              <a:t>Add</a:t>
            </a:r>
            <a:r>
              <a:rPr lang="en-US" sz="1200" dirty="0">
                <a:solidFill>
                  <a:schemeClr val="bg1"/>
                </a:solidFill>
              </a:rPr>
              <a:t> or </a:t>
            </a:r>
            <a:r>
              <a:rPr lang="en-US" sz="1200" b="1" dirty="0">
                <a:solidFill>
                  <a:schemeClr val="bg1"/>
                </a:solidFill>
              </a:rPr>
              <a:t>Remove</a:t>
            </a:r>
            <a:r>
              <a:rPr lang="en-US" sz="1200" dirty="0">
                <a:solidFill>
                  <a:schemeClr val="bg1"/>
                </a:solidFill>
              </a:rPr>
              <a:t> until two stops appear in the drop-down list.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Also under </a:t>
            </a:r>
            <a:r>
              <a:rPr lang="en-US" sz="1200" b="1" dirty="0">
                <a:solidFill>
                  <a:schemeClr val="bg1"/>
                </a:solidFill>
              </a:rPr>
              <a:t>Gradient stops</a:t>
            </a:r>
            <a:r>
              <a:rPr lang="en-US" sz="1200" dirty="0">
                <a:solidFill>
                  <a:schemeClr val="bg1"/>
                </a:solidFill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Select </a:t>
            </a:r>
            <a:r>
              <a:rPr lang="en-US" sz="1200" b="1" dirty="0">
                <a:solidFill>
                  <a:schemeClr val="bg1"/>
                </a:solidFill>
              </a:rPr>
              <a:t>Stop 1 </a:t>
            </a:r>
            <a:r>
              <a:rPr lang="en-US" sz="1200" dirty="0">
                <a:solidFill>
                  <a:schemeClr val="bg1"/>
                </a:solidFill>
              </a:rPr>
              <a:t>from the list,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 the </a:t>
            </a:r>
            <a:r>
              <a:rPr lang="en-US" sz="1200" b="1" dirty="0">
                <a:solidFill>
                  <a:schemeClr val="bg1"/>
                </a:solidFill>
              </a:rPr>
              <a:t>Stop position </a:t>
            </a:r>
            <a:r>
              <a:rPr lang="en-US" sz="1200" dirty="0">
                <a:solidFill>
                  <a:schemeClr val="bg1"/>
                </a:solidFill>
              </a:rPr>
              <a:t>box, enter </a:t>
            </a:r>
            <a:r>
              <a:rPr lang="en-US" sz="1200" b="1" dirty="0">
                <a:solidFill>
                  <a:schemeClr val="bg1"/>
                </a:solidFill>
              </a:rPr>
              <a:t>0%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Click the button next to </a:t>
            </a:r>
            <a:r>
              <a:rPr lang="en-US" sz="1200" b="1" dirty="0">
                <a:solidFill>
                  <a:schemeClr val="bg1"/>
                </a:solidFill>
              </a:rPr>
              <a:t>Color,</a:t>
            </a:r>
            <a:r>
              <a:rPr lang="en-US" sz="1200" dirty="0">
                <a:solidFill>
                  <a:schemeClr val="bg1"/>
                </a:solidFill>
              </a:rPr>
              <a:t> and then under </a:t>
            </a:r>
            <a:r>
              <a:rPr lang="en-US" sz="1200" b="1" dirty="0">
                <a:solidFill>
                  <a:schemeClr val="bg1"/>
                </a:solidFill>
              </a:rPr>
              <a:t>Theme Colors </a:t>
            </a: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Black, Text 1, Lighter 50% </a:t>
            </a:r>
            <a:r>
              <a:rPr lang="en-US" sz="1200" dirty="0">
                <a:solidFill>
                  <a:schemeClr val="bg1"/>
                </a:solidFill>
              </a:rPr>
              <a:t>(second row, second option from the left).</a:t>
            </a:r>
            <a:endParaRPr lang="en-US" sz="1200" b="1" dirty="0">
              <a:solidFill>
                <a:schemeClr val="bg1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Select </a:t>
            </a:r>
            <a:r>
              <a:rPr lang="en-US" sz="1200" b="1" dirty="0">
                <a:solidFill>
                  <a:schemeClr val="bg1"/>
                </a:solidFill>
              </a:rPr>
              <a:t>Stop 2 </a:t>
            </a:r>
            <a:r>
              <a:rPr lang="en-US" sz="1200" dirty="0">
                <a:solidFill>
                  <a:schemeClr val="bg1"/>
                </a:solidFill>
              </a:rPr>
              <a:t>from the list,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 the </a:t>
            </a:r>
            <a:r>
              <a:rPr lang="en-US" sz="1200" b="1" dirty="0">
                <a:solidFill>
                  <a:schemeClr val="bg1"/>
                </a:solidFill>
              </a:rPr>
              <a:t>Stop position </a:t>
            </a:r>
            <a:r>
              <a:rPr lang="en-US" sz="1200" dirty="0">
                <a:solidFill>
                  <a:schemeClr val="bg1"/>
                </a:solidFill>
              </a:rPr>
              <a:t>box, enter </a:t>
            </a:r>
            <a:r>
              <a:rPr lang="en-US" sz="1200" b="1" dirty="0">
                <a:solidFill>
                  <a:schemeClr val="bg1"/>
                </a:solidFill>
              </a:rPr>
              <a:t>100%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Click the button next to </a:t>
            </a:r>
            <a:r>
              <a:rPr lang="en-US" sz="1200" b="1" dirty="0">
                <a:solidFill>
                  <a:schemeClr val="bg1"/>
                </a:solidFill>
              </a:rPr>
              <a:t>Color</a:t>
            </a:r>
            <a:r>
              <a:rPr lang="en-US" sz="1200" dirty="0">
                <a:solidFill>
                  <a:schemeClr val="bg1"/>
                </a:solidFill>
              </a:rPr>
              <a:t>, and then under </a:t>
            </a:r>
            <a:r>
              <a:rPr lang="en-US" sz="1200" b="1" dirty="0">
                <a:solidFill>
                  <a:schemeClr val="bg1"/>
                </a:solidFill>
              </a:rPr>
              <a:t>Theme Colors </a:t>
            </a: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Black, Text 1 </a:t>
            </a:r>
            <a:r>
              <a:rPr lang="en-US" sz="1200" dirty="0">
                <a:solidFill>
                  <a:schemeClr val="bg1"/>
                </a:solidFill>
              </a:rPr>
              <a:t>(first row, second option from the left).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685800" lvl="2" indent="-228600">
              <a:buFont typeface="Arial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To duplicate the animated picture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Select the first picture. On the </a:t>
            </a:r>
            <a:r>
              <a:rPr lang="en-US" sz="1200" b="1" dirty="0">
                <a:solidFill>
                  <a:schemeClr val="bg1"/>
                </a:solidFill>
              </a:rPr>
              <a:t>Home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Clipboard</a:t>
            </a:r>
            <a:r>
              <a:rPr lang="en-US" sz="1200" dirty="0">
                <a:solidFill>
                  <a:schemeClr val="bg1"/>
                </a:solidFill>
              </a:rPr>
              <a:t> group, click the arrow under </a:t>
            </a:r>
            <a:r>
              <a:rPr lang="en-US" sz="1200" b="1" dirty="0">
                <a:solidFill>
                  <a:schemeClr val="bg1"/>
                </a:solidFill>
              </a:rPr>
              <a:t>Paste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Duplicate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Select the second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Adjust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Change Picture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Insert Picture</a:t>
            </a:r>
            <a:r>
              <a:rPr lang="en-US" sz="1200" dirty="0">
                <a:solidFill>
                  <a:schemeClr val="bg1"/>
                </a:solidFill>
              </a:rPr>
              <a:t> dialog box, select a picture, and then click </a:t>
            </a:r>
            <a:r>
              <a:rPr lang="en-US" sz="1200" b="1" dirty="0">
                <a:solidFill>
                  <a:schemeClr val="bg1"/>
                </a:solidFill>
              </a:rPr>
              <a:t>Insert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Select the second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bottom right corner of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group, click the </a:t>
            </a:r>
            <a:r>
              <a:rPr lang="en-US" sz="1200" b="1" dirty="0">
                <a:solidFill>
                  <a:schemeClr val="bg1"/>
                </a:solidFill>
              </a:rPr>
              <a:t>Size and Position</a:t>
            </a:r>
            <a:r>
              <a:rPr lang="en-US" sz="1200" dirty="0">
                <a:solidFill>
                  <a:schemeClr val="bg1"/>
                </a:solidFill>
              </a:rPr>
              <a:t> dialog box launcher. In the </a:t>
            </a:r>
            <a:r>
              <a:rPr lang="en-US" sz="1200" b="1" dirty="0">
                <a:solidFill>
                  <a:schemeClr val="bg1"/>
                </a:solidFill>
              </a:rPr>
              <a:t>Size and Position </a:t>
            </a:r>
            <a:r>
              <a:rPr lang="en-US" sz="1200" dirty="0">
                <a:solidFill>
                  <a:schemeClr val="bg1"/>
                </a:solidFill>
              </a:rPr>
              <a:t> dialog box, on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tab, resize or crop the picture as needed so that under </a:t>
            </a:r>
            <a:r>
              <a:rPr lang="en-US" sz="1200" b="1" dirty="0">
                <a:solidFill>
                  <a:schemeClr val="bg1"/>
                </a:solidFill>
              </a:rPr>
              <a:t>Size and rotate</a:t>
            </a:r>
            <a:r>
              <a:rPr lang="en-US" sz="1200" dirty="0">
                <a:solidFill>
                  <a:schemeClr val="bg1"/>
                </a:solidFill>
              </a:rPr>
              <a:t>,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5.5”</a:t>
            </a:r>
            <a:r>
              <a:rPr lang="en-US" sz="1200" dirty="0">
                <a:solidFill>
                  <a:schemeClr val="bg1"/>
                </a:solidFill>
              </a:rPr>
              <a:t> and the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6.5”</a:t>
            </a:r>
            <a:r>
              <a:rPr lang="en-US" sz="1200" dirty="0">
                <a:solidFill>
                  <a:schemeClr val="bg1"/>
                </a:solidFill>
              </a:rPr>
              <a:t>. Resize the picture under </a:t>
            </a:r>
            <a:r>
              <a:rPr lang="en-US" sz="1200" b="1" dirty="0">
                <a:solidFill>
                  <a:schemeClr val="bg1"/>
                </a:solidFill>
              </a:rPr>
              <a:t>Size and rotate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boxes. Crop the picture under </a:t>
            </a:r>
            <a:r>
              <a:rPr lang="en-US" sz="1200" b="1" dirty="0">
                <a:solidFill>
                  <a:schemeClr val="bg1"/>
                </a:solidFill>
              </a:rPr>
              <a:t>Crop from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Left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Right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Top</a:t>
            </a:r>
            <a:r>
              <a:rPr lang="en-US" sz="1200" dirty="0">
                <a:solidFill>
                  <a:schemeClr val="bg1"/>
                </a:solidFill>
              </a:rPr>
              <a:t>, and </a:t>
            </a:r>
            <a:r>
              <a:rPr lang="en-US" sz="1200" b="1" dirty="0">
                <a:solidFill>
                  <a:schemeClr val="bg1"/>
                </a:solidFill>
              </a:rPr>
              <a:t>Bottom</a:t>
            </a:r>
            <a:r>
              <a:rPr lang="en-US" sz="1200" dirty="0">
                <a:solidFill>
                  <a:schemeClr val="bg1"/>
                </a:solidFill>
              </a:rPr>
              <a:t> boxes.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Select the second picture. On the </a:t>
            </a:r>
            <a:r>
              <a:rPr lang="en-US" sz="1200" b="1" dirty="0">
                <a:solidFill>
                  <a:schemeClr val="bg1"/>
                </a:solidFill>
              </a:rPr>
              <a:t>Home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Clipboard</a:t>
            </a:r>
            <a:r>
              <a:rPr lang="en-US" sz="1200" dirty="0">
                <a:solidFill>
                  <a:schemeClr val="bg1"/>
                </a:solidFill>
              </a:rPr>
              <a:t> group, click the arrow under </a:t>
            </a:r>
            <a:r>
              <a:rPr lang="en-US" sz="1200" b="1" dirty="0">
                <a:solidFill>
                  <a:schemeClr val="bg1"/>
                </a:solidFill>
              </a:rPr>
              <a:t>Paste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Duplicate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Select the third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Adjust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Change Picture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Insert Picture</a:t>
            </a:r>
            <a:r>
              <a:rPr lang="en-US" sz="1200" dirty="0">
                <a:solidFill>
                  <a:schemeClr val="bg1"/>
                </a:solidFill>
              </a:rPr>
              <a:t> dialog box, select a picture, and then click </a:t>
            </a:r>
            <a:r>
              <a:rPr lang="en-US" sz="1200" b="1" dirty="0">
                <a:solidFill>
                  <a:schemeClr val="bg1"/>
                </a:solidFill>
              </a:rPr>
              <a:t>Insert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Select the third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bottom right corner of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group, click the </a:t>
            </a:r>
            <a:r>
              <a:rPr lang="en-US" sz="1200" b="1" dirty="0">
                <a:solidFill>
                  <a:schemeClr val="bg1"/>
                </a:solidFill>
              </a:rPr>
              <a:t>Size and Position</a:t>
            </a:r>
            <a:r>
              <a:rPr lang="en-US" sz="1200" dirty="0">
                <a:solidFill>
                  <a:schemeClr val="bg1"/>
                </a:solidFill>
              </a:rPr>
              <a:t> dialog box launcher. In the </a:t>
            </a:r>
            <a:r>
              <a:rPr lang="en-US" sz="1200" b="1" dirty="0">
                <a:solidFill>
                  <a:schemeClr val="bg1"/>
                </a:solidFill>
              </a:rPr>
              <a:t>Size and Position </a:t>
            </a:r>
            <a:r>
              <a:rPr lang="en-US" sz="1200" dirty="0">
                <a:solidFill>
                  <a:schemeClr val="bg1"/>
                </a:solidFill>
              </a:rPr>
              <a:t> dialog box, on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tab, resize or crop the picture as needed so that under </a:t>
            </a:r>
            <a:r>
              <a:rPr lang="en-US" sz="1200" b="1" dirty="0">
                <a:solidFill>
                  <a:schemeClr val="bg1"/>
                </a:solidFill>
              </a:rPr>
              <a:t>Size and rotate</a:t>
            </a:r>
            <a:r>
              <a:rPr lang="en-US" sz="1200" dirty="0">
                <a:solidFill>
                  <a:schemeClr val="bg1"/>
                </a:solidFill>
              </a:rPr>
              <a:t>,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5.5”</a:t>
            </a:r>
            <a:r>
              <a:rPr lang="en-US" sz="1200" dirty="0">
                <a:solidFill>
                  <a:schemeClr val="bg1"/>
                </a:solidFill>
              </a:rPr>
              <a:t> and the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6.5”</a:t>
            </a:r>
            <a:r>
              <a:rPr lang="en-US" sz="1200" dirty="0">
                <a:solidFill>
                  <a:schemeClr val="bg1"/>
                </a:solidFill>
              </a:rPr>
              <a:t>. Resize the picture under </a:t>
            </a:r>
            <a:r>
              <a:rPr lang="en-US" sz="1200" b="1" dirty="0">
                <a:solidFill>
                  <a:schemeClr val="bg1"/>
                </a:solidFill>
              </a:rPr>
              <a:t>Size and rotate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boxes. Crop the picture under </a:t>
            </a:r>
            <a:r>
              <a:rPr lang="en-US" sz="1200" b="1" dirty="0">
                <a:solidFill>
                  <a:schemeClr val="bg1"/>
                </a:solidFill>
              </a:rPr>
              <a:t>Crop from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Left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Right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Top</a:t>
            </a:r>
            <a:r>
              <a:rPr lang="en-US" sz="1200" dirty="0">
                <a:solidFill>
                  <a:schemeClr val="bg1"/>
                </a:solidFill>
              </a:rPr>
              <a:t>, and </a:t>
            </a:r>
            <a:r>
              <a:rPr lang="en-US" sz="1200" b="1" dirty="0">
                <a:solidFill>
                  <a:schemeClr val="bg1"/>
                </a:solidFill>
              </a:rPr>
              <a:t>Bottom</a:t>
            </a:r>
            <a:r>
              <a:rPr lang="en-US" sz="1200" dirty="0">
                <a:solidFill>
                  <a:schemeClr val="bg1"/>
                </a:solidFill>
              </a:rPr>
              <a:t> boxes.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Press and hold CTRL, and then select all three pictures. On the </a:t>
            </a:r>
            <a:r>
              <a:rPr lang="en-US" sz="1200" b="1" dirty="0">
                <a:solidFill>
                  <a:schemeClr val="bg1"/>
                </a:solidFill>
              </a:rPr>
              <a:t>Home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Drawing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Arrange</a:t>
            </a:r>
            <a:r>
              <a:rPr lang="en-US" sz="1200" dirty="0">
                <a:solidFill>
                  <a:schemeClr val="bg1"/>
                </a:solidFill>
              </a:rPr>
              <a:t>, point to </a:t>
            </a:r>
            <a:r>
              <a:rPr lang="en-US" sz="1200" b="1" dirty="0">
                <a:solidFill>
                  <a:schemeClr val="bg1"/>
                </a:solidFill>
              </a:rPr>
              <a:t>Align</a:t>
            </a:r>
            <a:r>
              <a:rPr lang="en-US" sz="1200" dirty="0">
                <a:solidFill>
                  <a:schemeClr val="bg1"/>
                </a:solidFill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Align to Slide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Align Middle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Align Center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In the </a:t>
            </a:r>
            <a:r>
              <a:rPr lang="en-US" sz="1200" b="1" dirty="0">
                <a:solidFill>
                  <a:schemeClr val="bg1"/>
                </a:solidFill>
              </a:rPr>
              <a:t>Custom Animation </a:t>
            </a:r>
            <a:r>
              <a:rPr lang="en-US" sz="1200" dirty="0">
                <a:solidFill>
                  <a:schemeClr val="bg1"/>
                </a:solidFill>
              </a:rPr>
              <a:t>task pane, select the sixth animation effect (faded zoom exit effect for the third picture). Click the arrow to the right of the effect, and then click </a:t>
            </a:r>
            <a:r>
              <a:rPr lang="en-US" sz="1200" b="1" dirty="0">
                <a:solidFill>
                  <a:schemeClr val="bg1"/>
                </a:solidFill>
              </a:rPr>
              <a:t>Remove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Right-click the slide background area, and then click </a:t>
            </a:r>
            <a:r>
              <a:rPr lang="en-US" sz="1200" b="1" dirty="0">
                <a:solidFill>
                  <a:schemeClr val="bg1"/>
                </a:solidFill>
              </a:rPr>
              <a:t>Format Background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Format Background </a:t>
            </a:r>
            <a:r>
              <a:rPr lang="en-US" sz="1200" dirty="0">
                <a:solidFill>
                  <a:schemeClr val="bg1"/>
                </a:solidFill>
              </a:rPr>
              <a:t>dialog box, click </a:t>
            </a:r>
            <a:r>
              <a:rPr lang="en-US" sz="1200" b="1" dirty="0">
                <a:solidFill>
                  <a:schemeClr val="bg1"/>
                </a:solidFill>
              </a:rPr>
              <a:t>Fill</a:t>
            </a:r>
            <a:r>
              <a:rPr lang="en-US" sz="1200" dirty="0">
                <a:solidFill>
                  <a:schemeClr val="bg1"/>
                </a:solidFill>
              </a:rPr>
              <a:t> in the left pane, select </a:t>
            </a:r>
            <a:r>
              <a:rPr lang="en-US" sz="1200" b="1" dirty="0">
                <a:solidFill>
                  <a:schemeClr val="bg1"/>
                </a:solidFill>
              </a:rPr>
              <a:t>Gradient fill</a:t>
            </a:r>
            <a:r>
              <a:rPr lang="en-US" sz="1200" dirty="0">
                <a:solidFill>
                  <a:schemeClr val="bg1"/>
                </a:solidFill>
              </a:rPr>
              <a:t> in the </a:t>
            </a:r>
            <a:r>
              <a:rPr lang="en-US" sz="1200" b="1" dirty="0">
                <a:solidFill>
                  <a:schemeClr val="bg1"/>
                </a:solidFill>
              </a:rPr>
              <a:t>Fill</a:t>
            </a:r>
            <a:r>
              <a:rPr lang="en-US" sz="1200" dirty="0">
                <a:solidFill>
                  <a:schemeClr val="bg1"/>
                </a:solidFill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 the </a:t>
            </a:r>
            <a:r>
              <a:rPr lang="en-US" sz="1200" b="1" dirty="0">
                <a:solidFill>
                  <a:schemeClr val="bg1"/>
                </a:solidFill>
              </a:rPr>
              <a:t>Type</a:t>
            </a:r>
            <a:r>
              <a:rPr lang="en-US" sz="1200" dirty="0">
                <a:solidFill>
                  <a:schemeClr val="bg1"/>
                </a:solidFill>
              </a:rPr>
              <a:t> list, select </a:t>
            </a:r>
            <a:r>
              <a:rPr lang="en-US" sz="1200" b="1" dirty="0">
                <a:solidFill>
                  <a:schemeClr val="bg1"/>
                </a:solidFill>
              </a:rPr>
              <a:t>Radial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Click the button next to </a:t>
            </a:r>
            <a:r>
              <a:rPr lang="en-US" sz="1200" b="1" dirty="0">
                <a:solidFill>
                  <a:schemeClr val="bg1"/>
                </a:solidFill>
              </a:rPr>
              <a:t>Direction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From Center </a:t>
            </a:r>
            <a:r>
              <a:rPr lang="en-US" sz="1200" dirty="0">
                <a:solidFill>
                  <a:schemeClr val="bg1"/>
                </a:solidFill>
              </a:rPr>
              <a:t>(third option from the left).</a:t>
            </a:r>
            <a:endParaRPr lang="en-US" sz="1200" b="1" dirty="0">
              <a:solidFill>
                <a:schemeClr val="bg1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Gradient stops</a:t>
            </a:r>
            <a:r>
              <a:rPr lang="en-US" sz="1200" dirty="0">
                <a:solidFill>
                  <a:schemeClr val="bg1"/>
                </a:solidFill>
              </a:rPr>
              <a:t>, click </a:t>
            </a:r>
            <a:r>
              <a:rPr lang="en-US" sz="1200" b="1" dirty="0">
                <a:solidFill>
                  <a:schemeClr val="bg1"/>
                </a:solidFill>
              </a:rPr>
              <a:t>Add</a:t>
            </a:r>
            <a:r>
              <a:rPr lang="en-US" sz="1200" dirty="0">
                <a:solidFill>
                  <a:schemeClr val="bg1"/>
                </a:solidFill>
              </a:rPr>
              <a:t> or </a:t>
            </a:r>
            <a:r>
              <a:rPr lang="en-US" sz="1200" b="1" dirty="0">
                <a:solidFill>
                  <a:schemeClr val="bg1"/>
                </a:solidFill>
              </a:rPr>
              <a:t>Remove</a:t>
            </a:r>
            <a:r>
              <a:rPr lang="en-US" sz="1200" dirty="0">
                <a:solidFill>
                  <a:schemeClr val="bg1"/>
                </a:solidFill>
              </a:rPr>
              <a:t> until two stops appear in the drop-down list.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Also under </a:t>
            </a:r>
            <a:r>
              <a:rPr lang="en-US" sz="1200" b="1" dirty="0">
                <a:solidFill>
                  <a:schemeClr val="bg1"/>
                </a:solidFill>
              </a:rPr>
              <a:t>Gradient stops</a:t>
            </a:r>
            <a:r>
              <a:rPr lang="en-US" sz="1200" dirty="0">
                <a:solidFill>
                  <a:schemeClr val="bg1"/>
                </a:solidFill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Select </a:t>
            </a:r>
            <a:r>
              <a:rPr lang="en-US" sz="1200" b="1" dirty="0">
                <a:solidFill>
                  <a:schemeClr val="bg1"/>
                </a:solidFill>
              </a:rPr>
              <a:t>Stop 1 </a:t>
            </a:r>
            <a:r>
              <a:rPr lang="en-US" sz="1200" dirty="0">
                <a:solidFill>
                  <a:schemeClr val="bg1"/>
                </a:solidFill>
              </a:rPr>
              <a:t>from the list,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 the </a:t>
            </a:r>
            <a:r>
              <a:rPr lang="en-US" sz="1200" b="1" dirty="0">
                <a:solidFill>
                  <a:schemeClr val="bg1"/>
                </a:solidFill>
              </a:rPr>
              <a:t>Stop position </a:t>
            </a:r>
            <a:r>
              <a:rPr lang="en-US" sz="1200" dirty="0">
                <a:solidFill>
                  <a:schemeClr val="bg1"/>
                </a:solidFill>
              </a:rPr>
              <a:t>box, enter </a:t>
            </a:r>
            <a:r>
              <a:rPr lang="en-US" sz="1200" b="1" dirty="0">
                <a:solidFill>
                  <a:schemeClr val="bg1"/>
                </a:solidFill>
              </a:rPr>
              <a:t>0%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Click the button next to </a:t>
            </a:r>
            <a:r>
              <a:rPr lang="en-US" sz="1200" b="1" dirty="0">
                <a:solidFill>
                  <a:schemeClr val="bg1"/>
                </a:solidFill>
              </a:rPr>
              <a:t>Color,</a:t>
            </a:r>
            <a:r>
              <a:rPr lang="en-US" sz="1200" dirty="0">
                <a:solidFill>
                  <a:schemeClr val="bg1"/>
                </a:solidFill>
              </a:rPr>
              <a:t> and then under </a:t>
            </a:r>
            <a:r>
              <a:rPr lang="en-US" sz="1200" b="1" dirty="0">
                <a:solidFill>
                  <a:schemeClr val="bg1"/>
                </a:solidFill>
              </a:rPr>
              <a:t>Theme Colors </a:t>
            </a: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Black, Text 1, Lighter 50% </a:t>
            </a:r>
            <a:r>
              <a:rPr lang="en-US" sz="1200" dirty="0">
                <a:solidFill>
                  <a:schemeClr val="bg1"/>
                </a:solidFill>
              </a:rPr>
              <a:t>(second row, second option from the left).</a:t>
            </a:r>
            <a:endParaRPr lang="en-US" sz="1200" b="1" dirty="0">
              <a:solidFill>
                <a:schemeClr val="bg1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Select </a:t>
            </a:r>
            <a:r>
              <a:rPr lang="en-US" sz="1200" b="1" dirty="0">
                <a:solidFill>
                  <a:schemeClr val="bg1"/>
                </a:solidFill>
              </a:rPr>
              <a:t>Stop 2 </a:t>
            </a:r>
            <a:r>
              <a:rPr lang="en-US" sz="1200" dirty="0">
                <a:solidFill>
                  <a:schemeClr val="bg1"/>
                </a:solidFill>
              </a:rPr>
              <a:t>from the list,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 the </a:t>
            </a:r>
            <a:r>
              <a:rPr lang="en-US" sz="1200" b="1" dirty="0">
                <a:solidFill>
                  <a:schemeClr val="bg1"/>
                </a:solidFill>
              </a:rPr>
              <a:t>Stop position </a:t>
            </a:r>
            <a:r>
              <a:rPr lang="en-US" sz="1200" dirty="0">
                <a:solidFill>
                  <a:schemeClr val="bg1"/>
                </a:solidFill>
              </a:rPr>
              <a:t>box, enter </a:t>
            </a:r>
            <a:r>
              <a:rPr lang="en-US" sz="1200" b="1" dirty="0">
                <a:solidFill>
                  <a:schemeClr val="bg1"/>
                </a:solidFill>
              </a:rPr>
              <a:t>100%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Click the button next to </a:t>
            </a:r>
            <a:r>
              <a:rPr lang="en-US" sz="1200" b="1" dirty="0">
                <a:solidFill>
                  <a:schemeClr val="bg1"/>
                </a:solidFill>
              </a:rPr>
              <a:t>Color</a:t>
            </a:r>
            <a:r>
              <a:rPr lang="en-US" sz="1200" dirty="0">
                <a:solidFill>
                  <a:schemeClr val="bg1"/>
                </a:solidFill>
              </a:rPr>
              <a:t>, and then under </a:t>
            </a:r>
            <a:r>
              <a:rPr lang="en-US" sz="1200" b="1" dirty="0">
                <a:solidFill>
                  <a:schemeClr val="bg1"/>
                </a:solidFill>
              </a:rPr>
              <a:t>Theme Colors </a:t>
            </a: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Black, Text 1 </a:t>
            </a:r>
            <a:r>
              <a:rPr lang="en-US" sz="1200" dirty="0">
                <a:solidFill>
                  <a:schemeClr val="bg1"/>
                </a:solidFill>
              </a:rPr>
              <a:t>(first row, second option from the left).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71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917724_fruitandvegiecombo.jpg"/>
          <p:cNvPicPr>
            <a:picLocks noChangeAspect="1"/>
          </p:cNvPicPr>
          <p:nvPr/>
        </p:nvPicPr>
        <p:blipFill>
          <a:blip r:embed="rId3" cstate="print">
            <a:grayscl/>
          </a:blip>
          <a:srcRect l="7199" t="10000" r="7199" b="17778"/>
          <a:stretch>
            <a:fillRect/>
          </a:stretch>
        </p:blipFill>
        <p:spPr>
          <a:xfrm>
            <a:off x="1713328" y="1295400"/>
            <a:ext cx="5717344" cy="3792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20917724_fruitandvegiecombo.jpg"/>
          <p:cNvPicPr>
            <a:picLocks noChangeAspect="1"/>
          </p:cNvPicPr>
          <p:nvPr/>
        </p:nvPicPr>
        <p:blipFill>
          <a:blip r:embed="rId3" cstate="print"/>
          <a:srcRect l="7199" t="10000" r="7199" b="17778"/>
          <a:stretch>
            <a:fillRect/>
          </a:stretch>
        </p:blipFill>
        <p:spPr>
          <a:xfrm>
            <a:off x="1713328" y="1295400"/>
            <a:ext cx="5717344" cy="379211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29463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I_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58AE991-29C3-41D0-8D0B-080A4A183B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ANI_PIC</Template>
  <TotalTime>1</TotalTime>
  <Words>5156</Words>
  <Application>Microsoft Office PowerPoint</Application>
  <PresentationFormat>On-screen Show (4:3)</PresentationFormat>
  <Paragraphs>513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Calisto MT</vt:lpstr>
      <vt:lpstr>Gill Sans MT</vt:lpstr>
      <vt:lpstr>ANI_PIC</vt:lpstr>
      <vt:lpstr>1_Office Theme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Jessie Pennepacker</dc:creator>
  <cp:lastModifiedBy>Julieann Tran Mortland</cp:lastModifiedBy>
  <cp:revision>2</cp:revision>
  <dcterms:created xsi:type="dcterms:W3CDTF">2012-06-07T18:22:00Z</dcterms:created>
  <dcterms:modified xsi:type="dcterms:W3CDTF">2015-02-12T21:01:42Z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TC103382649990</vt:lpwstr>
  </property>
</Properties>
</file>