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  <p:sldMasterId id="2147483666" r:id="rId4"/>
  </p:sldMasterIdLst>
  <p:notesMasterIdLst>
    <p:notesMasterId r:id="rId7"/>
  </p:notesMasterIdLst>
  <p:sldIdLst>
    <p:sldId id="25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8" autoAdjust="0"/>
    <p:restoredTop sz="54225" autoAdjust="0"/>
  </p:normalViewPr>
  <p:slideViewPr>
    <p:cSldViewPr showGuides="1">
      <p:cViewPr varScale="1">
        <p:scale>
          <a:sx n="29" d="100"/>
          <a:sy n="29" d="100"/>
        </p:scale>
        <p:origin x="1051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7A4-95C4-49A7-B18D-D234C078783D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DFA-B482-4AD0-A536-856EB395CE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6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>
            <a:noAutofit/>
          </a:bodyPr>
          <a:lstStyle/>
          <a:p>
            <a:r>
              <a:rPr lang="en-US" sz="1200" dirty="0" smtClean="0"/>
              <a:t>For</a:t>
            </a:r>
            <a:r>
              <a:rPr lang="en-US" sz="1200" baseline="0" dirty="0" smtClean="0"/>
              <a:t> reproduction steps for this slide, refer to the PowerPoint template titled 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picture and text effects for PowerPoint slides</a:t>
            </a:r>
            <a:r>
              <a:rPr lang="en-US" sz="1200" baseline="0" dirty="0" smtClean="0"/>
              <a:t>” (ANI_TEXT.potx), slide number 8.</a:t>
            </a:r>
            <a:endParaRPr lang="en-US" sz="120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71432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400" b="1" dirty="0" smtClean="0"/>
              <a:t>Custom animation effects: Grayscale picture fades to full color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grayscale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Picture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</a:t>
            </a: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</a:t>
            </a:r>
            <a:r>
              <a:rPr lang="en-US" sz="1200" i="0" baseline="0" dirty="0" smtClean="0"/>
              <a:t> dialog box, select a color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picture.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of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resize or crop the picture as needed so that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4.15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is set to </a:t>
            </a:r>
            <a:r>
              <a:rPr lang="en-US" sz="1200" b="1" baseline="0" dirty="0" smtClean="0"/>
              <a:t>6.25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Resize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Crop the picture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entering values into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boxes.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>
                <a:latin typeface="+mn-lt"/>
              </a:rPr>
              <a:t>Under </a:t>
            </a:r>
            <a:r>
              <a:rPr lang="en-US" sz="1200" b="1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Adjust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Recolor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Color Modes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Grayscale </a:t>
            </a:r>
            <a:r>
              <a:rPr lang="en-US" sz="1200" b="0" baseline="0" dirty="0" smtClean="0"/>
              <a:t>(first option from the left)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Right-click the grayscale picture, and then click </a:t>
            </a:r>
            <a:r>
              <a:rPr lang="en-US" sz="1200" b="1" baseline="0" dirty="0" smtClean="0"/>
              <a:t>Format Picture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Format Picture</a:t>
            </a:r>
            <a:r>
              <a:rPr lang="en-US" sz="1200" baseline="0" dirty="0" smtClean="0"/>
              <a:t> dialog box, in the left pane, click </a:t>
            </a:r>
            <a:r>
              <a:rPr lang="en-US" sz="1200" b="1" baseline="0" dirty="0" smtClean="0"/>
              <a:t>Shadow</a:t>
            </a:r>
            <a:r>
              <a:rPr lang="en-US" sz="1200" b="0" baseline="0" dirty="0" smtClean="0"/>
              <a:t>.</a:t>
            </a:r>
            <a:r>
              <a:rPr lang="en-US" sz="1200" baseline="0" dirty="0" smtClean="0"/>
              <a:t> In the </a:t>
            </a:r>
            <a:r>
              <a:rPr lang="en-US" sz="1200" b="1" baseline="0" dirty="0" smtClean="0"/>
              <a:t>Shadow</a:t>
            </a:r>
            <a:r>
              <a:rPr lang="en-US" sz="1200" baseline="0" dirty="0" smtClean="0"/>
              <a:t> pane, 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Outer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Offset Diagonal Top Right </a:t>
            </a:r>
            <a:r>
              <a:rPr lang="en-US" sz="1200" baseline="0" dirty="0" smtClean="0"/>
              <a:t>(third row, first option on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to Slide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Center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r>
              <a:rPr lang="en-US" sz="1200" dirty="0" smtClean="0"/>
              <a:t>To reproduce the full-color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grayscale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Paste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duplicate picture. </a:t>
            </a:r>
            <a:r>
              <a:rPr lang="en-US" sz="1200" b="0" baseline="0" dirty="0" smtClean="0">
                <a:latin typeface="+mn-lt"/>
              </a:rPr>
              <a:t>Under </a:t>
            </a:r>
            <a:r>
              <a:rPr lang="en-US" sz="1200" b="1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Adjust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Recolor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No Recolor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No Recolor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to Slide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Align Center</a:t>
            </a:r>
            <a:r>
              <a:rPr lang="en-US" sz="1200" baseline="0" dirty="0" smtClean="0"/>
              <a:t>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full-color picture, and then do the following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Custom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</a:t>
            </a:r>
            <a:r>
              <a:rPr lang="en-US" sz="1200" b="0" baseline="0" dirty="0" smtClean="0"/>
              <a:t>task pane</a:t>
            </a:r>
            <a:r>
              <a:rPr lang="en-US" sz="1200" baseline="0" dirty="0" smtClean="0"/>
              <a:t>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Fade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Fade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Slow.</a:t>
            </a:r>
            <a:endParaRPr lang="en-US" sz="120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Add Effect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Subtle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Expand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="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Expand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Modify: Expand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Speed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Fast</a:t>
            </a:r>
            <a:r>
              <a:rPr lang="en-US" sz="1200" b="0" baseline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200" b="0" baseline="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r>
              <a:rPr lang="en-US" sz="1200" baseline="0" dirty="0" smtClean="0"/>
              <a:t>On the </a:t>
            </a:r>
            <a:r>
              <a:rPr lang="en-US" sz="1200" b="1" baseline="0" dirty="0" smtClean="0"/>
              <a:t>Design </a:t>
            </a:r>
            <a:r>
              <a:rPr lang="en-US" sz="1200" baseline="0" dirty="0" smtClean="0"/>
              <a:t>tab, in the </a:t>
            </a:r>
            <a:r>
              <a:rPr lang="en-US" sz="1200" b="1" baseline="0" dirty="0" smtClean="0"/>
              <a:t>Background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Background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Style 8</a:t>
            </a:r>
            <a:r>
              <a:rPr lang="en-US" sz="1200" b="0" baseline="0" dirty="0" smtClean="0"/>
              <a:t> (second row, fourth option from the left).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this action is taken in a PowerPoint presentation containing more than one slide, the background style will be applied to all of the slides.)</a:t>
            </a:r>
            <a:endParaRPr lang="en-US" sz="1200" b="1" baseline="0" dirty="0" smtClean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400" b="1" baseline="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09895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05EF-6168-407F-8025-E41839E12504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99464" y="2438400"/>
            <a:ext cx="2667000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/>
          <a:p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If you notice delays in slide effects or a decrease in performance, you may want to remove the reproduction instructions in 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the Slide </a:t>
            </a: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N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otes</a:t>
            </a: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. To remove the instructions from a particular slide:</a:t>
            </a:r>
          </a:p>
          <a:p>
            <a:endParaRPr lang="en-US" sz="1600" b="1" dirty="0" smtClean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Place your cursor in the Slide Notes.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Press CTRL + A, and then press DELETE.</a:t>
            </a:r>
          </a:p>
          <a:p>
            <a:pPr marL="342900" indent="-342900"/>
            <a:endParaRPr lang="en-US" sz="1600" b="1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03864" y="2438400"/>
            <a:ext cx="2701636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/>
          <a:p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To print the reproduction instructions in this file: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Select the slide that you want to reproduce.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Place your cursor in the Slide Notes.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Press CTRL + A, and then </a:t>
            </a:r>
            <a:r>
              <a:rPr lang="en-US" sz="1600" b="1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Copy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 the text.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Open a new document in Microsoft 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Then </a:t>
            </a:r>
            <a:r>
              <a:rPr lang="en-US" sz="1600" b="1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Paste</a:t>
            </a: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 the text into the Word document.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Print the Word document.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8007" y="2438400"/>
            <a:ext cx="2667000" cy="3810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rtlCol="0" anchor="t" anchorCtr="0"/>
          <a:lstStyle/>
          <a:p>
            <a:r>
              <a:rPr lang="en-US" sz="16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</a:rPr>
              <a:t>For your reference, the steps required to reproduce each of these slides have been included in the Slide Notes.  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Gill Sans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4464" y="1524000"/>
            <a:ext cx="27432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Reproduction instructions</a:t>
            </a:r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4464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728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38500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Printing instructions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8500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2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3582194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99464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240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</a:rPr>
              <a:t>Removing instructions</a:t>
            </a:r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9464" y="1524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3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6443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" y="6096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Animated picture effects for PowerPoint slides</a:t>
            </a:r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917724_fruitandvegiecombo.jpg"/>
          <p:cNvPicPr>
            <a:picLocks noChangeAspect="1"/>
          </p:cNvPicPr>
          <p:nvPr/>
        </p:nvPicPr>
        <p:blipFill>
          <a:blip r:embed="rId3" cstate="print">
            <a:grayscl/>
          </a:blip>
          <a:srcRect l="7199" t="10000" r="7199" b="17778"/>
          <a:stretch>
            <a:fillRect/>
          </a:stretch>
        </p:blipFill>
        <p:spPr>
          <a:xfrm>
            <a:off x="1713328" y="1295400"/>
            <a:ext cx="5717344" cy="3792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20917724_fruitandvegiecombo.jpg"/>
          <p:cNvPicPr>
            <a:picLocks noChangeAspect="1"/>
          </p:cNvPicPr>
          <p:nvPr/>
        </p:nvPicPr>
        <p:blipFill>
          <a:blip r:embed="rId3" cstate="print"/>
          <a:srcRect l="7199" t="10000" r="7199" b="17778"/>
          <a:stretch>
            <a:fillRect/>
          </a:stretch>
        </p:blipFill>
        <p:spPr>
          <a:xfrm>
            <a:off x="1713328" y="1295400"/>
            <a:ext cx="5717344" cy="3792116"/>
          </a:xfrm>
          <a:prstGeom prst="rect">
            <a:avLst/>
          </a:prstGeom>
          <a:ln>
            <a:noFill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I_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58AE991-29C3-41D0-8D0B-080A4A183B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ANI_PIC</Template>
  <TotalTime>1</TotalTime>
  <Words>841</Words>
  <Application>Microsoft Office PowerPoint</Application>
  <PresentationFormat>On-screen Show (4:3)</PresentationFormat>
  <Paragraphs>58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Calisto MT</vt:lpstr>
      <vt:lpstr>Gill Sans MT</vt:lpstr>
      <vt:lpstr>ANI_PIC</vt:lpstr>
      <vt:lpstr>1_Office Theme</vt:lpstr>
      <vt:lpstr>4_Office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Jessie Pennepacker</dc:creator>
  <cp:lastModifiedBy>Julieann Tran Mortland</cp:lastModifiedBy>
  <cp:revision>4</cp:revision>
  <dcterms:created xsi:type="dcterms:W3CDTF">2012-06-07T18:22:00Z</dcterms:created>
  <dcterms:modified xsi:type="dcterms:W3CDTF">2015-02-12T21:07:01Z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TC103382649990</vt:lpwstr>
  </property>
</Properties>
</file>