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  <p:sldMasterId id="2147483666" r:id="rId4"/>
    <p:sldMasterId id="2147483668" r:id="rId5"/>
  </p:sldMasterIdLst>
  <p:notesMasterIdLst>
    <p:notesMasterId r:id="rId9"/>
  </p:notesMasterIdLst>
  <p:sldIdLst>
    <p:sldId id="256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8" autoAdjust="0"/>
    <p:restoredTop sz="54225" autoAdjust="0"/>
  </p:normalViewPr>
  <p:slideViewPr>
    <p:cSldViewPr showGuides="1">
      <p:cViewPr varScale="1">
        <p:scale>
          <a:sx n="29" d="100"/>
          <a:sy n="29" d="100"/>
        </p:scale>
        <p:origin x="1051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4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F77A4-95C4-49A7-B18D-D234C078783D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40DFA-B482-4AD0-A536-856EB395CE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6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>
            <a:noAutofit/>
          </a:bodyPr>
          <a:lstStyle/>
          <a:p>
            <a:r>
              <a:rPr lang="en-US" sz="1200" dirty="0" smtClean="0"/>
              <a:t>For</a:t>
            </a:r>
            <a:r>
              <a:rPr lang="en-US" sz="1200" baseline="0" dirty="0" smtClean="0"/>
              <a:t> reproduction steps for this slide, refer to the PowerPoint template titled “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Combined picture and text effects for PowerPoint slides</a:t>
            </a:r>
            <a:r>
              <a:rPr lang="en-US" sz="1200" baseline="0" dirty="0" smtClean="0"/>
              <a:t>” (ANI_TEXT.potx), slide number 8.</a:t>
            </a:r>
            <a:endParaRPr lang="en-US" sz="120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71432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400" b="1" dirty="0" smtClean="0"/>
              <a:t>Custom animation effects: Grayscale picture fades to full color</a:t>
            </a:r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grayscale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Picture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</a:t>
            </a: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Insert Picture</a:t>
            </a:r>
            <a:r>
              <a:rPr lang="en-US" sz="1200" i="0" baseline="0" dirty="0" smtClean="0"/>
              <a:t> dialog box, select a color picture and then click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slide, 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 the picture.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bottom right corner of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resize or crop the picture as needed so that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4.15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6.25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Resize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 Crop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 from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>
                <a:latin typeface="+mn-lt"/>
              </a:rPr>
              <a:t>Under </a:t>
            </a:r>
            <a:r>
              <a:rPr lang="en-US" sz="1200" b="1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Adjust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Recolor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Color Modes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Grayscale </a:t>
            </a:r>
            <a:r>
              <a:rPr lang="en-US" sz="1200" b="0" baseline="0" dirty="0" smtClean="0"/>
              <a:t>(first option from the left)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Right-click the grayscale picture, and then click </a:t>
            </a:r>
            <a:r>
              <a:rPr lang="en-US" sz="1200" b="1" baseline="0" dirty="0" smtClean="0"/>
              <a:t>Format Picture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Format Picture</a:t>
            </a:r>
            <a:r>
              <a:rPr lang="en-US" sz="1200" baseline="0" dirty="0" smtClean="0"/>
              <a:t> dialog box, in the left pane, click </a:t>
            </a:r>
            <a:r>
              <a:rPr lang="en-US" sz="1200" b="1" baseline="0" dirty="0" smtClean="0"/>
              <a:t>Shadow</a:t>
            </a:r>
            <a:r>
              <a:rPr lang="en-US" sz="1200" b="0" baseline="0" dirty="0" smtClean="0"/>
              <a:t>.</a:t>
            </a:r>
            <a:r>
              <a:rPr lang="en-US" sz="1200" baseline="0" dirty="0" smtClean="0"/>
              <a:t> In the </a:t>
            </a:r>
            <a:r>
              <a:rPr lang="en-US" sz="1200" b="1" baseline="0" dirty="0" smtClean="0"/>
              <a:t>Shadow</a:t>
            </a:r>
            <a:r>
              <a:rPr lang="en-US" sz="1200" baseline="0" dirty="0" smtClean="0"/>
              <a:t> pane, click the button next to </a:t>
            </a:r>
            <a:r>
              <a:rPr lang="en-US" sz="1200" b="1" baseline="0" dirty="0" smtClean="0"/>
              <a:t>Presets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Outer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Offset Diagonal Top Right </a:t>
            </a:r>
            <a:r>
              <a:rPr lang="en-US" sz="1200" baseline="0" dirty="0" smtClean="0"/>
              <a:t>(third row, first option on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Arrange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Align</a:t>
            </a:r>
            <a:r>
              <a:rPr lang="en-US" sz="1200" baseline="0" dirty="0" smtClean="0"/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Align to Slide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Align Middle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Align Center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aseline="0" dirty="0" smtClean="0"/>
          </a:p>
          <a:p>
            <a:r>
              <a:rPr lang="en-US" sz="1200" dirty="0" smtClean="0"/>
              <a:t>To reproduce the full-color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Select the grayscale picture.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Clipboard</a:t>
            </a:r>
            <a:r>
              <a:rPr lang="en-US" sz="1200" baseline="0" dirty="0" smtClean="0"/>
              <a:t> group, click the arrow under </a:t>
            </a:r>
            <a:r>
              <a:rPr lang="en-US" sz="1200" b="1" baseline="0" dirty="0" smtClean="0"/>
              <a:t>Paste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Duplicate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Select the duplicate picture. </a:t>
            </a:r>
            <a:r>
              <a:rPr lang="en-US" sz="1200" b="0" baseline="0" dirty="0" smtClean="0">
                <a:latin typeface="+mn-lt"/>
              </a:rPr>
              <a:t>Under </a:t>
            </a:r>
            <a:r>
              <a:rPr lang="en-US" sz="1200" b="1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Adjust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Recolor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No Recolor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No Recolor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Arrange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Align</a:t>
            </a:r>
            <a:r>
              <a:rPr lang="en-US" sz="1200" baseline="0" dirty="0" smtClean="0"/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Align to Slide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Align Middle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Align Center</a:t>
            </a:r>
            <a:r>
              <a:rPr lang="en-US" sz="1200" baseline="0" dirty="0" smtClean="0"/>
              <a:t>.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aseline="0" dirty="0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full-color picture, and then do the following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</a:t>
            </a:r>
            <a:r>
              <a:rPr lang="en-US" sz="1200" b="0" baseline="0" dirty="0" smtClean="0"/>
              <a:t>task pane</a:t>
            </a:r>
            <a:r>
              <a:rPr lang="en-US" sz="1200" baseline="0" dirty="0" smtClean="0"/>
              <a:t>: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Add Effect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Subtle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Speed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Slow.</a:t>
            </a:r>
            <a:endParaRPr lang="en-US" sz="1200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Add Effect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Subtle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Expand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="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Expand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="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Expand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Speed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Fast</a:t>
            </a:r>
            <a:r>
              <a:rPr lang="en-US" sz="1200" b="0" baseline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200" b="0" baseline="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r>
              <a:rPr lang="en-US" sz="1200" baseline="0" dirty="0" smtClean="0"/>
              <a:t>On the </a:t>
            </a:r>
            <a:r>
              <a:rPr lang="en-US" sz="1200" b="1" baseline="0" dirty="0" smtClean="0"/>
              <a:t>Design </a:t>
            </a:r>
            <a:r>
              <a:rPr lang="en-US" sz="1200" baseline="0" dirty="0" smtClean="0"/>
              <a:t>tab, in the </a:t>
            </a:r>
            <a:r>
              <a:rPr lang="en-US" sz="1200" b="1" baseline="0" dirty="0" smtClean="0"/>
              <a:t>Background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Background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Style 8</a:t>
            </a:r>
            <a:r>
              <a:rPr lang="en-US" sz="1200" b="0" baseline="0" dirty="0" smtClean="0"/>
              <a:t> (second row, fourth option from the left). 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this action is taken in a PowerPoint presentation containing more than one slide, the background style will be applied to all of the slides.)</a:t>
            </a:r>
            <a:endParaRPr lang="en-US" sz="1200" b="1" baseline="0" dirty="0" smtClean="0"/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1400" b="1" baseline="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098954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400" b="1" dirty="0" smtClean="0"/>
              <a:t>Custom animation effects: video wall reveal picture</a:t>
            </a:r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baseline="0" dirty="0" smtClean="0">
                <a:latin typeface="+mn-lt"/>
              </a:rPr>
              <a:t>Tip</a:t>
            </a:r>
            <a:r>
              <a:rPr lang="en-US" sz="1200" b="0" baseline="0" dirty="0" smtClean="0">
                <a:latin typeface="+mn-lt"/>
              </a:rPr>
              <a:t>: For best results when reproducing the picture effects on this slide, you may want to use the </a:t>
            </a:r>
            <a:r>
              <a:rPr lang="en-US" sz="1200" b="1" baseline="0" dirty="0" smtClean="0">
                <a:latin typeface="+mn-lt"/>
              </a:rPr>
              <a:t>Snap objects to grid</a:t>
            </a:r>
            <a:r>
              <a:rPr lang="en-US" sz="1200" b="0" baseline="0" dirty="0" smtClean="0">
                <a:latin typeface="+mn-lt"/>
              </a:rPr>
              <a:t> feature. To do so, right-click the slide background and select </a:t>
            </a:r>
            <a:r>
              <a:rPr lang="en-US" sz="1200" b="1" baseline="0" dirty="0" smtClean="0">
                <a:latin typeface="+mn-lt"/>
              </a:rPr>
              <a:t>Grid and Guides</a:t>
            </a:r>
            <a:r>
              <a:rPr lang="en-US" sz="1200" b="0" baseline="0" dirty="0" smtClean="0">
                <a:latin typeface="+mn-lt"/>
              </a:rPr>
              <a:t>. Under </a:t>
            </a:r>
            <a:r>
              <a:rPr lang="en-US" sz="1200" b="1" baseline="0" dirty="0" smtClean="0">
                <a:latin typeface="+mn-lt"/>
              </a:rPr>
              <a:t>Snap to</a:t>
            </a:r>
            <a:r>
              <a:rPr lang="en-US" sz="1200" b="0" baseline="0" dirty="0" smtClean="0">
                <a:latin typeface="+mn-lt"/>
              </a:rPr>
              <a:t>, select </a:t>
            </a:r>
            <a:r>
              <a:rPr lang="en-US" sz="1200" b="1" baseline="0" dirty="0" smtClean="0">
                <a:latin typeface="+mn-lt"/>
              </a:rPr>
              <a:t>Snap objects to grid</a:t>
            </a:r>
            <a:r>
              <a:rPr lang="en-US" sz="1200" b="0" baseline="0" dirty="0" smtClean="0">
                <a:latin typeface="+mn-lt"/>
              </a:rPr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background</a:t>
            </a:r>
            <a:r>
              <a:rPr lang="en-US" sz="1200" baseline="0" dirty="0" smtClean="0"/>
              <a:t> on this slide, do the following:</a:t>
            </a:r>
            <a:endParaRPr lang="en-US" sz="1200" b="1" baseline="0" dirty="0" smtClean="0">
              <a:latin typeface="+mn-lt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Right-click the slide background area, and then click </a:t>
            </a:r>
            <a:r>
              <a:rPr lang="en-US" sz="1200" b="1" baseline="0" dirty="0" smtClean="0"/>
              <a:t>Format Background</a:t>
            </a:r>
            <a:r>
              <a:rPr lang="en-US" sz="1200" b="0" baseline="0" dirty="0" smtClean="0"/>
              <a:t>.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</a:t>
            </a:r>
            <a:r>
              <a:rPr lang="en-US" sz="1200" b="1" baseline="0" dirty="0" smtClean="0"/>
              <a:t> Format Background </a:t>
            </a:r>
            <a:r>
              <a:rPr lang="en-US" sz="1200" b="0" baseline="0" dirty="0" smtClean="0"/>
              <a:t>dialog box, in the left pane, select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do the following in the </a:t>
            </a:r>
            <a:r>
              <a:rPr lang="en-US" sz="1200" b="1" baseline="0" dirty="0" smtClean="0"/>
              <a:t>Fill </a:t>
            </a:r>
            <a:r>
              <a:rPr lang="en-US" sz="1200" b="0" baseline="0" dirty="0" smtClean="0"/>
              <a:t>pane: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Select </a:t>
            </a:r>
            <a:r>
              <a:rPr lang="en-US" sz="1200" b="1" baseline="0" dirty="0" smtClean="0"/>
              <a:t>Picture or texture fill</a:t>
            </a:r>
            <a:r>
              <a:rPr lang="en-US" sz="1200" b="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Insert from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File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Insert Picture </a:t>
            </a:r>
            <a:r>
              <a:rPr lang="en-US" sz="1200" b="0" baseline="0" dirty="0" smtClean="0"/>
              <a:t>dialog box, s</a:t>
            </a:r>
            <a:r>
              <a:rPr lang="en-US" sz="1200" baseline="0" dirty="0" smtClean="0"/>
              <a:t>elect a picture, and then click </a:t>
            </a:r>
            <a:r>
              <a:rPr lang="en-US" sz="1200" b="1" baseline="0" dirty="0" smtClean="0"/>
              <a:t>Insert</a:t>
            </a:r>
            <a:r>
              <a:rPr lang="en-US" sz="1200" baseline="0" dirty="0" smtClean="0"/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</a:t>
            </a:r>
            <a:r>
              <a:rPr lang="en-US" sz="1200" baseline="0" dirty="0" smtClean="0"/>
              <a:t>the first row of squares with animation effects on this slide, do the following: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Shapes</a:t>
            </a:r>
            <a:r>
              <a:rPr lang="en-US" sz="1200" b="0" dirty="0" smtClean="0"/>
              <a:t>,</a:t>
            </a:r>
            <a:r>
              <a:rPr lang="en-US" sz="1200" b="0" baseline="0" dirty="0" smtClean="0"/>
              <a:t> and then under </a:t>
            </a:r>
            <a:r>
              <a:rPr lang="en-US" sz="1200" b="1" dirty="0" smtClean="0"/>
              <a:t>Rectangles</a:t>
            </a:r>
            <a:r>
              <a:rPr lang="en-US" sz="1200" dirty="0" smtClean="0"/>
              <a:t> click </a:t>
            </a:r>
            <a:r>
              <a:rPr lang="en-US" sz="1200" b="1" dirty="0" smtClean="0"/>
              <a:t>Rectangle </a:t>
            </a:r>
            <a:r>
              <a:rPr lang="en-US" sz="1200" b="0" dirty="0" smtClean="0"/>
              <a:t>(first option on the left).</a:t>
            </a:r>
            <a:r>
              <a:rPr lang="en-US" sz="1200" b="0" baseline="0" dirty="0" smtClean="0"/>
              <a:t> On the slide, </a:t>
            </a:r>
            <a:r>
              <a:rPr lang="en-US" sz="1200" dirty="0" smtClean="0"/>
              <a:t>drag</a:t>
            </a:r>
            <a:r>
              <a:rPr lang="en-US" sz="1200" baseline="0" dirty="0" smtClean="0"/>
              <a:t> to draw the rectangle.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Select the rectangle. Under </a:t>
            </a:r>
            <a:r>
              <a:rPr lang="en-US" sz="1200" b="1" dirty="0" smtClean="0"/>
              <a:t>Drawing</a:t>
            </a:r>
            <a:r>
              <a:rPr lang="en-US" sz="1200" dirty="0" smtClean="0"/>
              <a:t> </a:t>
            </a:r>
            <a:r>
              <a:rPr lang="en-US" sz="1200" b="1" dirty="0" smtClean="0"/>
              <a:t>Tools</a:t>
            </a:r>
            <a:r>
              <a:rPr lang="en-US" sz="1200" b="0" dirty="0" smtClean="0"/>
              <a:t>, on the </a:t>
            </a:r>
            <a:r>
              <a:rPr lang="en-US" sz="1200" b="1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</a:t>
            </a:r>
            <a:r>
              <a:rPr lang="en-US" sz="1200" baseline="0" dirty="0" smtClean="0"/>
              <a:t> group, do the following to change it into a square: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Shape Height </a:t>
            </a:r>
            <a:r>
              <a:rPr lang="en-US" sz="1200" baseline="0" dirty="0" smtClean="0"/>
              <a:t>box, enter </a:t>
            </a:r>
            <a:r>
              <a:rPr lang="en-US" sz="1200" b="1" baseline="0" dirty="0" smtClean="0"/>
              <a:t>2.5”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Shape Width </a:t>
            </a:r>
            <a:r>
              <a:rPr lang="en-US" sz="1200" baseline="0" dirty="0" smtClean="0"/>
              <a:t>box, enter </a:t>
            </a:r>
            <a:r>
              <a:rPr lang="en-US" sz="1200" b="1" baseline="0" dirty="0" smtClean="0"/>
              <a:t>2.5”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dirty="0" smtClean="0"/>
              <a:t>Drawing</a:t>
            </a:r>
            <a:r>
              <a:rPr lang="en-US" sz="1200" dirty="0" smtClean="0"/>
              <a:t> </a:t>
            </a:r>
            <a:r>
              <a:rPr lang="en-US" sz="1200" b="1" dirty="0" smtClean="0"/>
              <a:t>Tools</a:t>
            </a:r>
            <a:r>
              <a:rPr lang="en-US" sz="1200" b="0" dirty="0" smtClean="0"/>
              <a:t>, on the </a:t>
            </a:r>
            <a:r>
              <a:rPr lang="en-US" sz="1200" b="1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Shape 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the arrow next to </a:t>
            </a:r>
            <a:r>
              <a:rPr lang="en-US" sz="1200" b="1" baseline="0" dirty="0" smtClean="0"/>
              <a:t>Shape Fill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aseline="0" dirty="0" smtClean="0"/>
              <a:t>click </a:t>
            </a:r>
            <a:r>
              <a:rPr lang="en-US" sz="1200" b="1" baseline="0" dirty="0" smtClean="0"/>
              <a:t>Black, Text 1 </a:t>
            </a:r>
            <a:r>
              <a:rPr lang="en-US" sz="1200" b="0" baseline="0" dirty="0" smtClean="0"/>
              <a:t>(first row, second option from the left)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the arrow next to </a:t>
            </a:r>
            <a:r>
              <a:rPr lang="en-US" sz="1200" b="1" baseline="0" dirty="0" smtClean="0"/>
              <a:t>Shape Outline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No Outline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Select the square.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Clipboard</a:t>
            </a:r>
            <a:r>
              <a:rPr lang="en-US" sz="1200" dirty="0" smtClean="0"/>
              <a:t> group, click the arrow</a:t>
            </a:r>
            <a:r>
              <a:rPr lang="en-US" sz="1200" baseline="0" dirty="0" smtClean="0"/>
              <a:t> under</a:t>
            </a:r>
            <a:r>
              <a:rPr lang="en-US" sz="1200" dirty="0" smtClean="0"/>
              <a:t> </a:t>
            </a:r>
            <a:r>
              <a:rPr lang="en-US" sz="1200" b="1" dirty="0" smtClean="0"/>
              <a:t>Paste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Duplicate</a:t>
            </a:r>
            <a:r>
              <a:rPr lang="en-US" sz="1200" dirty="0" smtClean="0"/>
              <a:t>.</a:t>
            </a:r>
            <a:r>
              <a:rPr lang="en-US" sz="1200" baseline="0" dirty="0" smtClean="0"/>
              <a:t> Repeat this process two more times for a total of four squares.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Press and hold CTRL, and then select all four squares.</a:t>
            </a:r>
            <a:r>
              <a:rPr lang="en-US" sz="1200" baseline="0" dirty="0" smtClean="0"/>
              <a:t> </a:t>
            </a: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Click </a:t>
            </a:r>
            <a:r>
              <a:rPr lang="en-US" sz="1200" b="1" dirty="0" smtClean="0"/>
              <a:t>Align</a:t>
            </a:r>
            <a:r>
              <a:rPr lang="en-US" sz="1200" b="1" baseline="0" dirty="0" smtClean="0"/>
              <a:t> to Slide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Click </a:t>
            </a:r>
            <a:r>
              <a:rPr lang="en-US" sz="1200" b="1" dirty="0" smtClean="0"/>
              <a:t>Align</a:t>
            </a:r>
            <a:r>
              <a:rPr lang="en-US" sz="1200" b="1" baseline="0" dirty="0" smtClean="0"/>
              <a:t> Top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Click </a:t>
            </a:r>
            <a:r>
              <a:rPr lang="en-US" sz="1200" b="1" dirty="0" smtClean="0"/>
              <a:t>Distribute Horizontally</a:t>
            </a:r>
            <a:r>
              <a:rPr lang="en-US" sz="1200" b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Press and hold CTRL, and then select all four squares.</a:t>
            </a:r>
            <a:r>
              <a:rPr lang="en-US" sz="1200" baseline="0" dirty="0" smtClean="0"/>
              <a:t>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, and then do the following in the </a:t>
            </a:r>
            <a:r>
              <a:rPr lang="en-US" sz="1200" b="1" baseline="0" dirty="0" smtClean="0"/>
              <a:t>Custom Animation </a:t>
            </a:r>
            <a:r>
              <a:rPr lang="en-US" sz="1200" b="0" baseline="0" dirty="0" smtClean="0"/>
              <a:t>task pane:</a:t>
            </a:r>
            <a:endParaRPr lang="en-US" sz="1200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Add Effect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Exit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More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Exit Effect</a:t>
            </a:r>
            <a:r>
              <a:rPr lang="en-US" sz="1200" b="0" baseline="0" dirty="0" smtClean="0"/>
              <a:t> 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Subtle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Speed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Very Fast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in the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 </a:t>
            </a:r>
            <a:r>
              <a:rPr lang="en-US" sz="1200" b="0" baseline="0" dirty="0" smtClean="0"/>
              <a:t>task pane,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first animation effect. Click the arrow to the right of the first animation effect (fade effect for the first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second animation effect. Click the arrow to the right of the second animation effect (fade effect for the second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0.1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third animation effect. Click the arrow to the right of the third animation effect (fade effect for the third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0.2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fourth animation effect. Click the arrow to the right of the fourth animation effect (fade effect for the fourth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0.3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To reproduce </a:t>
            </a:r>
            <a:r>
              <a:rPr lang="en-US" sz="1200" baseline="0" dirty="0" smtClean="0"/>
              <a:t>the second row of squares with animation effects on this slide, do the following: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slide, select one of the squares in the first row.</a:t>
            </a:r>
            <a:r>
              <a:rPr lang="en-US" sz="1200" baseline="0" dirty="0" smtClean="0"/>
              <a:t> </a:t>
            </a: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Clipboard</a:t>
            </a:r>
            <a:r>
              <a:rPr lang="en-US" sz="1200" baseline="0" dirty="0" smtClean="0"/>
              <a:t> group, click the arrow under </a:t>
            </a:r>
            <a:r>
              <a:rPr lang="en-US" sz="1200" b="1" baseline="0" dirty="0" smtClean="0"/>
              <a:t>Paste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Duplicate</a:t>
            </a:r>
            <a:r>
              <a:rPr lang="en-US" sz="1200" b="0" baseline="0" dirty="0" smtClean="0"/>
              <a:t>, and then drag the duplicate square away from the first row of squares</a:t>
            </a:r>
            <a:r>
              <a:rPr lang="en-US" sz="1200" baseline="0" dirty="0" smtClean="0"/>
              <a:t>. Repeat this process two more times for a total of four new squares (a total of eight squares on the slide).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</a:t>
            </a:r>
            <a:r>
              <a:rPr lang="en-US" sz="1200" baseline="0" dirty="0" smtClean="0"/>
              <a:t> in the </a:t>
            </a:r>
            <a:r>
              <a:rPr lang="en-US" sz="1200" b="1" baseline="0" dirty="0" smtClean="0"/>
              <a:t>Editing </a:t>
            </a:r>
            <a:r>
              <a:rPr lang="en-US" sz="1200" baseline="0" dirty="0" smtClean="0"/>
              <a:t>group, click </a:t>
            </a:r>
            <a:r>
              <a:rPr lang="en-US" sz="1200" b="1" baseline="0" dirty="0" smtClean="0"/>
              <a:t>Select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Selection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Pane</a:t>
            </a:r>
            <a:r>
              <a:rPr lang="en-US" sz="1200" baseline="0" dirty="0" smtClean="0"/>
              <a:t>. P</a:t>
            </a:r>
            <a:r>
              <a:rPr lang="en-US" sz="1200" dirty="0" smtClean="0"/>
              <a:t>ress and hold CTRL, and then i</a:t>
            </a:r>
            <a:r>
              <a:rPr lang="en-US" sz="1200" baseline="0" dirty="0" smtClean="0"/>
              <a:t>n the </a:t>
            </a:r>
            <a:r>
              <a:rPr lang="en-US" sz="1200" b="1" baseline="0" dirty="0" smtClean="0"/>
              <a:t>Selection and Visibility </a:t>
            </a:r>
            <a:r>
              <a:rPr lang="en-US" sz="1200" baseline="0" dirty="0" smtClean="0"/>
              <a:t>pane</a:t>
            </a:r>
            <a:r>
              <a:rPr lang="en-US" sz="1200" dirty="0" smtClean="0"/>
              <a:t>, select the fifth, sixth, seventh, and eighth</a:t>
            </a:r>
            <a:r>
              <a:rPr lang="en-US" sz="1200" baseline="0" dirty="0" smtClean="0"/>
              <a:t> objects (</a:t>
            </a:r>
            <a:r>
              <a:rPr lang="en-US" sz="1200" dirty="0" smtClean="0"/>
              <a:t>four new squares). </a:t>
            </a:r>
            <a:endParaRPr lang="en-US" sz="1200" i="1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Click </a:t>
            </a:r>
            <a:r>
              <a:rPr lang="en-US" sz="1200" b="1" dirty="0" smtClean="0"/>
              <a:t>Align</a:t>
            </a:r>
            <a:r>
              <a:rPr lang="en-US" sz="1200" b="1" baseline="0" dirty="0" smtClean="0"/>
              <a:t> Middle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Click </a:t>
            </a:r>
            <a:r>
              <a:rPr lang="en-US" sz="1200" b="1" dirty="0" smtClean="0"/>
              <a:t>Distribute Horizontally</a:t>
            </a:r>
            <a:r>
              <a:rPr lang="en-US" sz="1200" b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Custom Animation</a:t>
            </a:r>
            <a:r>
              <a:rPr lang="en-US" sz="1200" baseline="0" dirty="0" smtClean="0"/>
              <a:t> </a:t>
            </a:r>
            <a:r>
              <a:rPr lang="en-US" sz="1200" b="0" baseline="0" dirty="0" smtClean="0"/>
              <a:t>task pane</a:t>
            </a:r>
            <a:r>
              <a:rPr lang="en-US" sz="1200" baseline="0" dirty="0" smtClean="0"/>
              <a:t>, select the fifth, sixth, seventh, and eighth animation effects (fade effects for the second row of squares), and then do the following:</a:t>
            </a:r>
            <a:endParaRPr lang="en-US" sz="1200" i="1" baseline="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Speed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Very Fast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in the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 </a:t>
            </a:r>
            <a:r>
              <a:rPr lang="en-US" sz="1200" b="0" baseline="0" dirty="0" smtClean="0"/>
              <a:t>task pane,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fifth animation effect. Click the arrow to the right of the fifth animation effect (fade effect for the fifth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0.4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</a:t>
            </a:r>
            <a:r>
              <a:rPr lang="en-US" sz="1200" baseline="0" dirty="0" smtClean="0"/>
              <a:t>sixth</a:t>
            </a:r>
            <a:r>
              <a:rPr lang="en-US" sz="1200" b="0" baseline="0" dirty="0" smtClean="0"/>
              <a:t> animation effect. Click the arrow to the right of the </a:t>
            </a:r>
            <a:r>
              <a:rPr lang="en-US" sz="1200" baseline="0" dirty="0" smtClean="0"/>
              <a:t>sixth</a:t>
            </a:r>
            <a:r>
              <a:rPr lang="en-US" sz="1200" b="0" baseline="0" dirty="0" smtClean="0"/>
              <a:t> animation effect (fade effect for the </a:t>
            </a:r>
            <a:r>
              <a:rPr lang="en-US" sz="1200" baseline="0" dirty="0" smtClean="0"/>
              <a:t>sixth</a:t>
            </a:r>
            <a:r>
              <a:rPr lang="en-US" sz="1200" b="0" baseline="0" dirty="0" smtClean="0"/>
              <a:t>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0.5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</a:t>
            </a:r>
            <a:r>
              <a:rPr lang="en-US" sz="1200" baseline="0" dirty="0" smtClean="0"/>
              <a:t>seventh</a:t>
            </a:r>
            <a:r>
              <a:rPr lang="en-US" sz="1200" b="0" baseline="0" dirty="0" smtClean="0"/>
              <a:t> animation effect. Click the arrow to the right of the </a:t>
            </a:r>
            <a:r>
              <a:rPr lang="en-US" sz="1200" baseline="0" dirty="0" smtClean="0"/>
              <a:t>seventh</a:t>
            </a:r>
            <a:r>
              <a:rPr lang="en-US" sz="1200" b="0" baseline="0" dirty="0" smtClean="0"/>
              <a:t> animation effect (fade effect for the </a:t>
            </a:r>
            <a:r>
              <a:rPr lang="en-US" sz="1200" baseline="0" dirty="0" smtClean="0"/>
              <a:t>seventh</a:t>
            </a:r>
            <a:r>
              <a:rPr lang="en-US" sz="1200" b="0" baseline="0" dirty="0" smtClean="0"/>
              <a:t>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0.6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</a:t>
            </a:r>
            <a:r>
              <a:rPr lang="en-US" sz="1200" baseline="0" dirty="0" smtClean="0"/>
              <a:t>eighth</a:t>
            </a:r>
            <a:r>
              <a:rPr lang="en-US" sz="1200" b="0" baseline="0" dirty="0" smtClean="0"/>
              <a:t> animation effect. Click the arrow to the right of the </a:t>
            </a:r>
            <a:r>
              <a:rPr lang="en-US" sz="1200" baseline="0" dirty="0" smtClean="0"/>
              <a:t>eighth</a:t>
            </a:r>
            <a:r>
              <a:rPr lang="en-US" sz="1200" b="0" baseline="0" dirty="0" smtClean="0"/>
              <a:t> animation effect (fade effect for the </a:t>
            </a:r>
            <a:r>
              <a:rPr lang="en-US" sz="1200" baseline="0" dirty="0" smtClean="0"/>
              <a:t>eighth</a:t>
            </a:r>
            <a:r>
              <a:rPr lang="en-US" sz="1200" b="0" baseline="0" dirty="0" smtClean="0"/>
              <a:t>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0.7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To reproduce </a:t>
            </a:r>
            <a:r>
              <a:rPr lang="en-US" sz="1200" baseline="0" dirty="0" smtClean="0"/>
              <a:t>the third row of squares with animation effects on this slide, do the following: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slide, select one of the squares in the second row.</a:t>
            </a:r>
            <a:r>
              <a:rPr lang="en-US" sz="1200" baseline="0" dirty="0" smtClean="0"/>
              <a:t> </a:t>
            </a: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Clipboard</a:t>
            </a:r>
            <a:r>
              <a:rPr lang="en-US" sz="1200" baseline="0" dirty="0" smtClean="0"/>
              <a:t> group, click the arrow under </a:t>
            </a:r>
            <a:r>
              <a:rPr lang="en-US" sz="1200" b="1" baseline="0" dirty="0" smtClean="0"/>
              <a:t>Paste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Duplicate</a:t>
            </a:r>
            <a:r>
              <a:rPr lang="en-US" sz="1200" b="0" baseline="0" dirty="0" smtClean="0"/>
              <a:t>, and then drag the duplicate square away from the second row of squares</a:t>
            </a:r>
            <a:r>
              <a:rPr lang="en-US" sz="1200" baseline="0" dirty="0" smtClean="0"/>
              <a:t>. Repeat this process two more times for a total of four new squares (a total of 12 squares on the slide).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P</a:t>
            </a:r>
            <a:r>
              <a:rPr lang="en-US" sz="1200" dirty="0" smtClean="0"/>
              <a:t>ress and hold CTRL, and then i</a:t>
            </a:r>
            <a:r>
              <a:rPr lang="en-US" sz="1200" baseline="0" dirty="0" smtClean="0"/>
              <a:t>n the </a:t>
            </a:r>
            <a:r>
              <a:rPr lang="en-US" sz="1200" b="1" baseline="0" dirty="0" smtClean="0"/>
              <a:t>Selection and Visibility </a:t>
            </a:r>
            <a:r>
              <a:rPr lang="en-US" sz="1200" baseline="0" dirty="0" smtClean="0"/>
              <a:t>pane</a:t>
            </a:r>
            <a:r>
              <a:rPr lang="en-US" sz="1200" dirty="0" smtClean="0"/>
              <a:t>, select the ninth, 10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, 11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, and 12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</a:t>
            </a:r>
            <a:r>
              <a:rPr lang="en-US" sz="1200" baseline="0" dirty="0" smtClean="0"/>
              <a:t>objects (</a:t>
            </a:r>
            <a:r>
              <a:rPr lang="en-US" sz="1200" dirty="0" smtClean="0"/>
              <a:t>four new squares). </a:t>
            </a:r>
            <a:endParaRPr lang="en-US" sz="1200" i="1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Click </a:t>
            </a:r>
            <a:r>
              <a:rPr lang="en-US" sz="1200" b="1" dirty="0" smtClean="0"/>
              <a:t>Align</a:t>
            </a:r>
            <a:r>
              <a:rPr lang="en-US" sz="1200" b="1" baseline="0" dirty="0" smtClean="0"/>
              <a:t> Bottom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Click </a:t>
            </a:r>
            <a:r>
              <a:rPr lang="en-US" sz="1200" b="1" dirty="0" smtClean="0"/>
              <a:t>Distribute Horizontally</a:t>
            </a:r>
            <a:r>
              <a:rPr lang="en-US" sz="1200" b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Custom Animation</a:t>
            </a:r>
            <a:r>
              <a:rPr lang="en-US" sz="1200" baseline="0" dirty="0" smtClean="0"/>
              <a:t> </a:t>
            </a:r>
            <a:r>
              <a:rPr lang="en-US" sz="1200" b="0" baseline="0" dirty="0" smtClean="0"/>
              <a:t>task pane</a:t>
            </a:r>
            <a:r>
              <a:rPr lang="en-US" sz="1200" baseline="0" dirty="0" smtClean="0"/>
              <a:t>, select the </a:t>
            </a:r>
            <a:r>
              <a:rPr lang="en-US" sz="1200" dirty="0" smtClean="0"/>
              <a:t>ninth, 10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, 11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, and 12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</a:t>
            </a:r>
            <a:r>
              <a:rPr lang="en-US" sz="1200" baseline="0" dirty="0" smtClean="0"/>
              <a:t>animation effects (fade effects for the third row of squares), and then do the following:</a:t>
            </a:r>
            <a:endParaRPr lang="en-US" sz="1200" i="1" baseline="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Speed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Very Fast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in the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 </a:t>
            </a:r>
            <a:r>
              <a:rPr lang="en-US" sz="1200" b="0" baseline="0" dirty="0" smtClean="0"/>
              <a:t>task pane,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ninth animation effect. Click the arrow to the right of the </a:t>
            </a:r>
            <a:r>
              <a:rPr lang="en-US" sz="1200" dirty="0" smtClean="0"/>
              <a:t>ninth</a:t>
            </a:r>
            <a:r>
              <a:rPr lang="en-US" sz="1200" b="0" baseline="0" dirty="0" smtClean="0"/>
              <a:t> animation effect (fade effect for the </a:t>
            </a:r>
            <a:r>
              <a:rPr lang="en-US" sz="1200" dirty="0" smtClean="0"/>
              <a:t>ninth</a:t>
            </a:r>
            <a:r>
              <a:rPr lang="en-US" sz="1200" b="0" baseline="0" dirty="0" smtClean="0"/>
              <a:t>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0.8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10</a:t>
            </a:r>
            <a:r>
              <a:rPr lang="en-US" sz="1200" b="0" baseline="30000" dirty="0" smtClean="0"/>
              <a:t>th</a:t>
            </a:r>
            <a:r>
              <a:rPr lang="en-US" sz="1200" b="0" baseline="0" dirty="0" smtClean="0"/>
              <a:t> animation effect. Click the arrow to the right of the </a:t>
            </a:r>
            <a:r>
              <a:rPr lang="en-US" sz="1200" dirty="0" smtClean="0"/>
              <a:t>10</a:t>
            </a:r>
            <a:r>
              <a:rPr lang="en-US" sz="1200" baseline="30000" dirty="0" smtClean="0"/>
              <a:t>th</a:t>
            </a:r>
            <a:r>
              <a:rPr lang="en-US" sz="1200" b="0" baseline="0" dirty="0" smtClean="0"/>
              <a:t> animation effect (fade effect for the </a:t>
            </a:r>
            <a:r>
              <a:rPr lang="en-US" sz="1200" dirty="0" smtClean="0"/>
              <a:t>10</a:t>
            </a:r>
            <a:r>
              <a:rPr lang="en-US" sz="1200" baseline="30000" dirty="0" smtClean="0"/>
              <a:t>th</a:t>
            </a:r>
            <a:r>
              <a:rPr lang="en-US" sz="1200" b="0" baseline="0" dirty="0" smtClean="0"/>
              <a:t>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0.9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11</a:t>
            </a:r>
            <a:r>
              <a:rPr lang="en-US" sz="1200" b="0" baseline="30000" dirty="0" smtClean="0"/>
              <a:t>th</a:t>
            </a:r>
            <a:r>
              <a:rPr lang="en-US" sz="1200" b="0" baseline="0" dirty="0" smtClean="0"/>
              <a:t> animation effect. Click the arrow to the right of the </a:t>
            </a:r>
            <a:r>
              <a:rPr lang="en-US" sz="1200" dirty="0" smtClean="0"/>
              <a:t>11</a:t>
            </a:r>
            <a:r>
              <a:rPr lang="en-US" sz="1200" baseline="30000" dirty="0" smtClean="0"/>
              <a:t>th</a:t>
            </a:r>
            <a:r>
              <a:rPr lang="en-US" sz="1200" b="0" baseline="0" dirty="0" smtClean="0"/>
              <a:t> animation effect (fade effect for the </a:t>
            </a:r>
            <a:r>
              <a:rPr lang="en-US" sz="1200" dirty="0" smtClean="0"/>
              <a:t>11</a:t>
            </a:r>
            <a:r>
              <a:rPr lang="en-US" sz="1200" baseline="30000" dirty="0" smtClean="0"/>
              <a:t>th</a:t>
            </a:r>
            <a:r>
              <a:rPr lang="en-US" sz="1200" b="0" baseline="0" dirty="0" smtClean="0"/>
              <a:t>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1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Select the 12</a:t>
            </a:r>
            <a:r>
              <a:rPr lang="en-US" sz="1200" b="0" baseline="30000" dirty="0" smtClean="0"/>
              <a:t>th</a:t>
            </a:r>
            <a:r>
              <a:rPr lang="en-US" sz="1200" b="0" baseline="0" dirty="0" smtClean="0"/>
              <a:t> animation effect. Click the arrow to the right of the </a:t>
            </a:r>
            <a:r>
              <a:rPr lang="en-US" sz="1200" dirty="0" smtClean="0"/>
              <a:t>12</a:t>
            </a:r>
            <a:r>
              <a:rPr lang="en-US" sz="1200" baseline="30000" dirty="0" smtClean="0"/>
              <a:t>th</a:t>
            </a:r>
            <a:r>
              <a:rPr lang="en-US" sz="1200" b="0" baseline="0" dirty="0" smtClean="0"/>
              <a:t> animation effect (fade effect for the </a:t>
            </a:r>
            <a:r>
              <a:rPr lang="en-US" sz="1200" dirty="0" smtClean="0"/>
              <a:t>12</a:t>
            </a:r>
            <a:r>
              <a:rPr lang="en-US" sz="1200" baseline="30000" dirty="0" smtClean="0"/>
              <a:t>th</a:t>
            </a:r>
            <a:r>
              <a:rPr lang="en-US" sz="1200" b="0" baseline="0" dirty="0" smtClean="0"/>
              <a:t> square), </a:t>
            </a:r>
            <a:r>
              <a:rPr lang="en-US" sz="1200" baseline="0" dirty="0" smtClean="0"/>
              <a:t>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1.1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endParaRPr lang="en-US" sz="14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09281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B0C2-1F3D-4594-BC97-D21C5CE96C4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DB0C2-1F3D-4594-BC97-D21C5CE96C4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DB0C2-1F3D-4594-BC97-D21C5CE96C4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099464" y="2438400"/>
            <a:ext cx="2667000" cy="3810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/>
          <a:p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If you notice delays in slide effects or a decrease in performance, you may want to remove the reproduction instructions in </a:t>
            </a: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the Slide </a:t>
            </a: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N</a:t>
            </a: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otes</a:t>
            </a: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. To remove the instructions from a particular slide:</a:t>
            </a:r>
          </a:p>
          <a:p>
            <a:endParaRPr lang="en-US" sz="1600" b="1" dirty="0" smtClean="0">
              <a:solidFill>
                <a:prstClr val="white">
                  <a:lumMod val="50000"/>
                </a:prstClr>
              </a:solidFill>
              <a:latin typeface="Gill Sans MT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Place your cursor in the Slide Notes.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Press CTRL + A, and then press DELETE.</a:t>
            </a:r>
          </a:p>
          <a:p>
            <a:pPr marL="342900" indent="-342900"/>
            <a:endParaRPr lang="en-US" sz="1600" b="1" dirty="0">
              <a:solidFill>
                <a:prstClr val="white">
                  <a:lumMod val="50000"/>
                </a:prstClr>
              </a:solidFill>
              <a:latin typeface="Gill Sans MT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03864" y="2438400"/>
            <a:ext cx="2701636" cy="3810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/>
          <a:p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To print the reproduction instructions in this file: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Select the slide that you want to reproduce.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Place your cursor in the Slide Notes.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Press CTRL + A, and then </a:t>
            </a:r>
            <a:r>
              <a:rPr lang="en-US" sz="1600" b="1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Copy</a:t>
            </a: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 the text.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Open a new document in Microsoft Word.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Then </a:t>
            </a:r>
            <a:r>
              <a:rPr lang="en-US" sz="1600" b="1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Paste</a:t>
            </a: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 the text into the Word document.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Print the Word document.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Gill Sans M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8007" y="2438400"/>
            <a:ext cx="2667000" cy="3810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0" rtlCol="0" anchor="t" anchorCtr="0"/>
          <a:lstStyle/>
          <a:p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For your reference, the steps required to reproduce each of these slides have been included in the Slide Notes.  </a:t>
            </a:r>
            <a:endParaRPr lang="en-US" sz="1600" dirty="0">
              <a:solidFill>
                <a:prstClr val="white">
                  <a:lumMod val="50000"/>
                </a:prstClr>
              </a:solidFill>
              <a:latin typeface="Gill Sans MT" pitchFamily="34" charset="0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Gill Sans M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4464" y="1524000"/>
            <a:ext cx="27432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r>
              <a:rPr lang="en-US" sz="240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</a:rPr>
              <a:t>Reproduction instructions</a:t>
            </a:r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4464" y="1524000"/>
            <a:ext cx="68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1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728158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238500" y="1524000"/>
            <a:ext cx="26670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r>
              <a:rPr lang="en-US" sz="240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</a:rPr>
              <a:t>Printing instructions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38500" y="1524000"/>
            <a:ext cx="68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2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3582194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99464" y="1524000"/>
            <a:ext cx="26670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r>
              <a:rPr lang="en-US" sz="240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</a:rPr>
              <a:t>Removing instructions</a:t>
            </a:r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9464" y="1524000"/>
            <a:ext cx="68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3</a:t>
            </a: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6443158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7200" y="6096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Animated picture effects for PowerPoint slides</a:t>
            </a:r>
            <a:endParaRPr lang="en-US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917724_fruitandvegiecombo.jpg"/>
          <p:cNvPicPr>
            <a:picLocks noChangeAspect="1"/>
          </p:cNvPicPr>
          <p:nvPr/>
        </p:nvPicPr>
        <p:blipFill>
          <a:blip r:embed="rId3" cstate="print">
            <a:grayscl/>
          </a:blip>
          <a:srcRect l="7199" t="10000" r="7199" b="17778"/>
          <a:stretch>
            <a:fillRect/>
          </a:stretch>
        </p:blipFill>
        <p:spPr>
          <a:xfrm>
            <a:off x="1713328" y="1295400"/>
            <a:ext cx="5717344" cy="37921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20917724_fruitandvegiecombo.jpg"/>
          <p:cNvPicPr>
            <a:picLocks noChangeAspect="1"/>
          </p:cNvPicPr>
          <p:nvPr/>
        </p:nvPicPr>
        <p:blipFill>
          <a:blip r:embed="rId3" cstate="print"/>
          <a:srcRect l="7199" t="10000" r="7199" b="17778"/>
          <a:stretch>
            <a:fillRect/>
          </a:stretch>
        </p:blipFill>
        <p:spPr>
          <a:xfrm>
            <a:off x="1713328" y="1295400"/>
            <a:ext cx="5717344" cy="3792116"/>
          </a:xfrm>
          <a:prstGeom prst="rect">
            <a:avLst/>
          </a:prstGeom>
          <a:ln>
            <a:noFill/>
          </a:ln>
          <a:effectLst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228600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457200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86000" y="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86000" y="228600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86000" y="457200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72000" y="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72000" y="228600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72000" y="457200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858000" y="228600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858000" y="457200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58000" y="0"/>
            <a:ext cx="2286000" cy="228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17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58" name="Rectangle 157"/>
            <p:cNvSpPr/>
            <p:nvPr/>
          </p:nvSpPr>
          <p:spPr>
            <a:xfrm>
              <a:off x="0" y="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0" y="228600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0" y="457200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286000" y="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286000" y="228600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286000" y="457200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572000" y="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4572000" y="228600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572000" y="457200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858000" y="228600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858000" y="457200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858000" y="0"/>
              <a:ext cx="2286000" cy="2286000"/>
            </a:xfrm>
            <a:prstGeom prst="rect">
              <a:avLst/>
            </a:prstGeom>
            <a:noFill/>
            <a:ln w="50800"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286000" y="-7081569"/>
            <a:ext cx="4572000" cy="419807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Custom animation effects: faded zoom entrance and exit</a:t>
            </a:r>
            <a:r>
              <a:rPr lang="en-US" sz="1400" dirty="0">
                <a:solidFill>
                  <a:schemeClr val="bg1"/>
                </a:solidFill>
              </a:rPr>
              <a:t/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(Basic)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To reproduce the picture effects on this slide, do the following: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On the </a:t>
            </a:r>
            <a:r>
              <a:rPr lang="en-US" sz="1200" b="1" dirty="0">
                <a:solidFill>
                  <a:schemeClr val="bg1"/>
                </a:solidFill>
              </a:rPr>
              <a:t>Home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Slides</a:t>
            </a:r>
            <a:r>
              <a:rPr lang="en-US" sz="1200" dirty="0">
                <a:solidFill>
                  <a:schemeClr val="bg1"/>
                </a:solidFill>
              </a:rPr>
              <a:t> group, click </a:t>
            </a:r>
            <a:r>
              <a:rPr lang="en-US" sz="1200" b="1" dirty="0">
                <a:solidFill>
                  <a:schemeClr val="bg1"/>
                </a:solidFill>
              </a:rPr>
              <a:t>Layout</a:t>
            </a:r>
            <a:r>
              <a:rPr lang="en-US" sz="1200" dirty="0">
                <a:solidFill>
                  <a:schemeClr val="bg1"/>
                </a:solidFill>
              </a:rPr>
              <a:t>, and then click </a:t>
            </a:r>
            <a:r>
              <a:rPr lang="en-US" sz="1200" b="1" dirty="0">
                <a:solidFill>
                  <a:schemeClr val="bg1"/>
                </a:solidFill>
              </a:rPr>
              <a:t>Blank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On the </a:t>
            </a:r>
            <a:r>
              <a:rPr lang="en-US" sz="1200" b="1" dirty="0">
                <a:solidFill>
                  <a:schemeClr val="bg1"/>
                </a:solidFill>
              </a:rPr>
              <a:t>Insert tab</a:t>
            </a:r>
            <a:r>
              <a:rPr lang="en-US" sz="1200" dirty="0">
                <a:solidFill>
                  <a:schemeClr val="bg1"/>
                </a:solidFill>
              </a:rPr>
              <a:t>, in the </a:t>
            </a:r>
            <a:r>
              <a:rPr lang="en-US" sz="1200" b="1" dirty="0">
                <a:solidFill>
                  <a:schemeClr val="bg1"/>
                </a:solidFill>
              </a:rPr>
              <a:t>Illustrations</a:t>
            </a:r>
            <a:r>
              <a:rPr lang="en-US" sz="1200" dirty="0">
                <a:solidFill>
                  <a:schemeClr val="bg1"/>
                </a:solidFill>
              </a:rPr>
              <a:t> group, click </a:t>
            </a:r>
            <a:r>
              <a:rPr lang="en-US" sz="1200" b="1" dirty="0">
                <a:solidFill>
                  <a:schemeClr val="bg1"/>
                </a:solidFill>
              </a:rPr>
              <a:t>Picture</a:t>
            </a:r>
            <a:r>
              <a:rPr lang="en-US" sz="1200" dirty="0">
                <a:solidFill>
                  <a:schemeClr val="bg1"/>
                </a:solidFill>
              </a:rPr>
              <a:t>. In the </a:t>
            </a:r>
            <a:r>
              <a:rPr lang="en-US" sz="1200" b="1" dirty="0">
                <a:solidFill>
                  <a:schemeClr val="bg1"/>
                </a:solidFill>
              </a:rPr>
              <a:t>Insert Picture</a:t>
            </a:r>
            <a:r>
              <a:rPr lang="en-US" sz="1200" dirty="0">
                <a:solidFill>
                  <a:schemeClr val="bg1"/>
                </a:solidFill>
              </a:rPr>
              <a:t> dialog box, select a picture, and then click </a:t>
            </a:r>
            <a:r>
              <a:rPr lang="en-US" sz="1200" b="1" dirty="0">
                <a:solidFill>
                  <a:schemeClr val="bg1"/>
                </a:solidFill>
              </a:rPr>
              <a:t>Insert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On the slide, select the picture. Under </a:t>
            </a:r>
            <a:r>
              <a:rPr lang="en-US" sz="1200" b="1" dirty="0">
                <a:solidFill>
                  <a:schemeClr val="bg1"/>
                </a:solidFill>
              </a:rPr>
              <a:t>Picture Tools</a:t>
            </a:r>
            <a:r>
              <a:rPr lang="en-US" sz="1200" dirty="0">
                <a:solidFill>
                  <a:schemeClr val="bg1"/>
                </a:solidFill>
              </a:rPr>
              <a:t>, on the </a:t>
            </a:r>
            <a:r>
              <a:rPr lang="en-US" sz="1200" b="1" dirty="0">
                <a:solidFill>
                  <a:schemeClr val="bg1"/>
                </a:solidFill>
              </a:rPr>
              <a:t>Format</a:t>
            </a:r>
            <a:r>
              <a:rPr lang="en-US" sz="1200" dirty="0">
                <a:solidFill>
                  <a:schemeClr val="bg1"/>
                </a:solidFill>
              </a:rPr>
              <a:t> tab, in the bottom right corner of the </a:t>
            </a:r>
            <a:r>
              <a:rPr lang="en-US" sz="1200" b="1" dirty="0">
                <a:solidFill>
                  <a:schemeClr val="bg1"/>
                </a:solidFill>
              </a:rPr>
              <a:t>Size</a:t>
            </a:r>
            <a:r>
              <a:rPr lang="en-US" sz="1200" dirty="0">
                <a:solidFill>
                  <a:schemeClr val="bg1"/>
                </a:solidFill>
              </a:rPr>
              <a:t> group, click the </a:t>
            </a:r>
            <a:r>
              <a:rPr lang="en-US" sz="1200" b="1" dirty="0">
                <a:solidFill>
                  <a:schemeClr val="bg1"/>
                </a:solidFill>
              </a:rPr>
              <a:t>Size and Position</a:t>
            </a:r>
            <a:r>
              <a:rPr lang="en-US" sz="1200" dirty="0">
                <a:solidFill>
                  <a:schemeClr val="bg1"/>
                </a:solidFill>
              </a:rPr>
              <a:t> dialog box launcher. In the </a:t>
            </a:r>
            <a:r>
              <a:rPr lang="en-US" sz="1200" b="1" dirty="0">
                <a:solidFill>
                  <a:schemeClr val="bg1"/>
                </a:solidFill>
              </a:rPr>
              <a:t>Size and Position</a:t>
            </a:r>
            <a:r>
              <a:rPr lang="en-US" sz="1200" dirty="0">
                <a:solidFill>
                  <a:schemeClr val="bg1"/>
                </a:solidFill>
              </a:rPr>
              <a:t> dialog box, on the </a:t>
            </a:r>
            <a:r>
              <a:rPr lang="en-US" sz="1200" b="1" dirty="0">
                <a:solidFill>
                  <a:schemeClr val="bg1"/>
                </a:solidFill>
              </a:rPr>
              <a:t>Size</a:t>
            </a:r>
            <a:r>
              <a:rPr lang="en-US" sz="1200" dirty="0">
                <a:solidFill>
                  <a:schemeClr val="bg1"/>
                </a:solidFill>
              </a:rPr>
              <a:t> tab, resize or crop the picture as needed so that under </a:t>
            </a:r>
            <a:r>
              <a:rPr lang="en-US" sz="1200" b="1" dirty="0">
                <a:solidFill>
                  <a:schemeClr val="bg1"/>
                </a:solidFill>
              </a:rPr>
              <a:t>Size and rotate</a:t>
            </a:r>
            <a:r>
              <a:rPr lang="en-US" sz="1200" dirty="0">
                <a:solidFill>
                  <a:schemeClr val="bg1"/>
                </a:solidFill>
              </a:rPr>
              <a:t>, the </a:t>
            </a:r>
            <a:r>
              <a:rPr lang="en-US" sz="1200" b="1" dirty="0">
                <a:solidFill>
                  <a:schemeClr val="bg1"/>
                </a:solidFill>
              </a:rPr>
              <a:t>Height</a:t>
            </a:r>
            <a:r>
              <a:rPr lang="en-US" sz="1200" dirty="0">
                <a:solidFill>
                  <a:schemeClr val="bg1"/>
                </a:solidFill>
              </a:rPr>
              <a:t> box is set to </a:t>
            </a:r>
            <a:r>
              <a:rPr lang="en-US" sz="1200" b="1" dirty="0">
                <a:solidFill>
                  <a:schemeClr val="bg1"/>
                </a:solidFill>
              </a:rPr>
              <a:t>5.5”</a:t>
            </a:r>
            <a:r>
              <a:rPr lang="en-US" sz="1200" dirty="0">
                <a:solidFill>
                  <a:schemeClr val="bg1"/>
                </a:solidFill>
              </a:rPr>
              <a:t> and the </a:t>
            </a:r>
            <a:r>
              <a:rPr lang="en-US" sz="1200" b="1" dirty="0">
                <a:solidFill>
                  <a:schemeClr val="bg1"/>
                </a:solidFill>
              </a:rPr>
              <a:t>Width</a:t>
            </a:r>
            <a:r>
              <a:rPr lang="en-US" sz="1200" dirty="0">
                <a:solidFill>
                  <a:schemeClr val="bg1"/>
                </a:solidFill>
              </a:rPr>
              <a:t> box is set to </a:t>
            </a:r>
            <a:r>
              <a:rPr lang="en-US" sz="1200" b="1" dirty="0">
                <a:solidFill>
                  <a:schemeClr val="bg1"/>
                </a:solidFill>
              </a:rPr>
              <a:t>6.5”</a:t>
            </a:r>
            <a:r>
              <a:rPr lang="en-US" sz="1200" dirty="0">
                <a:solidFill>
                  <a:schemeClr val="bg1"/>
                </a:solidFill>
              </a:rPr>
              <a:t>. Resize the picture under </a:t>
            </a:r>
            <a:r>
              <a:rPr lang="en-US" sz="1200" b="1" dirty="0">
                <a:solidFill>
                  <a:schemeClr val="bg1"/>
                </a:solidFill>
              </a:rPr>
              <a:t>Size and rotate </a:t>
            </a:r>
            <a:r>
              <a:rPr lang="en-US" sz="1200" dirty="0">
                <a:solidFill>
                  <a:schemeClr val="bg1"/>
                </a:solidFill>
              </a:rPr>
              <a:t>by entering values into the </a:t>
            </a:r>
            <a:r>
              <a:rPr lang="en-US" sz="1200" b="1" dirty="0">
                <a:solidFill>
                  <a:schemeClr val="bg1"/>
                </a:solidFill>
              </a:rPr>
              <a:t>Height</a:t>
            </a:r>
            <a:r>
              <a:rPr lang="en-US" sz="1200" dirty="0">
                <a:solidFill>
                  <a:schemeClr val="bg1"/>
                </a:solidFill>
              </a:rPr>
              <a:t> and </a:t>
            </a:r>
            <a:r>
              <a:rPr lang="en-US" sz="1200" b="1" dirty="0">
                <a:solidFill>
                  <a:schemeClr val="bg1"/>
                </a:solidFill>
              </a:rPr>
              <a:t>Width</a:t>
            </a:r>
            <a:r>
              <a:rPr lang="en-US" sz="1200" dirty="0">
                <a:solidFill>
                  <a:schemeClr val="bg1"/>
                </a:solidFill>
              </a:rPr>
              <a:t> boxes. Crop the picture under </a:t>
            </a:r>
            <a:r>
              <a:rPr lang="en-US" sz="1200" b="1" dirty="0">
                <a:solidFill>
                  <a:schemeClr val="bg1"/>
                </a:solidFill>
              </a:rPr>
              <a:t>Crop from </a:t>
            </a:r>
            <a:r>
              <a:rPr lang="en-US" sz="1200" dirty="0">
                <a:solidFill>
                  <a:schemeClr val="bg1"/>
                </a:solidFill>
              </a:rPr>
              <a:t>by entering values into the </a:t>
            </a:r>
            <a:r>
              <a:rPr lang="en-US" sz="1200" b="1" dirty="0">
                <a:solidFill>
                  <a:schemeClr val="bg1"/>
                </a:solidFill>
              </a:rPr>
              <a:t>Left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b="1" dirty="0">
                <a:solidFill>
                  <a:schemeClr val="bg1"/>
                </a:solidFill>
              </a:rPr>
              <a:t>Right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b="1" dirty="0">
                <a:solidFill>
                  <a:schemeClr val="bg1"/>
                </a:solidFill>
              </a:rPr>
              <a:t>Top</a:t>
            </a:r>
            <a:r>
              <a:rPr lang="en-US" sz="1200" dirty="0">
                <a:solidFill>
                  <a:schemeClr val="bg1"/>
                </a:solidFill>
              </a:rPr>
              <a:t>, and </a:t>
            </a:r>
            <a:r>
              <a:rPr lang="en-US" sz="1200" b="1" dirty="0">
                <a:solidFill>
                  <a:schemeClr val="bg1"/>
                </a:solidFill>
              </a:rPr>
              <a:t>Bottom</a:t>
            </a:r>
            <a:r>
              <a:rPr lang="en-US" sz="1200" dirty="0">
                <a:solidFill>
                  <a:schemeClr val="bg1"/>
                </a:solidFill>
              </a:rPr>
              <a:t> boxes.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Select the picture. Under </a:t>
            </a:r>
            <a:r>
              <a:rPr lang="en-US" sz="1200" b="1" dirty="0">
                <a:solidFill>
                  <a:schemeClr val="bg1"/>
                </a:solidFill>
              </a:rPr>
              <a:t>Picture Tools</a:t>
            </a:r>
            <a:r>
              <a:rPr lang="en-US" sz="1200" dirty="0">
                <a:solidFill>
                  <a:schemeClr val="bg1"/>
                </a:solidFill>
              </a:rPr>
              <a:t>, on the </a:t>
            </a:r>
            <a:r>
              <a:rPr lang="en-US" sz="1200" b="1" dirty="0">
                <a:solidFill>
                  <a:schemeClr val="bg1"/>
                </a:solidFill>
              </a:rPr>
              <a:t>Format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Picture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Styles</a:t>
            </a:r>
            <a:r>
              <a:rPr lang="en-US" sz="1200" dirty="0">
                <a:solidFill>
                  <a:schemeClr val="bg1"/>
                </a:solidFill>
              </a:rPr>
              <a:t> group, click </a:t>
            </a:r>
            <a:r>
              <a:rPr lang="en-US" sz="1200" b="1" dirty="0">
                <a:solidFill>
                  <a:schemeClr val="bg1"/>
                </a:solidFill>
              </a:rPr>
              <a:t>Picture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Shape</a:t>
            </a:r>
            <a:r>
              <a:rPr lang="en-US" sz="1200" dirty="0">
                <a:solidFill>
                  <a:schemeClr val="bg1"/>
                </a:solidFill>
              </a:rPr>
              <a:t>, and then under </a:t>
            </a:r>
            <a:r>
              <a:rPr lang="en-US" sz="1200" b="1" dirty="0">
                <a:solidFill>
                  <a:schemeClr val="bg1"/>
                </a:solidFill>
              </a:rPr>
              <a:t>Rectangles</a:t>
            </a:r>
            <a:r>
              <a:rPr lang="en-US" sz="1200" dirty="0">
                <a:solidFill>
                  <a:schemeClr val="bg1"/>
                </a:solidFill>
              </a:rPr>
              <a:t> click </a:t>
            </a:r>
            <a:r>
              <a:rPr lang="en-US" sz="1200" b="1" dirty="0">
                <a:solidFill>
                  <a:schemeClr val="bg1"/>
                </a:solidFill>
              </a:rPr>
              <a:t>Rounded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Rectangle </a:t>
            </a:r>
            <a:r>
              <a:rPr lang="en-US" sz="1200" dirty="0">
                <a:solidFill>
                  <a:schemeClr val="bg1"/>
                </a:solidFill>
              </a:rPr>
              <a:t>(second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On the picture, drag the yellow diamond adjustment handle toward the corner to decrease the rounding on the corners of the rectangle.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Under </a:t>
            </a:r>
            <a:r>
              <a:rPr lang="en-US" sz="1200" b="1" dirty="0">
                <a:solidFill>
                  <a:schemeClr val="bg1"/>
                </a:solidFill>
              </a:rPr>
              <a:t>Picture Tools</a:t>
            </a:r>
            <a:r>
              <a:rPr lang="en-US" sz="1200" dirty="0">
                <a:solidFill>
                  <a:schemeClr val="bg1"/>
                </a:solidFill>
              </a:rPr>
              <a:t>, on the </a:t>
            </a:r>
            <a:r>
              <a:rPr lang="en-US" sz="1200" b="1" dirty="0">
                <a:solidFill>
                  <a:schemeClr val="bg1"/>
                </a:solidFill>
              </a:rPr>
              <a:t>Format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Picture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Styles</a:t>
            </a:r>
            <a:r>
              <a:rPr lang="en-US" sz="1200" dirty="0">
                <a:solidFill>
                  <a:schemeClr val="bg1"/>
                </a:solidFill>
              </a:rPr>
              <a:t> group, click </a:t>
            </a:r>
            <a:r>
              <a:rPr lang="en-US" sz="1200" b="1" dirty="0">
                <a:solidFill>
                  <a:schemeClr val="bg1"/>
                </a:solidFill>
              </a:rPr>
              <a:t>Picture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Effects</a:t>
            </a:r>
            <a:r>
              <a:rPr lang="en-US" sz="1200" dirty="0">
                <a:solidFill>
                  <a:schemeClr val="bg1"/>
                </a:solidFill>
              </a:rPr>
              <a:t>,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point to </a:t>
            </a:r>
            <a:r>
              <a:rPr lang="en-US" sz="1200" b="1" dirty="0">
                <a:solidFill>
                  <a:schemeClr val="bg1"/>
                </a:solidFill>
              </a:rPr>
              <a:t>Shadow</a:t>
            </a:r>
            <a:r>
              <a:rPr lang="en-US" sz="1200" dirty="0">
                <a:solidFill>
                  <a:schemeClr val="bg1"/>
                </a:solidFill>
              </a:rPr>
              <a:t>, and then under </a:t>
            </a:r>
            <a:r>
              <a:rPr lang="en-US" sz="1200" b="1" dirty="0">
                <a:solidFill>
                  <a:schemeClr val="bg1"/>
                </a:solidFill>
              </a:rPr>
              <a:t>Outer </a:t>
            </a:r>
            <a:r>
              <a:rPr lang="en-US" sz="1200" dirty="0">
                <a:solidFill>
                  <a:schemeClr val="bg1"/>
                </a:solidFill>
              </a:rPr>
              <a:t>click </a:t>
            </a:r>
            <a:r>
              <a:rPr lang="en-US" sz="1200" b="1" dirty="0">
                <a:solidFill>
                  <a:schemeClr val="bg1"/>
                </a:solidFill>
              </a:rPr>
              <a:t>Offset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Center </a:t>
            </a:r>
            <a:r>
              <a:rPr lang="en-US" sz="1200" dirty="0">
                <a:solidFill>
                  <a:schemeClr val="bg1"/>
                </a:solidFill>
              </a:rPr>
              <a:t>(second row, second option from the left).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On the </a:t>
            </a:r>
            <a:r>
              <a:rPr lang="en-US" sz="1200" b="1" dirty="0">
                <a:solidFill>
                  <a:schemeClr val="bg1"/>
                </a:solidFill>
              </a:rPr>
              <a:t>Animations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Animations</a:t>
            </a:r>
            <a:r>
              <a:rPr lang="en-US" sz="1200" dirty="0">
                <a:solidFill>
                  <a:schemeClr val="bg1"/>
                </a:solidFill>
              </a:rPr>
              <a:t> group, click </a:t>
            </a:r>
            <a:r>
              <a:rPr lang="en-US" sz="1200" b="1" dirty="0">
                <a:solidFill>
                  <a:schemeClr val="bg1"/>
                </a:solidFill>
              </a:rPr>
              <a:t>Custom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Animation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On the slide, select the picture. In the </a:t>
            </a:r>
            <a:r>
              <a:rPr lang="en-US" sz="1200" b="1" dirty="0">
                <a:solidFill>
                  <a:schemeClr val="bg1"/>
                </a:solidFill>
              </a:rPr>
              <a:t>Custom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Animation</a:t>
            </a:r>
            <a:r>
              <a:rPr lang="en-US" sz="1200" dirty="0">
                <a:solidFill>
                  <a:schemeClr val="bg1"/>
                </a:solidFill>
              </a:rPr>
              <a:t> task pane, click </a:t>
            </a:r>
            <a:r>
              <a:rPr lang="en-US" sz="1200" b="1" dirty="0">
                <a:solidFill>
                  <a:schemeClr val="bg1"/>
                </a:solidFill>
              </a:rPr>
              <a:t>Add Effect</a:t>
            </a:r>
            <a:r>
              <a:rPr lang="en-US" sz="1200" dirty="0">
                <a:solidFill>
                  <a:schemeClr val="bg1"/>
                </a:solidFill>
              </a:rPr>
              <a:t>, point to </a:t>
            </a:r>
            <a:r>
              <a:rPr lang="en-US" sz="1200" b="1" dirty="0">
                <a:solidFill>
                  <a:schemeClr val="bg1"/>
                </a:solidFill>
              </a:rPr>
              <a:t>Entrance</a:t>
            </a:r>
            <a:r>
              <a:rPr lang="en-US" sz="1200" dirty="0">
                <a:solidFill>
                  <a:schemeClr val="bg1"/>
                </a:solidFill>
              </a:rPr>
              <a:t>, and then click </a:t>
            </a:r>
            <a:r>
              <a:rPr lang="en-US" sz="1200" b="1" dirty="0">
                <a:solidFill>
                  <a:schemeClr val="bg1"/>
                </a:solidFill>
              </a:rPr>
              <a:t>More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Effects</a:t>
            </a:r>
            <a:r>
              <a:rPr lang="en-US" sz="1200" dirty="0">
                <a:solidFill>
                  <a:schemeClr val="bg1"/>
                </a:solidFill>
              </a:rPr>
              <a:t>. In the </a:t>
            </a:r>
            <a:r>
              <a:rPr lang="en-US" sz="1200" b="1" dirty="0">
                <a:solidFill>
                  <a:schemeClr val="bg1"/>
                </a:solidFill>
              </a:rPr>
              <a:t>Add Entrance Effect </a:t>
            </a:r>
            <a:r>
              <a:rPr lang="en-US" sz="1200" dirty="0">
                <a:solidFill>
                  <a:schemeClr val="bg1"/>
                </a:solidFill>
              </a:rPr>
              <a:t>dialog box, under </a:t>
            </a:r>
            <a:r>
              <a:rPr lang="en-US" sz="1200" b="1" dirty="0">
                <a:solidFill>
                  <a:schemeClr val="bg1"/>
                </a:solidFill>
              </a:rPr>
              <a:t>Subtle</a:t>
            </a:r>
            <a:r>
              <a:rPr lang="en-US" sz="1200" dirty="0">
                <a:solidFill>
                  <a:schemeClr val="bg1"/>
                </a:solidFill>
              </a:rPr>
              <a:t>, click </a:t>
            </a:r>
            <a:r>
              <a:rPr lang="en-US" sz="1200" b="1" dirty="0">
                <a:solidFill>
                  <a:schemeClr val="bg1"/>
                </a:solidFill>
              </a:rPr>
              <a:t>Faded Zoom</a:t>
            </a:r>
            <a:r>
              <a:rPr lang="en-US" sz="1200" dirty="0">
                <a:solidFill>
                  <a:schemeClr val="bg1"/>
                </a:solidFill>
              </a:rPr>
              <a:t>, and then click </a:t>
            </a:r>
            <a:r>
              <a:rPr lang="en-US" sz="1200" b="1" dirty="0">
                <a:solidFill>
                  <a:schemeClr val="bg1"/>
                </a:solidFill>
              </a:rPr>
              <a:t>OK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</a:p>
          <a:p>
            <a:pPr marL="685800" lvl="2" indent="-228600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</a:rPr>
              <a:t>Under </a:t>
            </a:r>
            <a:r>
              <a:rPr lang="en-US" sz="1200" b="1" dirty="0">
                <a:solidFill>
                  <a:schemeClr val="bg1"/>
                </a:solidFill>
              </a:rPr>
              <a:t>Modify: Faded Zoom</a:t>
            </a:r>
            <a:r>
              <a:rPr lang="en-US" sz="1200" dirty="0">
                <a:solidFill>
                  <a:schemeClr val="bg1"/>
                </a:solidFill>
              </a:rPr>
              <a:t>, in the </a:t>
            </a:r>
            <a:r>
              <a:rPr lang="en-US" sz="1200" b="1" dirty="0">
                <a:solidFill>
                  <a:schemeClr val="bg1"/>
                </a:solidFill>
              </a:rPr>
              <a:t>Start </a:t>
            </a:r>
            <a:r>
              <a:rPr lang="en-US" sz="1200" dirty="0">
                <a:solidFill>
                  <a:schemeClr val="bg1"/>
                </a:solidFill>
              </a:rPr>
              <a:t>list, select </a:t>
            </a:r>
            <a:r>
              <a:rPr lang="en-US" sz="1200" b="1" dirty="0">
                <a:solidFill>
                  <a:schemeClr val="bg1"/>
                </a:solidFill>
              </a:rPr>
              <a:t>With Previous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685800" lvl="2" indent="-228600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</a:rPr>
              <a:t>Under </a:t>
            </a:r>
            <a:r>
              <a:rPr lang="en-US" sz="1200" b="1" dirty="0">
                <a:solidFill>
                  <a:schemeClr val="bg1"/>
                </a:solidFill>
              </a:rPr>
              <a:t>Modify: Faded Zoom</a:t>
            </a:r>
            <a:r>
              <a:rPr lang="en-US" sz="1200" dirty="0">
                <a:solidFill>
                  <a:schemeClr val="bg1"/>
                </a:solidFill>
              </a:rPr>
              <a:t>, in the</a:t>
            </a:r>
            <a:r>
              <a:rPr lang="en-US" sz="1200" b="1" dirty="0">
                <a:solidFill>
                  <a:schemeClr val="bg1"/>
                </a:solidFill>
              </a:rPr>
              <a:t> Speed </a:t>
            </a:r>
            <a:r>
              <a:rPr lang="en-US" sz="1200" dirty="0">
                <a:solidFill>
                  <a:schemeClr val="bg1"/>
                </a:solidFill>
              </a:rPr>
              <a:t>list, select </a:t>
            </a:r>
            <a:r>
              <a:rPr lang="en-US" sz="1200" b="1" dirty="0">
                <a:solidFill>
                  <a:schemeClr val="bg1"/>
                </a:solidFill>
              </a:rPr>
              <a:t>Medium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228600" lvl="1" indent="-228600">
              <a:buFont typeface="+mj-lt"/>
              <a:buAutoNum type="arabicPeriod" startAt="3"/>
              <a:defRPr/>
            </a:pPr>
            <a:r>
              <a:rPr lang="en-US" sz="1200" dirty="0">
                <a:solidFill>
                  <a:schemeClr val="bg1"/>
                </a:solidFill>
              </a:rPr>
              <a:t>Also in the </a:t>
            </a:r>
            <a:r>
              <a:rPr lang="en-US" sz="1200" b="1" dirty="0">
                <a:solidFill>
                  <a:schemeClr val="bg1"/>
                </a:solidFill>
              </a:rPr>
              <a:t>Custom Animation </a:t>
            </a:r>
            <a:r>
              <a:rPr lang="en-US" sz="1200" dirty="0">
                <a:solidFill>
                  <a:schemeClr val="bg1"/>
                </a:solidFill>
              </a:rPr>
              <a:t>task pane, click </a:t>
            </a:r>
            <a:r>
              <a:rPr lang="en-US" sz="1200" b="1" dirty="0">
                <a:solidFill>
                  <a:schemeClr val="bg1"/>
                </a:solidFill>
              </a:rPr>
              <a:t>Add Effect</a:t>
            </a:r>
            <a:r>
              <a:rPr lang="en-US" sz="1200" dirty="0">
                <a:solidFill>
                  <a:schemeClr val="bg1"/>
                </a:solidFill>
              </a:rPr>
              <a:t>, point to </a:t>
            </a:r>
            <a:r>
              <a:rPr lang="en-US" sz="1200" b="1" dirty="0">
                <a:solidFill>
                  <a:schemeClr val="bg1"/>
                </a:solidFill>
              </a:rPr>
              <a:t>Exit</a:t>
            </a:r>
            <a:r>
              <a:rPr lang="en-US" sz="1200" dirty="0">
                <a:solidFill>
                  <a:schemeClr val="bg1"/>
                </a:solidFill>
              </a:rPr>
              <a:t>, and then click </a:t>
            </a:r>
            <a:r>
              <a:rPr lang="en-US" sz="1200" b="1" dirty="0">
                <a:solidFill>
                  <a:schemeClr val="bg1"/>
                </a:solidFill>
              </a:rPr>
              <a:t>More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Effects</a:t>
            </a:r>
            <a:r>
              <a:rPr lang="en-US" sz="1200" dirty="0">
                <a:solidFill>
                  <a:schemeClr val="bg1"/>
                </a:solidFill>
              </a:rPr>
              <a:t>. In the </a:t>
            </a:r>
            <a:r>
              <a:rPr lang="en-US" sz="1200" b="1" dirty="0">
                <a:solidFill>
                  <a:schemeClr val="bg1"/>
                </a:solidFill>
              </a:rPr>
              <a:t>Add Exit Effect </a:t>
            </a:r>
            <a:r>
              <a:rPr lang="en-US" sz="1200" dirty="0">
                <a:solidFill>
                  <a:schemeClr val="bg1"/>
                </a:solidFill>
              </a:rPr>
              <a:t>dialog box, under </a:t>
            </a:r>
            <a:r>
              <a:rPr lang="en-US" sz="1200" b="1" dirty="0">
                <a:solidFill>
                  <a:schemeClr val="bg1"/>
                </a:solidFill>
              </a:rPr>
              <a:t>Subtle</a:t>
            </a:r>
            <a:r>
              <a:rPr lang="en-US" sz="1200" dirty="0">
                <a:solidFill>
                  <a:schemeClr val="bg1"/>
                </a:solidFill>
              </a:rPr>
              <a:t>, click </a:t>
            </a:r>
            <a:r>
              <a:rPr lang="en-US" sz="1200" b="1" dirty="0">
                <a:solidFill>
                  <a:schemeClr val="bg1"/>
                </a:solidFill>
              </a:rPr>
              <a:t>Faded Zoom</a:t>
            </a:r>
            <a:r>
              <a:rPr lang="en-US" sz="1200" dirty="0">
                <a:solidFill>
                  <a:schemeClr val="bg1"/>
                </a:solidFill>
              </a:rPr>
              <a:t>, and then click </a:t>
            </a:r>
            <a:r>
              <a:rPr lang="en-US" sz="1200" b="1" dirty="0">
                <a:solidFill>
                  <a:schemeClr val="bg1"/>
                </a:solidFill>
              </a:rPr>
              <a:t>OK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</a:p>
          <a:p>
            <a:pPr marL="685800" lvl="2" indent="-228600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</a:rPr>
              <a:t>Under </a:t>
            </a:r>
            <a:r>
              <a:rPr lang="en-US" sz="1200" b="1" dirty="0">
                <a:solidFill>
                  <a:schemeClr val="bg1"/>
                </a:solidFill>
              </a:rPr>
              <a:t>Modify: Faded Zoom</a:t>
            </a:r>
            <a:r>
              <a:rPr lang="en-US" sz="1200" dirty="0">
                <a:solidFill>
                  <a:schemeClr val="bg1"/>
                </a:solidFill>
              </a:rPr>
              <a:t>, in the </a:t>
            </a:r>
            <a:r>
              <a:rPr lang="en-US" sz="1200" b="1" dirty="0">
                <a:solidFill>
                  <a:schemeClr val="bg1"/>
                </a:solidFill>
              </a:rPr>
              <a:t>Start </a:t>
            </a:r>
            <a:r>
              <a:rPr lang="en-US" sz="1200" dirty="0">
                <a:solidFill>
                  <a:schemeClr val="bg1"/>
                </a:solidFill>
              </a:rPr>
              <a:t>list, select </a:t>
            </a:r>
            <a:r>
              <a:rPr lang="en-US" sz="1200" b="1" dirty="0">
                <a:solidFill>
                  <a:schemeClr val="bg1"/>
                </a:solidFill>
              </a:rPr>
              <a:t>On Click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sz="1200" dirty="0">
                <a:solidFill>
                  <a:schemeClr val="bg1"/>
                </a:solidFill>
              </a:rPr>
              <a:t>Under </a:t>
            </a:r>
            <a:r>
              <a:rPr lang="en-US" sz="1200" b="1" dirty="0">
                <a:solidFill>
                  <a:schemeClr val="bg1"/>
                </a:solidFill>
              </a:rPr>
              <a:t>Modify: Faded Zoom</a:t>
            </a:r>
            <a:r>
              <a:rPr lang="en-US" sz="1200" dirty="0">
                <a:solidFill>
                  <a:schemeClr val="bg1"/>
                </a:solidFill>
              </a:rPr>
              <a:t>, in the</a:t>
            </a:r>
            <a:r>
              <a:rPr lang="en-US" sz="1200" b="1" dirty="0">
                <a:solidFill>
                  <a:schemeClr val="bg1"/>
                </a:solidFill>
              </a:rPr>
              <a:t> Speed </a:t>
            </a:r>
            <a:r>
              <a:rPr lang="en-US" sz="1200" dirty="0">
                <a:solidFill>
                  <a:schemeClr val="bg1"/>
                </a:solidFill>
              </a:rPr>
              <a:t>list, select </a:t>
            </a:r>
            <a:r>
              <a:rPr lang="en-US" sz="1200" b="1" dirty="0">
                <a:solidFill>
                  <a:schemeClr val="bg1"/>
                </a:solidFill>
              </a:rPr>
              <a:t>Medium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  <a:r>
              <a:rPr lang="en-US" sz="1400" b="1" dirty="0">
                <a:solidFill>
                  <a:schemeClr val="bg1"/>
                </a:solidFill>
              </a:rPr>
              <a:t> Custom animation effects: faded zoom entrance and exit</a:t>
            </a:r>
            <a:r>
              <a:rPr lang="en-US" sz="1400" dirty="0">
                <a:solidFill>
                  <a:schemeClr val="bg1"/>
                </a:solidFill>
              </a:rPr>
              <a:t/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(Basic)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To reproduce the picture effects on this slide, do the following: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On the </a:t>
            </a:r>
            <a:r>
              <a:rPr lang="en-US" sz="1200" b="1" dirty="0">
                <a:solidFill>
                  <a:schemeClr val="bg1"/>
                </a:solidFill>
              </a:rPr>
              <a:t>Home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Slides</a:t>
            </a:r>
            <a:r>
              <a:rPr lang="en-US" sz="1200" dirty="0">
                <a:solidFill>
                  <a:schemeClr val="bg1"/>
                </a:solidFill>
              </a:rPr>
              <a:t> group, click </a:t>
            </a:r>
            <a:r>
              <a:rPr lang="en-US" sz="1200" b="1" dirty="0">
                <a:solidFill>
                  <a:schemeClr val="bg1"/>
                </a:solidFill>
              </a:rPr>
              <a:t>Layout</a:t>
            </a:r>
            <a:r>
              <a:rPr lang="en-US" sz="1200" dirty="0">
                <a:solidFill>
                  <a:schemeClr val="bg1"/>
                </a:solidFill>
              </a:rPr>
              <a:t>, and then click </a:t>
            </a:r>
            <a:r>
              <a:rPr lang="en-US" sz="1200" b="1" dirty="0">
                <a:solidFill>
                  <a:schemeClr val="bg1"/>
                </a:solidFill>
              </a:rPr>
              <a:t>Blank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On the </a:t>
            </a:r>
            <a:r>
              <a:rPr lang="en-US" sz="1200" b="1" dirty="0">
                <a:solidFill>
                  <a:schemeClr val="bg1"/>
                </a:solidFill>
              </a:rPr>
              <a:t>Insert tab</a:t>
            </a:r>
            <a:r>
              <a:rPr lang="en-US" sz="1200" dirty="0">
                <a:solidFill>
                  <a:schemeClr val="bg1"/>
                </a:solidFill>
              </a:rPr>
              <a:t>, in the </a:t>
            </a:r>
            <a:r>
              <a:rPr lang="en-US" sz="1200" b="1" dirty="0">
                <a:solidFill>
                  <a:schemeClr val="bg1"/>
                </a:solidFill>
              </a:rPr>
              <a:t>Illustrations</a:t>
            </a:r>
            <a:r>
              <a:rPr lang="en-US" sz="1200" dirty="0">
                <a:solidFill>
                  <a:schemeClr val="bg1"/>
                </a:solidFill>
              </a:rPr>
              <a:t> group, click </a:t>
            </a:r>
            <a:r>
              <a:rPr lang="en-US" sz="1200" b="1" dirty="0">
                <a:solidFill>
                  <a:schemeClr val="bg1"/>
                </a:solidFill>
              </a:rPr>
              <a:t>Picture</a:t>
            </a:r>
            <a:r>
              <a:rPr lang="en-US" sz="1200" dirty="0">
                <a:solidFill>
                  <a:schemeClr val="bg1"/>
                </a:solidFill>
              </a:rPr>
              <a:t>. In the </a:t>
            </a:r>
            <a:r>
              <a:rPr lang="en-US" sz="1200" b="1" dirty="0">
                <a:solidFill>
                  <a:schemeClr val="bg1"/>
                </a:solidFill>
              </a:rPr>
              <a:t>Insert Picture</a:t>
            </a:r>
            <a:r>
              <a:rPr lang="en-US" sz="1200" dirty="0">
                <a:solidFill>
                  <a:schemeClr val="bg1"/>
                </a:solidFill>
              </a:rPr>
              <a:t> dialog box, select a picture, and then click </a:t>
            </a:r>
            <a:r>
              <a:rPr lang="en-US" sz="1200" b="1" dirty="0">
                <a:solidFill>
                  <a:schemeClr val="bg1"/>
                </a:solidFill>
              </a:rPr>
              <a:t>Insert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On the slide, select the picture. Under </a:t>
            </a:r>
            <a:r>
              <a:rPr lang="en-US" sz="1200" b="1" dirty="0">
                <a:solidFill>
                  <a:schemeClr val="bg1"/>
                </a:solidFill>
              </a:rPr>
              <a:t>Picture Tools</a:t>
            </a:r>
            <a:r>
              <a:rPr lang="en-US" sz="1200" dirty="0">
                <a:solidFill>
                  <a:schemeClr val="bg1"/>
                </a:solidFill>
              </a:rPr>
              <a:t>, on the </a:t>
            </a:r>
            <a:r>
              <a:rPr lang="en-US" sz="1200" b="1" dirty="0">
                <a:solidFill>
                  <a:schemeClr val="bg1"/>
                </a:solidFill>
              </a:rPr>
              <a:t>Format</a:t>
            </a:r>
            <a:r>
              <a:rPr lang="en-US" sz="1200" dirty="0">
                <a:solidFill>
                  <a:schemeClr val="bg1"/>
                </a:solidFill>
              </a:rPr>
              <a:t> tab, in the bottom right corner of the </a:t>
            </a:r>
            <a:r>
              <a:rPr lang="en-US" sz="1200" b="1" dirty="0">
                <a:solidFill>
                  <a:schemeClr val="bg1"/>
                </a:solidFill>
              </a:rPr>
              <a:t>Size</a:t>
            </a:r>
            <a:r>
              <a:rPr lang="en-US" sz="1200" dirty="0">
                <a:solidFill>
                  <a:schemeClr val="bg1"/>
                </a:solidFill>
              </a:rPr>
              <a:t> group, click the </a:t>
            </a:r>
            <a:r>
              <a:rPr lang="en-US" sz="1200" b="1" dirty="0">
                <a:solidFill>
                  <a:schemeClr val="bg1"/>
                </a:solidFill>
              </a:rPr>
              <a:t>Size and Position</a:t>
            </a:r>
            <a:r>
              <a:rPr lang="en-US" sz="1200" dirty="0">
                <a:solidFill>
                  <a:schemeClr val="bg1"/>
                </a:solidFill>
              </a:rPr>
              <a:t> dialog box launcher. In the </a:t>
            </a:r>
            <a:r>
              <a:rPr lang="en-US" sz="1200" b="1" dirty="0">
                <a:solidFill>
                  <a:schemeClr val="bg1"/>
                </a:solidFill>
              </a:rPr>
              <a:t>Size and Position</a:t>
            </a:r>
            <a:r>
              <a:rPr lang="en-US" sz="1200" dirty="0">
                <a:solidFill>
                  <a:schemeClr val="bg1"/>
                </a:solidFill>
              </a:rPr>
              <a:t> dialog box, on the </a:t>
            </a:r>
            <a:r>
              <a:rPr lang="en-US" sz="1200" b="1" dirty="0">
                <a:solidFill>
                  <a:schemeClr val="bg1"/>
                </a:solidFill>
              </a:rPr>
              <a:t>Size</a:t>
            </a:r>
            <a:r>
              <a:rPr lang="en-US" sz="1200" dirty="0">
                <a:solidFill>
                  <a:schemeClr val="bg1"/>
                </a:solidFill>
              </a:rPr>
              <a:t> tab, resize or crop the picture as needed so that under </a:t>
            </a:r>
            <a:r>
              <a:rPr lang="en-US" sz="1200" b="1" dirty="0">
                <a:solidFill>
                  <a:schemeClr val="bg1"/>
                </a:solidFill>
              </a:rPr>
              <a:t>Size and rotate</a:t>
            </a:r>
            <a:r>
              <a:rPr lang="en-US" sz="1200" dirty="0">
                <a:solidFill>
                  <a:schemeClr val="bg1"/>
                </a:solidFill>
              </a:rPr>
              <a:t>, the </a:t>
            </a:r>
            <a:r>
              <a:rPr lang="en-US" sz="1200" b="1" dirty="0">
                <a:solidFill>
                  <a:schemeClr val="bg1"/>
                </a:solidFill>
              </a:rPr>
              <a:t>Height</a:t>
            </a:r>
            <a:r>
              <a:rPr lang="en-US" sz="1200" dirty="0">
                <a:solidFill>
                  <a:schemeClr val="bg1"/>
                </a:solidFill>
              </a:rPr>
              <a:t> box is set to </a:t>
            </a:r>
            <a:r>
              <a:rPr lang="en-US" sz="1200" b="1" dirty="0">
                <a:solidFill>
                  <a:schemeClr val="bg1"/>
                </a:solidFill>
              </a:rPr>
              <a:t>5.5”</a:t>
            </a:r>
            <a:r>
              <a:rPr lang="en-US" sz="1200" dirty="0">
                <a:solidFill>
                  <a:schemeClr val="bg1"/>
                </a:solidFill>
              </a:rPr>
              <a:t> and the </a:t>
            </a:r>
            <a:r>
              <a:rPr lang="en-US" sz="1200" b="1" dirty="0">
                <a:solidFill>
                  <a:schemeClr val="bg1"/>
                </a:solidFill>
              </a:rPr>
              <a:t>Width</a:t>
            </a:r>
            <a:r>
              <a:rPr lang="en-US" sz="1200" dirty="0">
                <a:solidFill>
                  <a:schemeClr val="bg1"/>
                </a:solidFill>
              </a:rPr>
              <a:t> box is set to </a:t>
            </a:r>
            <a:r>
              <a:rPr lang="en-US" sz="1200" b="1" dirty="0">
                <a:solidFill>
                  <a:schemeClr val="bg1"/>
                </a:solidFill>
              </a:rPr>
              <a:t>6.5”</a:t>
            </a:r>
            <a:r>
              <a:rPr lang="en-US" sz="1200" dirty="0">
                <a:solidFill>
                  <a:schemeClr val="bg1"/>
                </a:solidFill>
              </a:rPr>
              <a:t>. Resize the picture under </a:t>
            </a:r>
            <a:r>
              <a:rPr lang="en-US" sz="1200" b="1" dirty="0">
                <a:solidFill>
                  <a:schemeClr val="bg1"/>
                </a:solidFill>
              </a:rPr>
              <a:t>Size and rotate </a:t>
            </a:r>
            <a:r>
              <a:rPr lang="en-US" sz="1200" dirty="0">
                <a:solidFill>
                  <a:schemeClr val="bg1"/>
                </a:solidFill>
              </a:rPr>
              <a:t>by entering values into the </a:t>
            </a:r>
            <a:r>
              <a:rPr lang="en-US" sz="1200" b="1" dirty="0">
                <a:solidFill>
                  <a:schemeClr val="bg1"/>
                </a:solidFill>
              </a:rPr>
              <a:t>Height</a:t>
            </a:r>
            <a:r>
              <a:rPr lang="en-US" sz="1200" dirty="0">
                <a:solidFill>
                  <a:schemeClr val="bg1"/>
                </a:solidFill>
              </a:rPr>
              <a:t> and </a:t>
            </a:r>
            <a:r>
              <a:rPr lang="en-US" sz="1200" b="1" dirty="0">
                <a:solidFill>
                  <a:schemeClr val="bg1"/>
                </a:solidFill>
              </a:rPr>
              <a:t>Width</a:t>
            </a:r>
            <a:r>
              <a:rPr lang="en-US" sz="1200" dirty="0">
                <a:solidFill>
                  <a:schemeClr val="bg1"/>
                </a:solidFill>
              </a:rPr>
              <a:t> boxes. Crop the picture under </a:t>
            </a:r>
            <a:r>
              <a:rPr lang="en-US" sz="1200" b="1" dirty="0">
                <a:solidFill>
                  <a:schemeClr val="bg1"/>
                </a:solidFill>
              </a:rPr>
              <a:t>Crop from </a:t>
            </a:r>
            <a:r>
              <a:rPr lang="en-US" sz="1200" dirty="0">
                <a:solidFill>
                  <a:schemeClr val="bg1"/>
                </a:solidFill>
              </a:rPr>
              <a:t>by entering values into the </a:t>
            </a:r>
            <a:r>
              <a:rPr lang="en-US" sz="1200" b="1" dirty="0">
                <a:solidFill>
                  <a:schemeClr val="bg1"/>
                </a:solidFill>
              </a:rPr>
              <a:t>Left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b="1" dirty="0">
                <a:solidFill>
                  <a:schemeClr val="bg1"/>
                </a:solidFill>
              </a:rPr>
              <a:t>Right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b="1" dirty="0">
                <a:solidFill>
                  <a:schemeClr val="bg1"/>
                </a:solidFill>
              </a:rPr>
              <a:t>Top</a:t>
            </a:r>
            <a:r>
              <a:rPr lang="en-US" sz="1200" dirty="0">
                <a:solidFill>
                  <a:schemeClr val="bg1"/>
                </a:solidFill>
              </a:rPr>
              <a:t>, and </a:t>
            </a:r>
            <a:r>
              <a:rPr lang="en-US" sz="1200" b="1" dirty="0">
                <a:solidFill>
                  <a:schemeClr val="bg1"/>
                </a:solidFill>
              </a:rPr>
              <a:t>Bottom</a:t>
            </a:r>
            <a:r>
              <a:rPr lang="en-US" sz="1200" dirty="0">
                <a:solidFill>
                  <a:schemeClr val="bg1"/>
                </a:solidFill>
              </a:rPr>
              <a:t> boxes.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Select the picture. Under </a:t>
            </a:r>
            <a:r>
              <a:rPr lang="en-US" sz="1200" b="1" dirty="0">
                <a:solidFill>
                  <a:schemeClr val="bg1"/>
                </a:solidFill>
              </a:rPr>
              <a:t>Picture Tools</a:t>
            </a:r>
            <a:r>
              <a:rPr lang="en-US" sz="1200" dirty="0">
                <a:solidFill>
                  <a:schemeClr val="bg1"/>
                </a:solidFill>
              </a:rPr>
              <a:t>, on the </a:t>
            </a:r>
            <a:r>
              <a:rPr lang="en-US" sz="1200" b="1" dirty="0">
                <a:solidFill>
                  <a:schemeClr val="bg1"/>
                </a:solidFill>
              </a:rPr>
              <a:t>Format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Picture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Styles</a:t>
            </a:r>
            <a:r>
              <a:rPr lang="en-US" sz="1200" dirty="0">
                <a:solidFill>
                  <a:schemeClr val="bg1"/>
                </a:solidFill>
              </a:rPr>
              <a:t> group, click </a:t>
            </a:r>
            <a:r>
              <a:rPr lang="en-US" sz="1200" b="1" dirty="0">
                <a:solidFill>
                  <a:schemeClr val="bg1"/>
                </a:solidFill>
              </a:rPr>
              <a:t>Picture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Shape</a:t>
            </a:r>
            <a:r>
              <a:rPr lang="en-US" sz="1200" dirty="0">
                <a:solidFill>
                  <a:schemeClr val="bg1"/>
                </a:solidFill>
              </a:rPr>
              <a:t>, and then under </a:t>
            </a:r>
            <a:r>
              <a:rPr lang="en-US" sz="1200" b="1" dirty="0">
                <a:solidFill>
                  <a:schemeClr val="bg1"/>
                </a:solidFill>
              </a:rPr>
              <a:t>Rectangles</a:t>
            </a:r>
            <a:r>
              <a:rPr lang="en-US" sz="1200" dirty="0">
                <a:solidFill>
                  <a:schemeClr val="bg1"/>
                </a:solidFill>
              </a:rPr>
              <a:t> click </a:t>
            </a:r>
            <a:r>
              <a:rPr lang="en-US" sz="1200" b="1" dirty="0">
                <a:solidFill>
                  <a:schemeClr val="bg1"/>
                </a:solidFill>
              </a:rPr>
              <a:t>Rounded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Rectangle </a:t>
            </a:r>
            <a:r>
              <a:rPr lang="en-US" sz="1200" dirty="0">
                <a:solidFill>
                  <a:schemeClr val="bg1"/>
                </a:solidFill>
              </a:rPr>
              <a:t>(second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On the picture, drag the yellow diamond adjustment handle toward the corner to decrease the rounding on the corners of the rectangle.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Under </a:t>
            </a:r>
            <a:r>
              <a:rPr lang="en-US" sz="1200" b="1" dirty="0">
                <a:solidFill>
                  <a:schemeClr val="bg1"/>
                </a:solidFill>
              </a:rPr>
              <a:t>Picture Tools</a:t>
            </a:r>
            <a:r>
              <a:rPr lang="en-US" sz="1200" dirty="0">
                <a:solidFill>
                  <a:schemeClr val="bg1"/>
                </a:solidFill>
              </a:rPr>
              <a:t>, on the </a:t>
            </a:r>
            <a:r>
              <a:rPr lang="en-US" sz="1200" b="1" dirty="0">
                <a:solidFill>
                  <a:schemeClr val="bg1"/>
                </a:solidFill>
              </a:rPr>
              <a:t>Format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Picture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Styles</a:t>
            </a:r>
            <a:r>
              <a:rPr lang="en-US" sz="1200" dirty="0">
                <a:solidFill>
                  <a:schemeClr val="bg1"/>
                </a:solidFill>
              </a:rPr>
              <a:t> group, click </a:t>
            </a:r>
            <a:r>
              <a:rPr lang="en-US" sz="1200" b="1" dirty="0">
                <a:solidFill>
                  <a:schemeClr val="bg1"/>
                </a:solidFill>
              </a:rPr>
              <a:t>Picture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Effects</a:t>
            </a:r>
            <a:r>
              <a:rPr lang="en-US" sz="1200" dirty="0">
                <a:solidFill>
                  <a:schemeClr val="bg1"/>
                </a:solidFill>
              </a:rPr>
              <a:t>,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point to </a:t>
            </a:r>
            <a:r>
              <a:rPr lang="en-US" sz="1200" b="1" dirty="0">
                <a:solidFill>
                  <a:schemeClr val="bg1"/>
                </a:solidFill>
              </a:rPr>
              <a:t>Shadow</a:t>
            </a:r>
            <a:r>
              <a:rPr lang="en-US" sz="1200" dirty="0">
                <a:solidFill>
                  <a:schemeClr val="bg1"/>
                </a:solidFill>
              </a:rPr>
              <a:t>, and then under </a:t>
            </a:r>
            <a:r>
              <a:rPr lang="en-US" sz="1200" b="1" dirty="0">
                <a:solidFill>
                  <a:schemeClr val="bg1"/>
                </a:solidFill>
              </a:rPr>
              <a:t>Outer </a:t>
            </a:r>
            <a:r>
              <a:rPr lang="en-US" sz="1200" dirty="0">
                <a:solidFill>
                  <a:schemeClr val="bg1"/>
                </a:solidFill>
              </a:rPr>
              <a:t>click </a:t>
            </a:r>
            <a:r>
              <a:rPr lang="en-US" sz="1200" b="1" dirty="0">
                <a:solidFill>
                  <a:schemeClr val="bg1"/>
                </a:solidFill>
              </a:rPr>
              <a:t>Offset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Center </a:t>
            </a:r>
            <a:r>
              <a:rPr lang="en-US" sz="1200" dirty="0">
                <a:solidFill>
                  <a:schemeClr val="bg1"/>
                </a:solidFill>
              </a:rPr>
              <a:t>(second row, second option from the left).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On the </a:t>
            </a:r>
            <a:r>
              <a:rPr lang="en-US" sz="1200" b="1" dirty="0">
                <a:solidFill>
                  <a:schemeClr val="bg1"/>
                </a:solidFill>
              </a:rPr>
              <a:t>Animations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Animations</a:t>
            </a:r>
            <a:r>
              <a:rPr lang="en-US" sz="1200" dirty="0">
                <a:solidFill>
                  <a:schemeClr val="bg1"/>
                </a:solidFill>
              </a:rPr>
              <a:t> group, click </a:t>
            </a:r>
            <a:r>
              <a:rPr lang="en-US" sz="1200" b="1" dirty="0">
                <a:solidFill>
                  <a:schemeClr val="bg1"/>
                </a:solidFill>
              </a:rPr>
              <a:t>Custom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Animation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On the slide, select the picture. In the </a:t>
            </a:r>
            <a:r>
              <a:rPr lang="en-US" sz="1200" b="1" dirty="0">
                <a:solidFill>
                  <a:schemeClr val="bg1"/>
                </a:solidFill>
              </a:rPr>
              <a:t>Custom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Animation</a:t>
            </a:r>
            <a:r>
              <a:rPr lang="en-US" sz="1200" dirty="0">
                <a:solidFill>
                  <a:schemeClr val="bg1"/>
                </a:solidFill>
              </a:rPr>
              <a:t> task pane, click </a:t>
            </a:r>
            <a:r>
              <a:rPr lang="en-US" sz="1200" b="1" dirty="0">
                <a:solidFill>
                  <a:schemeClr val="bg1"/>
                </a:solidFill>
              </a:rPr>
              <a:t>Add Effect</a:t>
            </a:r>
            <a:r>
              <a:rPr lang="en-US" sz="1200" dirty="0">
                <a:solidFill>
                  <a:schemeClr val="bg1"/>
                </a:solidFill>
              </a:rPr>
              <a:t>, point to </a:t>
            </a:r>
            <a:r>
              <a:rPr lang="en-US" sz="1200" b="1" dirty="0">
                <a:solidFill>
                  <a:schemeClr val="bg1"/>
                </a:solidFill>
              </a:rPr>
              <a:t>Entrance</a:t>
            </a:r>
            <a:r>
              <a:rPr lang="en-US" sz="1200" dirty="0">
                <a:solidFill>
                  <a:schemeClr val="bg1"/>
                </a:solidFill>
              </a:rPr>
              <a:t>, and then click </a:t>
            </a:r>
            <a:r>
              <a:rPr lang="en-US" sz="1200" b="1" dirty="0">
                <a:solidFill>
                  <a:schemeClr val="bg1"/>
                </a:solidFill>
              </a:rPr>
              <a:t>More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Effects</a:t>
            </a:r>
            <a:r>
              <a:rPr lang="en-US" sz="1200" dirty="0">
                <a:solidFill>
                  <a:schemeClr val="bg1"/>
                </a:solidFill>
              </a:rPr>
              <a:t>. In the </a:t>
            </a:r>
            <a:r>
              <a:rPr lang="en-US" sz="1200" b="1" dirty="0">
                <a:solidFill>
                  <a:schemeClr val="bg1"/>
                </a:solidFill>
              </a:rPr>
              <a:t>Add Entrance Effect </a:t>
            </a:r>
            <a:r>
              <a:rPr lang="en-US" sz="1200" dirty="0">
                <a:solidFill>
                  <a:schemeClr val="bg1"/>
                </a:solidFill>
              </a:rPr>
              <a:t>dialog box, under </a:t>
            </a:r>
            <a:r>
              <a:rPr lang="en-US" sz="1200" b="1" dirty="0">
                <a:solidFill>
                  <a:schemeClr val="bg1"/>
                </a:solidFill>
              </a:rPr>
              <a:t>Subtle</a:t>
            </a:r>
            <a:r>
              <a:rPr lang="en-US" sz="1200" dirty="0">
                <a:solidFill>
                  <a:schemeClr val="bg1"/>
                </a:solidFill>
              </a:rPr>
              <a:t>, click </a:t>
            </a:r>
            <a:r>
              <a:rPr lang="en-US" sz="1200" b="1" dirty="0">
                <a:solidFill>
                  <a:schemeClr val="bg1"/>
                </a:solidFill>
              </a:rPr>
              <a:t>Faded Zoom</a:t>
            </a:r>
            <a:r>
              <a:rPr lang="en-US" sz="1200" dirty="0">
                <a:solidFill>
                  <a:schemeClr val="bg1"/>
                </a:solidFill>
              </a:rPr>
              <a:t>, and then click </a:t>
            </a:r>
            <a:r>
              <a:rPr lang="en-US" sz="1200" b="1" dirty="0">
                <a:solidFill>
                  <a:schemeClr val="bg1"/>
                </a:solidFill>
              </a:rPr>
              <a:t>OK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</a:p>
          <a:p>
            <a:pPr marL="685800" lvl="2" indent="-228600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</a:rPr>
              <a:t>Under </a:t>
            </a:r>
            <a:r>
              <a:rPr lang="en-US" sz="1200" b="1" dirty="0">
                <a:solidFill>
                  <a:schemeClr val="bg1"/>
                </a:solidFill>
              </a:rPr>
              <a:t>Modify: Faded Zoom</a:t>
            </a:r>
            <a:r>
              <a:rPr lang="en-US" sz="1200" dirty="0">
                <a:solidFill>
                  <a:schemeClr val="bg1"/>
                </a:solidFill>
              </a:rPr>
              <a:t>, in the </a:t>
            </a:r>
            <a:r>
              <a:rPr lang="en-US" sz="1200" b="1" dirty="0">
                <a:solidFill>
                  <a:schemeClr val="bg1"/>
                </a:solidFill>
              </a:rPr>
              <a:t>Start </a:t>
            </a:r>
            <a:r>
              <a:rPr lang="en-US" sz="1200" dirty="0">
                <a:solidFill>
                  <a:schemeClr val="bg1"/>
                </a:solidFill>
              </a:rPr>
              <a:t>list, select </a:t>
            </a:r>
            <a:r>
              <a:rPr lang="en-US" sz="1200" b="1" dirty="0">
                <a:solidFill>
                  <a:schemeClr val="bg1"/>
                </a:solidFill>
              </a:rPr>
              <a:t>With Previous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685800" lvl="2" indent="-228600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</a:rPr>
              <a:t>Under </a:t>
            </a:r>
            <a:r>
              <a:rPr lang="en-US" sz="1200" b="1" dirty="0">
                <a:solidFill>
                  <a:schemeClr val="bg1"/>
                </a:solidFill>
              </a:rPr>
              <a:t>Modify: Faded Zoom</a:t>
            </a:r>
            <a:r>
              <a:rPr lang="en-US" sz="1200" dirty="0">
                <a:solidFill>
                  <a:schemeClr val="bg1"/>
                </a:solidFill>
              </a:rPr>
              <a:t>, in the</a:t>
            </a:r>
            <a:r>
              <a:rPr lang="en-US" sz="1200" b="1" dirty="0">
                <a:solidFill>
                  <a:schemeClr val="bg1"/>
                </a:solidFill>
              </a:rPr>
              <a:t> Speed </a:t>
            </a:r>
            <a:r>
              <a:rPr lang="en-US" sz="1200" dirty="0">
                <a:solidFill>
                  <a:schemeClr val="bg1"/>
                </a:solidFill>
              </a:rPr>
              <a:t>list, select </a:t>
            </a:r>
            <a:r>
              <a:rPr lang="en-US" sz="1200" b="1" dirty="0">
                <a:solidFill>
                  <a:schemeClr val="bg1"/>
                </a:solidFill>
              </a:rPr>
              <a:t>Medium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228600" lvl="1" indent="-228600">
              <a:buFont typeface="+mj-lt"/>
              <a:buAutoNum type="arabicPeriod" startAt="3"/>
              <a:defRPr/>
            </a:pPr>
            <a:r>
              <a:rPr lang="en-US" sz="1200" dirty="0">
                <a:solidFill>
                  <a:schemeClr val="bg1"/>
                </a:solidFill>
              </a:rPr>
              <a:t>Also in the </a:t>
            </a:r>
            <a:r>
              <a:rPr lang="en-US" sz="1200" b="1" dirty="0">
                <a:solidFill>
                  <a:schemeClr val="bg1"/>
                </a:solidFill>
              </a:rPr>
              <a:t>Custom Animation </a:t>
            </a:r>
            <a:r>
              <a:rPr lang="en-US" sz="1200" dirty="0">
                <a:solidFill>
                  <a:schemeClr val="bg1"/>
                </a:solidFill>
              </a:rPr>
              <a:t>task pane, click </a:t>
            </a:r>
            <a:r>
              <a:rPr lang="en-US" sz="1200" b="1" dirty="0">
                <a:solidFill>
                  <a:schemeClr val="bg1"/>
                </a:solidFill>
              </a:rPr>
              <a:t>Add Effect</a:t>
            </a:r>
            <a:r>
              <a:rPr lang="en-US" sz="1200" dirty="0">
                <a:solidFill>
                  <a:schemeClr val="bg1"/>
                </a:solidFill>
              </a:rPr>
              <a:t>, point to </a:t>
            </a:r>
            <a:r>
              <a:rPr lang="en-US" sz="1200" b="1" dirty="0">
                <a:solidFill>
                  <a:schemeClr val="bg1"/>
                </a:solidFill>
              </a:rPr>
              <a:t>Exit</a:t>
            </a:r>
            <a:r>
              <a:rPr lang="en-US" sz="1200" dirty="0">
                <a:solidFill>
                  <a:schemeClr val="bg1"/>
                </a:solidFill>
              </a:rPr>
              <a:t>, and then click </a:t>
            </a:r>
            <a:r>
              <a:rPr lang="en-US" sz="1200" b="1" dirty="0">
                <a:solidFill>
                  <a:schemeClr val="bg1"/>
                </a:solidFill>
              </a:rPr>
              <a:t>More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Effects</a:t>
            </a:r>
            <a:r>
              <a:rPr lang="en-US" sz="1200" dirty="0">
                <a:solidFill>
                  <a:schemeClr val="bg1"/>
                </a:solidFill>
              </a:rPr>
              <a:t>. In the </a:t>
            </a:r>
            <a:r>
              <a:rPr lang="en-US" sz="1200" b="1" dirty="0">
                <a:solidFill>
                  <a:schemeClr val="bg1"/>
                </a:solidFill>
              </a:rPr>
              <a:t>Add Exit Effect </a:t>
            </a:r>
            <a:r>
              <a:rPr lang="en-US" sz="1200" dirty="0">
                <a:solidFill>
                  <a:schemeClr val="bg1"/>
                </a:solidFill>
              </a:rPr>
              <a:t>dialog box, under </a:t>
            </a:r>
            <a:r>
              <a:rPr lang="en-US" sz="1200" b="1" dirty="0">
                <a:solidFill>
                  <a:schemeClr val="bg1"/>
                </a:solidFill>
              </a:rPr>
              <a:t>Subtle</a:t>
            </a:r>
            <a:r>
              <a:rPr lang="en-US" sz="1200" dirty="0">
                <a:solidFill>
                  <a:schemeClr val="bg1"/>
                </a:solidFill>
              </a:rPr>
              <a:t>, click </a:t>
            </a:r>
            <a:r>
              <a:rPr lang="en-US" sz="1200" b="1" dirty="0">
                <a:solidFill>
                  <a:schemeClr val="bg1"/>
                </a:solidFill>
              </a:rPr>
              <a:t>Faded Zoom</a:t>
            </a:r>
            <a:r>
              <a:rPr lang="en-US" sz="1200" dirty="0">
                <a:solidFill>
                  <a:schemeClr val="bg1"/>
                </a:solidFill>
              </a:rPr>
              <a:t>, and then click </a:t>
            </a:r>
            <a:r>
              <a:rPr lang="en-US" sz="1200" b="1" dirty="0">
                <a:solidFill>
                  <a:schemeClr val="bg1"/>
                </a:solidFill>
              </a:rPr>
              <a:t>OK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</a:p>
          <a:p>
            <a:pPr marL="685800" lvl="2" indent="-228600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</a:rPr>
              <a:t>Under </a:t>
            </a:r>
            <a:r>
              <a:rPr lang="en-US" sz="1200" b="1" dirty="0">
                <a:solidFill>
                  <a:schemeClr val="bg1"/>
                </a:solidFill>
              </a:rPr>
              <a:t>Modify: Faded Zoom</a:t>
            </a:r>
            <a:r>
              <a:rPr lang="en-US" sz="1200" dirty="0">
                <a:solidFill>
                  <a:schemeClr val="bg1"/>
                </a:solidFill>
              </a:rPr>
              <a:t>, in the </a:t>
            </a:r>
            <a:r>
              <a:rPr lang="en-US" sz="1200" b="1" dirty="0">
                <a:solidFill>
                  <a:schemeClr val="bg1"/>
                </a:solidFill>
              </a:rPr>
              <a:t>Start </a:t>
            </a:r>
            <a:r>
              <a:rPr lang="en-US" sz="1200" dirty="0">
                <a:solidFill>
                  <a:schemeClr val="bg1"/>
                </a:solidFill>
              </a:rPr>
              <a:t>list, select </a:t>
            </a:r>
            <a:r>
              <a:rPr lang="en-US" sz="1200" b="1" dirty="0">
                <a:solidFill>
                  <a:schemeClr val="bg1"/>
                </a:solidFill>
              </a:rPr>
              <a:t>On Click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685800" lvl="2" indent="-228600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</a:rPr>
              <a:t>Under </a:t>
            </a:r>
            <a:r>
              <a:rPr lang="en-US" sz="1200" b="1" dirty="0">
                <a:solidFill>
                  <a:schemeClr val="bg1"/>
                </a:solidFill>
              </a:rPr>
              <a:t>Modify: Faded Zoom</a:t>
            </a:r>
            <a:r>
              <a:rPr lang="en-US" sz="1200" dirty="0">
                <a:solidFill>
                  <a:schemeClr val="bg1"/>
                </a:solidFill>
              </a:rPr>
              <a:t>, in the</a:t>
            </a:r>
            <a:r>
              <a:rPr lang="en-US" sz="1200" b="1" dirty="0">
                <a:solidFill>
                  <a:schemeClr val="bg1"/>
                </a:solidFill>
              </a:rPr>
              <a:t> Speed </a:t>
            </a:r>
            <a:r>
              <a:rPr lang="en-US" sz="1200" dirty="0">
                <a:solidFill>
                  <a:schemeClr val="bg1"/>
                </a:solidFill>
              </a:rPr>
              <a:t>list, select </a:t>
            </a:r>
            <a:r>
              <a:rPr lang="en-US" sz="1200" b="1" dirty="0">
                <a:solidFill>
                  <a:schemeClr val="bg1"/>
                </a:solidFill>
              </a:rPr>
              <a:t>Medium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To duplicate the animated picture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Select the first picture. On the </a:t>
            </a:r>
            <a:r>
              <a:rPr lang="en-US" sz="1200" b="1" dirty="0">
                <a:solidFill>
                  <a:schemeClr val="bg1"/>
                </a:solidFill>
              </a:rPr>
              <a:t>Home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Clipboard</a:t>
            </a:r>
            <a:r>
              <a:rPr lang="en-US" sz="1200" dirty="0">
                <a:solidFill>
                  <a:schemeClr val="bg1"/>
                </a:solidFill>
              </a:rPr>
              <a:t> group, click the arrow under </a:t>
            </a:r>
            <a:r>
              <a:rPr lang="en-US" sz="1200" b="1" dirty="0">
                <a:solidFill>
                  <a:schemeClr val="bg1"/>
                </a:solidFill>
              </a:rPr>
              <a:t>Paste</a:t>
            </a:r>
            <a:r>
              <a:rPr lang="en-US" sz="1200" dirty="0">
                <a:solidFill>
                  <a:schemeClr val="bg1"/>
                </a:solidFill>
              </a:rPr>
              <a:t>, and then click </a:t>
            </a:r>
            <a:r>
              <a:rPr lang="en-US" sz="1200" b="1" dirty="0">
                <a:solidFill>
                  <a:schemeClr val="bg1"/>
                </a:solidFill>
              </a:rPr>
              <a:t>Duplicate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Select the second picture. Under </a:t>
            </a:r>
            <a:r>
              <a:rPr lang="en-US" sz="1200" b="1" dirty="0">
                <a:solidFill>
                  <a:schemeClr val="bg1"/>
                </a:solidFill>
              </a:rPr>
              <a:t>Picture Tools</a:t>
            </a:r>
            <a:r>
              <a:rPr lang="en-US" sz="1200" dirty="0">
                <a:solidFill>
                  <a:schemeClr val="bg1"/>
                </a:solidFill>
              </a:rPr>
              <a:t>, on the </a:t>
            </a:r>
            <a:r>
              <a:rPr lang="en-US" sz="1200" b="1" dirty="0">
                <a:solidFill>
                  <a:schemeClr val="bg1"/>
                </a:solidFill>
              </a:rPr>
              <a:t>Format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Adjust</a:t>
            </a:r>
            <a:r>
              <a:rPr lang="en-US" sz="1200" dirty="0">
                <a:solidFill>
                  <a:schemeClr val="bg1"/>
                </a:solidFill>
              </a:rPr>
              <a:t> group, click </a:t>
            </a:r>
            <a:r>
              <a:rPr lang="en-US" sz="1200" b="1" dirty="0">
                <a:solidFill>
                  <a:schemeClr val="bg1"/>
                </a:solidFill>
              </a:rPr>
              <a:t>Change Picture</a:t>
            </a:r>
            <a:r>
              <a:rPr lang="en-US" sz="1200" dirty="0">
                <a:solidFill>
                  <a:schemeClr val="bg1"/>
                </a:solidFill>
              </a:rPr>
              <a:t>. In the </a:t>
            </a:r>
            <a:r>
              <a:rPr lang="en-US" sz="1200" b="1" dirty="0">
                <a:solidFill>
                  <a:schemeClr val="bg1"/>
                </a:solidFill>
              </a:rPr>
              <a:t>Insert Picture</a:t>
            </a:r>
            <a:r>
              <a:rPr lang="en-US" sz="1200" dirty="0">
                <a:solidFill>
                  <a:schemeClr val="bg1"/>
                </a:solidFill>
              </a:rPr>
              <a:t> dialog box, select a picture, and then click </a:t>
            </a:r>
            <a:r>
              <a:rPr lang="en-US" sz="1200" b="1" dirty="0">
                <a:solidFill>
                  <a:schemeClr val="bg1"/>
                </a:solidFill>
              </a:rPr>
              <a:t>Insert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Select the second picture. Under </a:t>
            </a:r>
            <a:r>
              <a:rPr lang="en-US" sz="1200" b="1" dirty="0">
                <a:solidFill>
                  <a:schemeClr val="bg1"/>
                </a:solidFill>
              </a:rPr>
              <a:t>Picture Tools</a:t>
            </a:r>
            <a:r>
              <a:rPr lang="en-US" sz="1200" dirty="0">
                <a:solidFill>
                  <a:schemeClr val="bg1"/>
                </a:solidFill>
              </a:rPr>
              <a:t>, on the </a:t>
            </a:r>
            <a:r>
              <a:rPr lang="en-US" sz="1200" b="1" dirty="0">
                <a:solidFill>
                  <a:schemeClr val="bg1"/>
                </a:solidFill>
              </a:rPr>
              <a:t>Format</a:t>
            </a:r>
            <a:r>
              <a:rPr lang="en-US" sz="1200" dirty="0">
                <a:solidFill>
                  <a:schemeClr val="bg1"/>
                </a:solidFill>
              </a:rPr>
              <a:t> tab, in the bottom right corner of the </a:t>
            </a:r>
            <a:r>
              <a:rPr lang="en-US" sz="1200" b="1" dirty="0">
                <a:solidFill>
                  <a:schemeClr val="bg1"/>
                </a:solidFill>
              </a:rPr>
              <a:t>Size</a:t>
            </a:r>
            <a:r>
              <a:rPr lang="en-US" sz="1200" dirty="0">
                <a:solidFill>
                  <a:schemeClr val="bg1"/>
                </a:solidFill>
              </a:rPr>
              <a:t> group, click the </a:t>
            </a:r>
            <a:r>
              <a:rPr lang="en-US" sz="1200" b="1" dirty="0">
                <a:solidFill>
                  <a:schemeClr val="bg1"/>
                </a:solidFill>
              </a:rPr>
              <a:t>Size and Position</a:t>
            </a:r>
            <a:r>
              <a:rPr lang="en-US" sz="1200" dirty="0">
                <a:solidFill>
                  <a:schemeClr val="bg1"/>
                </a:solidFill>
              </a:rPr>
              <a:t> dialog box launcher. In the </a:t>
            </a:r>
            <a:r>
              <a:rPr lang="en-US" sz="1200" b="1" dirty="0">
                <a:solidFill>
                  <a:schemeClr val="bg1"/>
                </a:solidFill>
              </a:rPr>
              <a:t>Size and Position </a:t>
            </a:r>
            <a:r>
              <a:rPr lang="en-US" sz="1200" dirty="0">
                <a:solidFill>
                  <a:schemeClr val="bg1"/>
                </a:solidFill>
              </a:rPr>
              <a:t> dialog box, on the </a:t>
            </a:r>
            <a:r>
              <a:rPr lang="en-US" sz="1200" b="1" dirty="0">
                <a:solidFill>
                  <a:schemeClr val="bg1"/>
                </a:solidFill>
              </a:rPr>
              <a:t>Size</a:t>
            </a:r>
            <a:r>
              <a:rPr lang="en-US" sz="1200" dirty="0">
                <a:solidFill>
                  <a:schemeClr val="bg1"/>
                </a:solidFill>
              </a:rPr>
              <a:t> tab, resize or crop the picture as needed so that under </a:t>
            </a:r>
            <a:r>
              <a:rPr lang="en-US" sz="1200" b="1" dirty="0">
                <a:solidFill>
                  <a:schemeClr val="bg1"/>
                </a:solidFill>
              </a:rPr>
              <a:t>Size and rotate</a:t>
            </a:r>
            <a:r>
              <a:rPr lang="en-US" sz="1200" dirty="0">
                <a:solidFill>
                  <a:schemeClr val="bg1"/>
                </a:solidFill>
              </a:rPr>
              <a:t>, the </a:t>
            </a:r>
            <a:r>
              <a:rPr lang="en-US" sz="1200" b="1" dirty="0">
                <a:solidFill>
                  <a:schemeClr val="bg1"/>
                </a:solidFill>
              </a:rPr>
              <a:t>Height</a:t>
            </a:r>
            <a:r>
              <a:rPr lang="en-US" sz="1200" dirty="0">
                <a:solidFill>
                  <a:schemeClr val="bg1"/>
                </a:solidFill>
              </a:rPr>
              <a:t> box is set to </a:t>
            </a:r>
            <a:r>
              <a:rPr lang="en-US" sz="1200" b="1" dirty="0">
                <a:solidFill>
                  <a:schemeClr val="bg1"/>
                </a:solidFill>
              </a:rPr>
              <a:t>5.5”</a:t>
            </a:r>
            <a:r>
              <a:rPr lang="en-US" sz="1200" dirty="0">
                <a:solidFill>
                  <a:schemeClr val="bg1"/>
                </a:solidFill>
              </a:rPr>
              <a:t> and the </a:t>
            </a:r>
            <a:r>
              <a:rPr lang="en-US" sz="1200" b="1" dirty="0">
                <a:solidFill>
                  <a:schemeClr val="bg1"/>
                </a:solidFill>
              </a:rPr>
              <a:t>Width</a:t>
            </a:r>
            <a:r>
              <a:rPr lang="en-US" sz="1200" dirty="0">
                <a:solidFill>
                  <a:schemeClr val="bg1"/>
                </a:solidFill>
              </a:rPr>
              <a:t> box is set to </a:t>
            </a:r>
            <a:r>
              <a:rPr lang="en-US" sz="1200" b="1" dirty="0">
                <a:solidFill>
                  <a:schemeClr val="bg1"/>
                </a:solidFill>
              </a:rPr>
              <a:t>6.5”</a:t>
            </a:r>
            <a:r>
              <a:rPr lang="en-US" sz="1200" dirty="0">
                <a:solidFill>
                  <a:schemeClr val="bg1"/>
                </a:solidFill>
              </a:rPr>
              <a:t>. Resize the picture under </a:t>
            </a:r>
            <a:r>
              <a:rPr lang="en-US" sz="1200" b="1" dirty="0">
                <a:solidFill>
                  <a:schemeClr val="bg1"/>
                </a:solidFill>
              </a:rPr>
              <a:t>Size and rotate </a:t>
            </a:r>
            <a:r>
              <a:rPr lang="en-US" sz="1200" dirty="0">
                <a:solidFill>
                  <a:schemeClr val="bg1"/>
                </a:solidFill>
              </a:rPr>
              <a:t>by entering values into the </a:t>
            </a:r>
            <a:r>
              <a:rPr lang="en-US" sz="1200" b="1" dirty="0">
                <a:solidFill>
                  <a:schemeClr val="bg1"/>
                </a:solidFill>
              </a:rPr>
              <a:t>Height</a:t>
            </a:r>
            <a:r>
              <a:rPr lang="en-US" sz="1200" dirty="0">
                <a:solidFill>
                  <a:schemeClr val="bg1"/>
                </a:solidFill>
              </a:rPr>
              <a:t> and </a:t>
            </a:r>
            <a:r>
              <a:rPr lang="en-US" sz="1200" b="1" dirty="0">
                <a:solidFill>
                  <a:schemeClr val="bg1"/>
                </a:solidFill>
              </a:rPr>
              <a:t>Width</a:t>
            </a:r>
            <a:r>
              <a:rPr lang="en-US" sz="1200" dirty="0">
                <a:solidFill>
                  <a:schemeClr val="bg1"/>
                </a:solidFill>
              </a:rPr>
              <a:t> boxes. Crop the picture under </a:t>
            </a:r>
            <a:r>
              <a:rPr lang="en-US" sz="1200" b="1" dirty="0">
                <a:solidFill>
                  <a:schemeClr val="bg1"/>
                </a:solidFill>
              </a:rPr>
              <a:t>Crop from </a:t>
            </a:r>
            <a:r>
              <a:rPr lang="en-US" sz="1200" dirty="0">
                <a:solidFill>
                  <a:schemeClr val="bg1"/>
                </a:solidFill>
              </a:rPr>
              <a:t>by entering values into the </a:t>
            </a:r>
            <a:r>
              <a:rPr lang="en-US" sz="1200" b="1" dirty="0">
                <a:solidFill>
                  <a:schemeClr val="bg1"/>
                </a:solidFill>
              </a:rPr>
              <a:t>Left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b="1" dirty="0">
                <a:solidFill>
                  <a:schemeClr val="bg1"/>
                </a:solidFill>
              </a:rPr>
              <a:t>Right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b="1" dirty="0">
                <a:solidFill>
                  <a:schemeClr val="bg1"/>
                </a:solidFill>
              </a:rPr>
              <a:t>Top</a:t>
            </a:r>
            <a:r>
              <a:rPr lang="en-US" sz="1200" dirty="0">
                <a:solidFill>
                  <a:schemeClr val="bg1"/>
                </a:solidFill>
              </a:rPr>
              <a:t>, and </a:t>
            </a:r>
            <a:r>
              <a:rPr lang="en-US" sz="1200" b="1" dirty="0">
                <a:solidFill>
                  <a:schemeClr val="bg1"/>
                </a:solidFill>
              </a:rPr>
              <a:t>Bottom</a:t>
            </a:r>
            <a:r>
              <a:rPr lang="en-US" sz="1200" dirty="0">
                <a:solidFill>
                  <a:schemeClr val="bg1"/>
                </a:solidFill>
              </a:rPr>
              <a:t> boxes.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Select the second picture. On the </a:t>
            </a:r>
            <a:r>
              <a:rPr lang="en-US" sz="1200" b="1" dirty="0">
                <a:solidFill>
                  <a:schemeClr val="bg1"/>
                </a:solidFill>
              </a:rPr>
              <a:t>Home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Clipboard</a:t>
            </a:r>
            <a:r>
              <a:rPr lang="en-US" sz="1200" dirty="0">
                <a:solidFill>
                  <a:schemeClr val="bg1"/>
                </a:solidFill>
              </a:rPr>
              <a:t> group, click the arrow under </a:t>
            </a:r>
            <a:r>
              <a:rPr lang="en-US" sz="1200" b="1" dirty="0">
                <a:solidFill>
                  <a:schemeClr val="bg1"/>
                </a:solidFill>
              </a:rPr>
              <a:t>Paste</a:t>
            </a:r>
            <a:r>
              <a:rPr lang="en-US" sz="1200" dirty="0">
                <a:solidFill>
                  <a:schemeClr val="bg1"/>
                </a:solidFill>
              </a:rPr>
              <a:t>, and then click </a:t>
            </a:r>
            <a:r>
              <a:rPr lang="en-US" sz="1200" b="1" dirty="0">
                <a:solidFill>
                  <a:schemeClr val="bg1"/>
                </a:solidFill>
              </a:rPr>
              <a:t>Duplicate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Select the third picture. Under </a:t>
            </a:r>
            <a:r>
              <a:rPr lang="en-US" sz="1200" b="1" dirty="0">
                <a:solidFill>
                  <a:schemeClr val="bg1"/>
                </a:solidFill>
              </a:rPr>
              <a:t>Picture Tools</a:t>
            </a:r>
            <a:r>
              <a:rPr lang="en-US" sz="1200" dirty="0">
                <a:solidFill>
                  <a:schemeClr val="bg1"/>
                </a:solidFill>
              </a:rPr>
              <a:t>, on the </a:t>
            </a:r>
            <a:r>
              <a:rPr lang="en-US" sz="1200" b="1" dirty="0">
                <a:solidFill>
                  <a:schemeClr val="bg1"/>
                </a:solidFill>
              </a:rPr>
              <a:t>Format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Adjust</a:t>
            </a:r>
            <a:r>
              <a:rPr lang="en-US" sz="1200" dirty="0">
                <a:solidFill>
                  <a:schemeClr val="bg1"/>
                </a:solidFill>
              </a:rPr>
              <a:t> group, click </a:t>
            </a:r>
            <a:r>
              <a:rPr lang="en-US" sz="1200" b="1" dirty="0">
                <a:solidFill>
                  <a:schemeClr val="bg1"/>
                </a:solidFill>
              </a:rPr>
              <a:t>Change Picture</a:t>
            </a:r>
            <a:r>
              <a:rPr lang="en-US" sz="1200" dirty="0">
                <a:solidFill>
                  <a:schemeClr val="bg1"/>
                </a:solidFill>
              </a:rPr>
              <a:t>. In the </a:t>
            </a:r>
            <a:r>
              <a:rPr lang="en-US" sz="1200" b="1" dirty="0">
                <a:solidFill>
                  <a:schemeClr val="bg1"/>
                </a:solidFill>
              </a:rPr>
              <a:t>Insert Picture</a:t>
            </a:r>
            <a:r>
              <a:rPr lang="en-US" sz="1200" dirty="0">
                <a:solidFill>
                  <a:schemeClr val="bg1"/>
                </a:solidFill>
              </a:rPr>
              <a:t> dialog box, select a picture, and then click </a:t>
            </a:r>
            <a:r>
              <a:rPr lang="en-US" sz="1200" b="1" dirty="0">
                <a:solidFill>
                  <a:schemeClr val="bg1"/>
                </a:solidFill>
              </a:rPr>
              <a:t>Insert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Select the third picture. Under </a:t>
            </a:r>
            <a:r>
              <a:rPr lang="en-US" sz="1200" b="1" dirty="0">
                <a:solidFill>
                  <a:schemeClr val="bg1"/>
                </a:solidFill>
              </a:rPr>
              <a:t>Picture Tools</a:t>
            </a:r>
            <a:r>
              <a:rPr lang="en-US" sz="1200" dirty="0">
                <a:solidFill>
                  <a:schemeClr val="bg1"/>
                </a:solidFill>
              </a:rPr>
              <a:t>, on the </a:t>
            </a:r>
            <a:r>
              <a:rPr lang="en-US" sz="1200" b="1" dirty="0">
                <a:solidFill>
                  <a:schemeClr val="bg1"/>
                </a:solidFill>
              </a:rPr>
              <a:t>Format</a:t>
            </a:r>
            <a:r>
              <a:rPr lang="en-US" sz="1200" dirty="0">
                <a:solidFill>
                  <a:schemeClr val="bg1"/>
                </a:solidFill>
              </a:rPr>
              <a:t> tab, in the bottom right corner of the </a:t>
            </a:r>
            <a:r>
              <a:rPr lang="en-US" sz="1200" b="1" dirty="0">
                <a:solidFill>
                  <a:schemeClr val="bg1"/>
                </a:solidFill>
              </a:rPr>
              <a:t>Size</a:t>
            </a:r>
            <a:r>
              <a:rPr lang="en-US" sz="1200" dirty="0">
                <a:solidFill>
                  <a:schemeClr val="bg1"/>
                </a:solidFill>
              </a:rPr>
              <a:t> group, click the </a:t>
            </a:r>
            <a:r>
              <a:rPr lang="en-US" sz="1200" b="1" dirty="0">
                <a:solidFill>
                  <a:schemeClr val="bg1"/>
                </a:solidFill>
              </a:rPr>
              <a:t>Size and Position</a:t>
            </a:r>
            <a:r>
              <a:rPr lang="en-US" sz="1200" dirty="0">
                <a:solidFill>
                  <a:schemeClr val="bg1"/>
                </a:solidFill>
              </a:rPr>
              <a:t> dialog box launcher. In the </a:t>
            </a:r>
            <a:r>
              <a:rPr lang="en-US" sz="1200" b="1" dirty="0">
                <a:solidFill>
                  <a:schemeClr val="bg1"/>
                </a:solidFill>
              </a:rPr>
              <a:t>Size and Position </a:t>
            </a:r>
            <a:r>
              <a:rPr lang="en-US" sz="1200" dirty="0">
                <a:solidFill>
                  <a:schemeClr val="bg1"/>
                </a:solidFill>
              </a:rPr>
              <a:t> dialog box, on the </a:t>
            </a:r>
            <a:r>
              <a:rPr lang="en-US" sz="1200" b="1" dirty="0">
                <a:solidFill>
                  <a:schemeClr val="bg1"/>
                </a:solidFill>
              </a:rPr>
              <a:t>Size</a:t>
            </a:r>
            <a:r>
              <a:rPr lang="en-US" sz="1200" dirty="0">
                <a:solidFill>
                  <a:schemeClr val="bg1"/>
                </a:solidFill>
              </a:rPr>
              <a:t> tab, resize or crop the picture as needed so that under </a:t>
            </a:r>
            <a:r>
              <a:rPr lang="en-US" sz="1200" b="1" dirty="0">
                <a:solidFill>
                  <a:schemeClr val="bg1"/>
                </a:solidFill>
              </a:rPr>
              <a:t>Size and rotate</a:t>
            </a:r>
            <a:r>
              <a:rPr lang="en-US" sz="1200" dirty="0">
                <a:solidFill>
                  <a:schemeClr val="bg1"/>
                </a:solidFill>
              </a:rPr>
              <a:t>, the </a:t>
            </a:r>
            <a:r>
              <a:rPr lang="en-US" sz="1200" b="1" dirty="0">
                <a:solidFill>
                  <a:schemeClr val="bg1"/>
                </a:solidFill>
              </a:rPr>
              <a:t>Height</a:t>
            </a:r>
            <a:r>
              <a:rPr lang="en-US" sz="1200" dirty="0">
                <a:solidFill>
                  <a:schemeClr val="bg1"/>
                </a:solidFill>
              </a:rPr>
              <a:t> box is set to </a:t>
            </a:r>
            <a:r>
              <a:rPr lang="en-US" sz="1200" b="1" dirty="0">
                <a:solidFill>
                  <a:schemeClr val="bg1"/>
                </a:solidFill>
              </a:rPr>
              <a:t>5.5”</a:t>
            </a:r>
            <a:r>
              <a:rPr lang="en-US" sz="1200" dirty="0">
                <a:solidFill>
                  <a:schemeClr val="bg1"/>
                </a:solidFill>
              </a:rPr>
              <a:t> and the </a:t>
            </a:r>
            <a:r>
              <a:rPr lang="en-US" sz="1200" b="1" dirty="0">
                <a:solidFill>
                  <a:schemeClr val="bg1"/>
                </a:solidFill>
              </a:rPr>
              <a:t>Width</a:t>
            </a:r>
            <a:r>
              <a:rPr lang="en-US" sz="1200" dirty="0">
                <a:solidFill>
                  <a:schemeClr val="bg1"/>
                </a:solidFill>
              </a:rPr>
              <a:t> box is set to </a:t>
            </a:r>
            <a:r>
              <a:rPr lang="en-US" sz="1200" b="1" dirty="0">
                <a:solidFill>
                  <a:schemeClr val="bg1"/>
                </a:solidFill>
              </a:rPr>
              <a:t>6.5”</a:t>
            </a:r>
            <a:r>
              <a:rPr lang="en-US" sz="1200" dirty="0">
                <a:solidFill>
                  <a:schemeClr val="bg1"/>
                </a:solidFill>
              </a:rPr>
              <a:t>. Resize the picture under </a:t>
            </a:r>
            <a:r>
              <a:rPr lang="en-US" sz="1200" b="1" dirty="0">
                <a:solidFill>
                  <a:schemeClr val="bg1"/>
                </a:solidFill>
              </a:rPr>
              <a:t>Size and rotate </a:t>
            </a:r>
            <a:r>
              <a:rPr lang="en-US" sz="1200" dirty="0">
                <a:solidFill>
                  <a:schemeClr val="bg1"/>
                </a:solidFill>
              </a:rPr>
              <a:t>by entering values into the </a:t>
            </a:r>
            <a:r>
              <a:rPr lang="en-US" sz="1200" b="1" dirty="0">
                <a:solidFill>
                  <a:schemeClr val="bg1"/>
                </a:solidFill>
              </a:rPr>
              <a:t>Height</a:t>
            </a:r>
            <a:r>
              <a:rPr lang="en-US" sz="1200" dirty="0">
                <a:solidFill>
                  <a:schemeClr val="bg1"/>
                </a:solidFill>
              </a:rPr>
              <a:t> and </a:t>
            </a:r>
            <a:r>
              <a:rPr lang="en-US" sz="1200" b="1" dirty="0">
                <a:solidFill>
                  <a:schemeClr val="bg1"/>
                </a:solidFill>
              </a:rPr>
              <a:t>Width</a:t>
            </a:r>
            <a:r>
              <a:rPr lang="en-US" sz="1200" dirty="0">
                <a:solidFill>
                  <a:schemeClr val="bg1"/>
                </a:solidFill>
              </a:rPr>
              <a:t> boxes. Crop the picture under </a:t>
            </a:r>
            <a:r>
              <a:rPr lang="en-US" sz="1200" b="1" dirty="0">
                <a:solidFill>
                  <a:schemeClr val="bg1"/>
                </a:solidFill>
              </a:rPr>
              <a:t>Crop from </a:t>
            </a:r>
            <a:r>
              <a:rPr lang="en-US" sz="1200" dirty="0">
                <a:solidFill>
                  <a:schemeClr val="bg1"/>
                </a:solidFill>
              </a:rPr>
              <a:t>by entering values into the </a:t>
            </a:r>
            <a:r>
              <a:rPr lang="en-US" sz="1200" b="1" dirty="0">
                <a:solidFill>
                  <a:schemeClr val="bg1"/>
                </a:solidFill>
              </a:rPr>
              <a:t>Left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b="1" dirty="0">
                <a:solidFill>
                  <a:schemeClr val="bg1"/>
                </a:solidFill>
              </a:rPr>
              <a:t>Right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b="1" dirty="0">
                <a:solidFill>
                  <a:schemeClr val="bg1"/>
                </a:solidFill>
              </a:rPr>
              <a:t>Top</a:t>
            </a:r>
            <a:r>
              <a:rPr lang="en-US" sz="1200" dirty="0">
                <a:solidFill>
                  <a:schemeClr val="bg1"/>
                </a:solidFill>
              </a:rPr>
              <a:t>, and </a:t>
            </a:r>
            <a:r>
              <a:rPr lang="en-US" sz="1200" b="1" dirty="0">
                <a:solidFill>
                  <a:schemeClr val="bg1"/>
                </a:solidFill>
              </a:rPr>
              <a:t>Bottom</a:t>
            </a:r>
            <a:r>
              <a:rPr lang="en-US" sz="1200" dirty="0">
                <a:solidFill>
                  <a:schemeClr val="bg1"/>
                </a:solidFill>
              </a:rPr>
              <a:t> boxes.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Press and hold CTRL, and then select all three pictures. On the </a:t>
            </a:r>
            <a:r>
              <a:rPr lang="en-US" sz="1200" b="1" dirty="0">
                <a:solidFill>
                  <a:schemeClr val="bg1"/>
                </a:solidFill>
              </a:rPr>
              <a:t>Home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Drawing</a:t>
            </a:r>
            <a:r>
              <a:rPr lang="en-US" sz="1200" dirty="0">
                <a:solidFill>
                  <a:schemeClr val="bg1"/>
                </a:solidFill>
              </a:rPr>
              <a:t> group, click </a:t>
            </a:r>
            <a:r>
              <a:rPr lang="en-US" sz="1200" b="1" dirty="0">
                <a:solidFill>
                  <a:schemeClr val="bg1"/>
                </a:solidFill>
              </a:rPr>
              <a:t>Arrange</a:t>
            </a:r>
            <a:r>
              <a:rPr lang="en-US" sz="1200" dirty="0">
                <a:solidFill>
                  <a:schemeClr val="bg1"/>
                </a:solidFill>
              </a:rPr>
              <a:t>, point to </a:t>
            </a:r>
            <a:r>
              <a:rPr lang="en-US" sz="1200" b="1" dirty="0">
                <a:solidFill>
                  <a:schemeClr val="bg1"/>
                </a:solidFill>
              </a:rPr>
              <a:t>Align</a:t>
            </a:r>
            <a:r>
              <a:rPr lang="en-US" sz="1200" dirty="0">
                <a:solidFill>
                  <a:schemeClr val="bg1"/>
                </a:solidFill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Click </a:t>
            </a:r>
            <a:r>
              <a:rPr lang="en-US" sz="1200" b="1" dirty="0">
                <a:solidFill>
                  <a:schemeClr val="bg1"/>
                </a:solidFill>
              </a:rPr>
              <a:t>Align to Slide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Click </a:t>
            </a:r>
            <a:r>
              <a:rPr lang="en-US" sz="1200" b="1" dirty="0">
                <a:solidFill>
                  <a:schemeClr val="bg1"/>
                </a:solidFill>
              </a:rPr>
              <a:t>Align Middle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Click </a:t>
            </a:r>
            <a:r>
              <a:rPr lang="en-US" sz="1200" b="1" dirty="0">
                <a:solidFill>
                  <a:schemeClr val="bg1"/>
                </a:solidFill>
              </a:rPr>
              <a:t>Align Center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In the </a:t>
            </a:r>
            <a:r>
              <a:rPr lang="en-US" sz="1200" b="1" dirty="0">
                <a:solidFill>
                  <a:schemeClr val="bg1"/>
                </a:solidFill>
              </a:rPr>
              <a:t>Custom Animation </a:t>
            </a:r>
            <a:r>
              <a:rPr lang="en-US" sz="1200" dirty="0">
                <a:solidFill>
                  <a:schemeClr val="bg1"/>
                </a:solidFill>
              </a:rPr>
              <a:t>task pane, select the sixth animation effect (faded zoom exit effect for the third picture). Click the arrow to the right of the effect, and then click </a:t>
            </a:r>
            <a:r>
              <a:rPr lang="en-US" sz="1200" b="1" dirty="0">
                <a:solidFill>
                  <a:schemeClr val="bg1"/>
                </a:solidFill>
              </a:rPr>
              <a:t>Remove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Right-click the slide background area, and then click </a:t>
            </a:r>
            <a:r>
              <a:rPr lang="en-US" sz="1200" b="1" dirty="0">
                <a:solidFill>
                  <a:schemeClr val="bg1"/>
                </a:solidFill>
              </a:rPr>
              <a:t>Format Background</a:t>
            </a:r>
            <a:r>
              <a:rPr lang="en-US" sz="1200" dirty="0">
                <a:solidFill>
                  <a:schemeClr val="bg1"/>
                </a:solidFill>
              </a:rPr>
              <a:t>. In the </a:t>
            </a:r>
            <a:r>
              <a:rPr lang="en-US" sz="1200" b="1" dirty="0">
                <a:solidFill>
                  <a:schemeClr val="bg1"/>
                </a:solidFill>
              </a:rPr>
              <a:t>Format Background </a:t>
            </a:r>
            <a:r>
              <a:rPr lang="en-US" sz="1200" dirty="0">
                <a:solidFill>
                  <a:schemeClr val="bg1"/>
                </a:solidFill>
              </a:rPr>
              <a:t>dialog box, click </a:t>
            </a:r>
            <a:r>
              <a:rPr lang="en-US" sz="1200" b="1" dirty="0">
                <a:solidFill>
                  <a:schemeClr val="bg1"/>
                </a:solidFill>
              </a:rPr>
              <a:t>Fill</a:t>
            </a:r>
            <a:r>
              <a:rPr lang="en-US" sz="1200" dirty="0">
                <a:solidFill>
                  <a:schemeClr val="bg1"/>
                </a:solidFill>
              </a:rPr>
              <a:t> in the left pane, select </a:t>
            </a:r>
            <a:r>
              <a:rPr lang="en-US" sz="1200" b="1" dirty="0">
                <a:solidFill>
                  <a:schemeClr val="bg1"/>
                </a:solidFill>
              </a:rPr>
              <a:t>Gradient fill</a:t>
            </a:r>
            <a:r>
              <a:rPr lang="en-US" sz="1200" dirty="0">
                <a:solidFill>
                  <a:schemeClr val="bg1"/>
                </a:solidFill>
              </a:rPr>
              <a:t> in the </a:t>
            </a:r>
            <a:r>
              <a:rPr lang="en-US" sz="1200" b="1" dirty="0">
                <a:solidFill>
                  <a:schemeClr val="bg1"/>
                </a:solidFill>
              </a:rPr>
              <a:t>Fill</a:t>
            </a:r>
            <a:r>
              <a:rPr lang="en-US" sz="1200" dirty="0">
                <a:solidFill>
                  <a:schemeClr val="bg1"/>
                </a:solidFill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 the </a:t>
            </a:r>
            <a:r>
              <a:rPr lang="en-US" sz="1200" b="1" dirty="0">
                <a:solidFill>
                  <a:schemeClr val="bg1"/>
                </a:solidFill>
              </a:rPr>
              <a:t>Type</a:t>
            </a:r>
            <a:r>
              <a:rPr lang="en-US" sz="1200" dirty="0">
                <a:solidFill>
                  <a:schemeClr val="bg1"/>
                </a:solidFill>
              </a:rPr>
              <a:t> list, select </a:t>
            </a:r>
            <a:r>
              <a:rPr lang="en-US" sz="1200" b="1" dirty="0">
                <a:solidFill>
                  <a:schemeClr val="bg1"/>
                </a:solidFill>
              </a:rPr>
              <a:t>Radial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Click the button next to </a:t>
            </a:r>
            <a:r>
              <a:rPr lang="en-US" sz="1200" b="1" dirty="0">
                <a:solidFill>
                  <a:schemeClr val="bg1"/>
                </a:solidFill>
              </a:rPr>
              <a:t>Direction</a:t>
            </a:r>
            <a:r>
              <a:rPr lang="en-US" sz="1200" dirty="0">
                <a:solidFill>
                  <a:schemeClr val="bg1"/>
                </a:solidFill>
              </a:rPr>
              <a:t>, and then click </a:t>
            </a:r>
            <a:r>
              <a:rPr lang="en-US" sz="1200" b="1" dirty="0">
                <a:solidFill>
                  <a:schemeClr val="bg1"/>
                </a:solidFill>
              </a:rPr>
              <a:t>From Center </a:t>
            </a:r>
            <a:r>
              <a:rPr lang="en-US" sz="1200" dirty="0">
                <a:solidFill>
                  <a:schemeClr val="bg1"/>
                </a:solidFill>
              </a:rPr>
              <a:t>(third option from the left).</a:t>
            </a:r>
            <a:endParaRPr lang="en-US" sz="1200" b="1" dirty="0">
              <a:solidFill>
                <a:schemeClr val="bg1"/>
              </a:solidFill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Under </a:t>
            </a:r>
            <a:r>
              <a:rPr lang="en-US" sz="1200" b="1" dirty="0">
                <a:solidFill>
                  <a:schemeClr val="bg1"/>
                </a:solidFill>
              </a:rPr>
              <a:t>Gradient stops</a:t>
            </a:r>
            <a:r>
              <a:rPr lang="en-US" sz="1200" dirty="0">
                <a:solidFill>
                  <a:schemeClr val="bg1"/>
                </a:solidFill>
              </a:rPr>
              <a:t>, click </a:t>
            </a:r>
            <a:r>
              <a:rPr lang="en-US" sz="1200" b="1" dirty="0">
                <a:solidFill>
                  <a:schemeClr val="bg1"/>
                </a:solidFill>
              </a:rPr>
              <a:t>Add</a:t>
            </a:r>
            <a:r>
              <a:rPr lang="en-US" sz="1200" dirty="0">
                <a:solidFill>
                  <a:schemeClr val="bg1"/>
                </a:solidFill>
              </a:rPr>
              <a:t> or </a:t>
            </a:r>
            <a:r>
              <a:rPr lang="en-US" sz="1200" b="1" dirty="0">
                <a:solidFill>
                  <a:schemeClr val="bg1"/>
                </a:solidFill>
              </a:rPr>
              <a:t>Remove</a:t>
            </a:r>
            <a:r>
              <a:rPr lang="en-US" sz="1200" dirty="0">
                <a:solidFill>
                  <a:schemeClr val="bg1"/>
                </a:solidFill>
              </a:rPr>
              <a:t> until two stops appear in the drop-down list.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Also under </a:t>
            </a:r>
            <a:r>
              <a:rPr lang="en-US" sz="1200" b="1" dirty="0">
                <a:solidFill>
                  <a:schemeClr val="bg1"/>
                </a:solidFill>
              </a:rPr>
              <a:t>Gradient stops</a:t>
            </a:r>
            <a:r>
              <a:rPr lang="en-US" sz="1200" dirty="0">
                <a:solidFill>
                  <a:schemeClr val="bg1"/>
                </a:solidFill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Select </a:t>
            </a:r>
            <a:r>
              <a:rPr lang="en-US" sz="1200" b="1" dirty="0">
                <a:solidFill>
                  <a:schemeClr val="bg1"/>
                </a:solidFill>
              </a:rPr>
              <a:t>Stop 1 </a:t>
            </a:r>
            <a:r>
              <a:rPr lang="en-US" sz="1200" dirty="0">
                <a:solidFill>
                  <a:schemeClr val="bg1"/>
                </a:solidFill>
              </a:rPr>
              <a:t>from the list, and then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 the </a:t>
            </a:r>
            <a:r>
              <a:rPr lang="en-US" sz="1200" b="1" dirty="0">
                <a:solidFill>
                  <a:schemeClr val="bg1"/>
                </a:solidFill>
              </a:rPr>
              <a:t>Stop position </a:t>
            </a:r>
            <a:r>
              <a:rPr lang="en-US" sz="1200" dirty="0">
                <a:solidFill>
                  <a:schemeClr val="bg1"/>
                </a:solidFill>
              </a:rPr>
              <a:t>box, enter </a:t>
            </a:r>
            <a:r>
              <a:rPr lang="en-US" sz="1200" b="1" dirty="0">
                <a:solidFill>
                  <a:schemeClr val="bg1"/>
                </a:solidFill>
              </a:rPr>
              <a:t>0%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Click the button next to </a:t>
            </a:r>
            <a:r>
              <a:rPr lang="en-US" sz="1200" b="1" dirty="0">
                <a:solidFill>
                  <a:schemeClr val="bg1"/>
                </a:solidFill>
              </a:rPr>
              <a:t>Color,</a:t>
            </a:r>
            <a:r>
              <a:rPr lang="en-US" sz="1200" dirty="0">
                <a:solidFill>
                  <a:schemeClr val="bg1"/>
                </a:solidFill>
              </a:rPr>
              <a:t> and then under </a:t>
            </a:r>
            <a:r>
              <a:rPr lang="en-US" sz="1200" b="1" dirty="0">
                <a:solidFill>
                  <a:schemeClr val="bg1"/>
                </a:solidFill>
              </a:rPr>
              <a:t>Theme Colors </a:t>
            </a:r>
            <a:r>
              <a:rPr lang="en-US" sz="1200" dirty="0">
                <a:solidFill>
                  <a:schemeClr val="bg1"/>
                </a:solidFill>
              </a:rPr>
              <a:t>click </a:t>
            </a:r>
            <a:r>
              <a:rPr lang="en-US" sz="1200" b="1" dirty="0">
                <a:solidFill>
                  <a:schemeClr val="bg1"/>
                </a:solidFill>
              </a:rPr>
              <a:t>Black, Text 1, Lighter 50% </a:t>
            </a:r>
            <a:r>
              <a:rPr lang="en-US" sz="1200" dirty="0">
                <a:solidFill>
                  <a:schemeClr val="bg1"/>
                </a:solidFill>
              </a:rPr>
              <a:t>(second row, second option from the left).</a:t>
            </a:r>
            <a:endParaRPr lang="en-US" sz="1200" b="1" dirty="0">
              <a:solidFill>
                <a:schemeClr val="bg1"/>
              </a:solidFill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Select </a:t>
            </a:r>
            <a:r>
              <a:rPr lang="en-US" sz="1200" b="1" dirty="0">
                <a:solidFill>
                  <a:schemeClr val="bg1"/>
                </a:solidFill>
              </a:rPr>
              <a:t>Stop 2 </a:t>
            </a:r>
            <a:r>
              <a:rPr lang="en-US" sz="1200" dirty="0">
                <a:solidFill>
                  <a:schemeClr val="bg1"/>
                </a:solidFill>
              </a:rPr>
              <a:t>from the list,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 the </a:t>
            </a:r>
            <a:r>
              <a:rPr lang="en-US" sz="1200" b="1" dirty="0">
                <a:solidFill>
                  <a:schemeClr val="bg1"/>
                </a:solidFill>
              </a:rPr>
              <a:t>Stop position </a:t>
            </a:r>
            <a:r>
              <a:rPr lang="en-US" sz="1200" dirty="0">
                <a:solidFill>
                  <a:schemeClr val="bg1"/>
                </a:solidFill>
              </a:rPr>
              <a:t>box, enter </a:t>
            </a:r>
            <a:r>
              <a:rPr lang="en-US" sz="1200" b="1" dirty="0">
                <a:solidFill>
                  <a:schemeClr val="bg1"/>
                </a:solidFill>
              </a:rPr>
              <a:t>100%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Click the button next to </a:t>
            </a:r>
            <a:r>
              <a:rPr lang="en-US" sz="1200" b="1" dirty="0">
                <a:solidFill>
                  <a:schemeClr val="bg1"/>
                </a:solidFill>
              </a:rPr>
              <a:t>Color</a:t>
            </a:r>
            <a:r>
              <a:rPr lang="en-US" sz="1200" dirty="0">
                <a:solidFill>
                  <a:schemeClr val="bg1"/>
                </a:solidFill>
              </a:rPr>
              <a:t>, and then under </a:t>
            </a:r>
            <a:r>
              <a:rPr lang="en-US" sz="1200" b="1" dirty="0">
                <a:solidFill>
                  <a:schemeClr val="bg1"/>
                </a:solidFill>
              </a:rPr>
              <a:t>Theme Colors </a:t>
            </a:r>
            <a:r>
              <a:rPr lang="en-US" sz="1200" dirty="0">
                <a:solidFill>
                  <a:schemeClr val="bg1"/>
                </a:solidFill>
              </a:rPr>
              <a:t>click </a:t>
            </a:r>
            <a:r>
              <a:rPr lang="en-US" sz="1200" b="1" dirty="0">
                <a:solidFill>
                  <a:schemeClr val="bg1"/>
                </a:solidFill>
              </a:rPr>
              <a:t>Black, Text 1 </a:t>
            </a:r>
            <a:r>
              <a:rPr lang="en-US" sz="1200" dirty="0">
                <a:solidFill>
                  <a:schemeClr val="bg1"/>
                </a:solidFill>
              </a:rPr>
              <a:t>(first row, second option from the left).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marL="685800" lvl="2" indent="-228600">
              <a:buFont typeface="Arial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To duplicate the animated picture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Select the first picture. On the </a:t>
            </a:r>
            <a:r>
              <a:rPr lang="en-US" sz="1200" b="1" dirty="0">
                <a:solidFill>
                  <a:schemeClr val="bg1"/>
                </a:solidFill>
              </a:rPr>
              <a:t>Home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Clipboard</a:t>
            </a:r>
            <a:r>
              <a:rPr lang="en-US" sz="1200" dirty="0">
                <a:solidFill>
                  <a:schemeClr val="bg1"/>
                </a:solidFill>
              </a:rPr>
              <a:t> group, click the arrow under </a:t>
            </a:r>
            <a:r>
              <a:rPr lang="en-US" sz="1200" b="1" dirty="0">
                <a:solidFill>
                  <a:schemeClr val="bg1"/>
                </a:solidFill>
              </a:rPr>
              <a:t>Paste</a:t>
            </a:r>
            <a:r>
              <a:rPr lang="en-US" sz="1200" dirty="0">
                <a:solidFill>
                  <a:schemeClr val="bg1"/>
                </a:solidFill>
              </a:rPr>
              <a:t>, and then click </a:t>
            </a:r>
            <a:r>
              <a:rPr lang="en-US" sz="1200" b="1" dirty="0">
                <a:solidFill>
                  <a:schemeClr val="bg1"/>
                </a:solidFill>
              </a:rPr>
              <a:t>Duplicate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Select the second picture. Under </a:t>
            </a:r>
            <a:r>
              <a:rPr lang="en-US" sz="1200" b="1" dirty="0">
                <a:solidFill>
                  <a:schemeClr val="bg1"/>
                </a:solidFill>
              </a:rPr>
              <a:t>Picture Tools</a:t>
            </a:r>
            <a:r>
              <a:rPr lang="en-US" sz="1200" dirty="0">
                <a:solidFill>
                  <a:schemeClr val="bg1"/>
                </a:solidFill>
              </a:rPr>
              <a:t>, on the </a:t>
            </a:r>
            <a:r>
              <a:rPr lang="en-US" sz="1200" b="1" dirty="0">
                <a:solidFill>
                  <a:schemeClr val="bg1"/>
                </a:solidFill>
              </a:rPr>
              <a:t>Format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Adjust</a:t>
            </a:r>
            <a:r>
              <a:rPr lang="en-US" sz="1200" dirty="0">
                <a:solidFill>
                  <a:schemeClr val="bg1"/>
                </a:solidFill>
              </a:rPr>
              <a:t> group, click </a:t>
            </a:r>
            <a:r>
              <a:rPr lang="en-US" sz="1200" b="1" dirty="0">
                <a:solidFill>
                  <a:schemeClr val="bg1"/>
                </a:solidFill>
              </a:rPr>
              <a:t>Change Picture</a:t>
            </a:r>
            <a:r>
              <a:rPr lang="en-US" sz="1200" dirty="0">
                <a:solidFill>
                  <a:schemeClr val="bg1"/>
                </a:solidFill>
              </a:rPr>
              <a:t>. In the </a:t>
            </a:r>
            <a:r>
              <a:rPr lang="en-US" sz="1200" b="1" dirty="0">
                <a:solidFill>
                  <a:schemeClr val="bg1"/>
                </a:solidFill>
              </a:rPr>
              <a:t>Insert Picture</a:t>
            </a:r>
            <a:r>
              <a:rPr lang="en-US" sz="1200" dirty="0">
                <a:solidFill>
                  <a:schemeClr val="bg1"/>
                </a:solidFill>
              </a:rPr>
              <a:t> dialog box, select a picture, and then click </a:t>
            </a:r>
            <a:r>
              <a:rPr lang="en-US" sz="1200" b="1" dirty="0">
                <a:solidFill>
                  <a:schemeClr val="bg1"/>
                </a:solidFill>
              </a:rPr>
              <a:t>Insert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Select the second picture. Under </a:t>
            </a:r>
            <a:r>
              <a:rPr lang="en-US" sz="1200" b="1" dirty="0">
                <a:solidFill>
                  <a:schemeClr val="bg1"/>
                </a:solidFill>
              </a:rPr>
              <a:t>Picture Tools</a:t>
            </a:r>
            <a:r>
              <a:rPr lang="en-US" sz="1200" dirty="0">
                <a:solidFill>
                  <a:schemeClr val="bg1"/>
                </a:solidFill>
              </a:rPr>
              <a:t>, on the </a:t>
            </a:r>
            <a:r>
              <a:rPr lang="en-US" sz="1200" b="1" dirty="0">
                <a:solidFill>
                  <a:schemeClr val="bg1"/>
                </a:solidFill>
              </a:rPr>
              <a:t>Format</a:t>
            </a:r>
            <a:r>
              <a:rPr lang="en-US" sz="1200" dirty="0">
                <a:solidFill>
                  <a:schemeClr val="bg1"/>
                </a:solidFill>
              </a:rPr>
              <a:t> tab, in the bottom right corner of the </a:t>
            </a:r>
            <a:r>
              <a:rPr lang="en-US" sz="1200" b="1" dirty="0">
                <a:solidFill>
                  <a:schemeClr val="bg1"/>
                </a:solidFill>
              </a:rPr>
              <a:t>Size</a:t>
            </a:r>
            <a:r>
              <a:rPr lang="en-US" sz="1200" dirty="0">
                <a:solidFill>
                  <a:schemeClr val="bg1"/>
                </a:solidFill>
              </a:rPr>
              <a:t> group, click the </a:t>
            </a:r>
            <a:r>
              <a:rPr lang="en-US" sz="1200" b="1" dirty="0">
                <a:solidFill>
                  <a:schemeClr val="bg1"/>
                </a:solidFill>
              </a:rPr>
              <a:t>Size and Position</a:t>
            </a:r>
            <a:r>
              <a:rPr lang="en-US" sz="1200" dirty="0">
                <a:solidFill>
                  <a:schemeClr val="bg1"/>
                </a:solidFill>
              </a:rPr>
              <a:t> dialog box launcher. In the </a:t>
            </a:r>
            <a:r>
              <a:rPr lang="en-US" sz="1200" b="1" dirty="0">
                <a:solidFill>
                  <a:schemeClr val="bg1"/>
                </a:solidFill>
              </a:rPr>
              <a:t>Size and Position </a:t>
            </a:r>
            <a:r>
              <a:rPr lang="en-US" sz="1200" dirty="0">
                <a:solidFill>
                  <a:schemeClr val="bg1"/>
                </a:solidFill>
              </a:rPr>
              <a:t> dialog box, on the </a:t>
            </a:r>
            <a:r>
              <a:rPr lang="en-US" sz="1200" b="1" dirty="0">
                <a:solidFill>
                  <a:schemeClr val="bg1"/>
                </a:solidFill>
              </a:rPr>
              <a:t>Size</a:t>
            </a:r>
            <a:r>
              <a:rPr lang="en-US" sz="1200" dirty="0">
                <a:solidFill>
                  <a:schemeClr val="bg1"/>
                </a:solidFill>
              </a:rPr>
              <a:t> tab, resize or crop the picture as needed so that under </a:t>
            </a:r>
            <a:r>
              <a:rPr lang="en-US" sz="1200" b="1" dirty="0">
                <a:solidFill>
                  <a:schemeClr val="bg1"/>
                </a:solidFill>
              </a:rPr>
              <a:t>Size and rotate</a:t>
            </a:r>
            <a:r>
              <a:rPr lang="en-US" sz="1200" dirty="0">
                <a:solidFill>
                  <a:schemeClr val="bg1"/>
                </a:solidFill>
              </a:rPr>
              <a:t>, the </a:t>
            </a:r>
            <a:r>
              <a:rPr lang="en-US" sz="1200" b="1" dirty="0">
                <a:solidFill>
                  <a:schemeClr val="bg1"/>
                </a:solidFill>
              </a:rPr>
              <a:t>Height</a:t>
            </a:r>
            <a:r>
              <a:rPr lang="en-US" sz="1200" dirty="0">
                <a:solidFill>
                  <a:schemeClr val="bg1"/>
                </a:solidFill>
              </a:rPr>
              <a:t> box is set to </a:t>
            </a:r>
            <a:r>
              <a:rPr lang="en-US" sz="1200" b="1" dirty="0">
                <a:solidFill>
                  <a:schemeClr val="bg1"/>
                </a:solidFill>
              </a:rPr>
              <a:t>5.5”</a:t>
            </a:r>
            <a:r>
              <a:rPr lang="en-US" sz="1200" dirty="0">
                <a:solidFill>
                  <a:schemeClr val="bg1"/>
                </a:solidFill>
              </a:rPr>
              <a:t> and the </a:t>
            </a:r>
            <a:r>
              <a:rPr lang="en-US" sz="1200" b="1" dirty="0">
                <a:solidFill>
                  <a:schemeClr val="bg1"/>
                </a:solidFill>
              </a:rPr>
              <a:t>Width</a:t>
            </a:r>
            <a:r>
              <a:rPr lang="en-US" sz="1200" dirty="0">
                <a:solidFill>
                  <a:schemeClr val="bg1"/>
                </a:solidFill>
              </a:rPr>
              <a:t> box is set to </a:t>
            </a:r>
            <a:r>
              <a:rPr lang="en-US" sz="1200" b="1" dirty="0">
                <a:solidFill>
                  <a:schemeClr val="bg1"/>
                </a:solidFill>
              </a:rPr>
              <a:t>6.5”</a:t>
            </a:r>
            <a:r>
              <a:rPr lang="en-US" sz="1200" dirty="0">
                <a:solidFill>
                  <a:schemeClr val="bg1"/>
                </a:solidFill>
              </a:rPr>
              <a:t>. Resize the picture under </a:t>
            </a:r>
            <a:r>
              <a:rPr lang="en-US" sz="1200" b="1" dirty="0">
                <a:solidFill>
                  <a:schemeClr val="bg1"/>
                </a:solidFill>
              </a:rPr>
              <a:t>Size and rotate </a:t>
            </a:r>
            <a:r>
              <a:rPr lang="en-US" sz="1200" dirty="0">
                <a:solidFill>
                  <a:schemeClr val="bg1"/>
                </a:solidFill>
              </a:rPr>
              <a:t>by entering values into the </a:t>
            </a:r>
            <a:r>
              <a:rPr lang="en-US" sz="1200" b="1" dirty="0">
                <a:solidFill>
                  <a:schemeClr val="bg1"/>
                </a:solidFill>
              </a:rPr>
              <a:t>Height</a:t>
            </a:r>
            <a:r>
              <a:rPr lang="en-US" sz="1200" dirty="0">
                <a:solidFill>
                  <a:schemeClr val="bg1"/>
                </a:solidFill>
              </a:rPr>
              <a:t> and </a:t>
            </a:r>
            <a:r>
              <a:rPr lang="en-US" sz="1200" b="1" dirty="0">
                <a:solidFill>
                  <a:schemeClr val="bg1"/>
                </a:solidFill>
              </a:rPr>
              <a:t>Width</a:t>
            </a:r>
            <a:r>
              <a:rPr lang="en-US" sz="1200" dirty="0">
                <a:solidFill>
                  <a:schemeClr val="bg1"/>
                </a:solidFill>
              </a:rPr>
              <a:t> boxes. Crop the picture under </a:t>
            </a:r>
            <a:r>
              <a:rPr lang="en-US" sz="1200" b="1" dirty="0">
                <a:solidFill>
                  <a:schemeClr val="bg1"/>
                </a:solidFill>
              </a:rPr>
              <a:t>Crop from </a:t>
            </a:r>
            <a:r>
              <a:rPr lang="en-US" sz="1200" dirty="0">
                <a:solidFill>
                  <a:schemeClr val="bg1"/>
                </a:solidFill>
              </a:rPr>
              <a:t>by entering values into the </a:t>
            </a:r>
            <a:r>
              <a:rPr lang="en-US" sz="1200" b="1" dirty="0">
                <a:solidFill>
                  <a:schemeClr val="bg1"/>
                </a:solidFill>
              </a:rPr>
              <a:t>Left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b="1" dirty="0">
                <a:solidFill>
                  <a:schemeClr val="bg1"/>
                </a:solidFill>
              </a:rPr>
              <a:t>Right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b="1" dirty="0">
                <a:solidFill>
                  <a:schemeClr val="bg1"/>
                </a:solidFill>
              </a:rPr>
              <a:t>Top</a:t>
            </a:r>
            <a:r>
              <a:rPr lang="en-US" sz="1200" dirty="0">
                <a:solidFill>
                  <a:schemeClr val="bg1"/>
                </a:solidFill>
              </a:rPr>
              <a:t>, and </a:t>
            </a:r>
            <a:r>
              <a:rPr lang="en-US" sz="1200" b="1" dirty="0">
                <a:solidFill>
                  <a:schemeClr val="bg1"/>
                </a:solidFill>
              </a:rPr>
              <a:t>Bottom</a:t>
            </a:r>
            <a:r>
              <a:rPr lang="en-US" sz="1200" dirty="0">
                <a:solidFill>
                  <a:schemeClr val="bg1"/>
                </a:solidFill>
              </a:rPr>
              <a:t> boxes.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Select the second picture. On the </a:t>
            </a:r>
            <a:r>
              <a:rPr lang="en-US" sz="1200" b="1" dirty="0">
                <a:solidFill>
                  <a:schemeClr val="bg1"/>
                </a:solidFill>
              </a:rPr>
              <a:t>Home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Clipboard</a:t>
            </a:r>
            <a:r>
              <a:rPr lang="en-US" sz="1200" dirty="0">
                <a:solidFill>
                  <a:schemeClr val="bg1"/>
                </a:solidFill>
              </a:rPr>
              <a:t> group, click the arrow under </a:t>
            </a:r>
            <a:r>
              <a:rPr lang="en-US" sz="1200" b="1" dirty="0">
                <a:solidFill>
                  <a:schemeClr val="bg1"/>
                </a:solidFill>
              </a:rPr>
              <a:t>Paste</a:t>
            </a:r>
            <a:r>
              <a:rPr lang="en-US" sz="1200" dirty="0">
                <a:solidFill>
                  <a:schemeClr val="bg1"/>
                </a:solidFill>
              </a:rPr>
              <a:t>, and then click </a:t>
            </a:r>
            <a:r>
              <a:rPr lang="en-US" sz="1200" b="1" dirty="0">
                <a:solidFill>
                  <a:schemeClr val="bg1"/>
                </a:solidFill>
              </a:rPr>
              <a:t>Duplicate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Select the third picture. Under </a:t>
            </a:r>
            <a:r>
              <a:rPr lang="en-US" sz="1200" b="1" dirty="0">
                <a:solidFill>
                  <a:schemeClr val="bg1"/>
                </a:solidFill>
              </a:rPr>
              <a:t>Picture Tools</a:t>
            </a:r>
            <a:r>
              <a:rPr lang="en-US" sz="1200" dirty="0">
                <a:solidFill>
                  <a:schemeClr val="bg1"/>
                </a:solidFill>
              </a:rPr>
              <a:t>, on the </a:t>
            </a:r>
            <a:r>
              <a:rPr lang="en-US" sz="1200" b="1" dirty="0">
                <a:solidFill>
                  <a:schemeClr val="bg1"/>
                </a:solidFill>
              </a:rPr>
              <a:t>Format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Adjust</a:t>
            </a:r>
            <a:r>
              <a:rPr lang="en-US" sz="1200" dirty="0">
                <a:solidFill>
                  <a:schemeClr val="bg1"/>
                </a:solidFill>
              </a:rPr>
              <a:t> group, click </a:t>
            </a:r>
            <a:r>
              <a:rPr lang="en-US" sz="1200" b="1" dirty="0">
                <a:solidFill>
                  <a:schemeClr val="bg1"/>
                </a:solidFill>
              </a:rPr>
              <a:t>Change Picture</a:t>
            </a:r>
            <a:r>
              <a:rPr lang="en-US" sz="1200" dirty="0">
                <a:solidFill>
                  <a:schemeClr val="bg1"/>
                </a:solidFill>
              </a:rPr>
              <a:t>. In the </a:t>
            </a:r>
            <a:r>
              <a:rPr lang="en-US" sz="1200" b="1" dirty="0">
                <a:solidFill>
                  <a:schemeClr val="bg1"/>
                </a:solidFill>
              </a:rPr>
              <a:t>Insert Picture</a:t>
            </a:r>
            <a:r>
              <a:rPr lang="en-US" sz="1200" dirty="0">
                <a:solidFill>
                  <a:schemeClr val="bg1"/>
                </a:solidFill>
              </a:rPr>
              <a:t> dialog box, select a picture, and then click </a:t>
            </a:r>
            <a:r>
              <a:rPr lang="en-US" sz="1200" b="1" dirty="0">
                <a:solidFill>
                  <a:schemeClr val="bg1"/>
                </a:solidFill>
              </a:rPr>
              <a:t>Insert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Select the third picture. Under </a:t>
            </a:r>
            <a:r>
              <a:rPr lang="en-US" sz="1200" b="1" dirty="0">
                <a:solidFill>
                  <a:schemeClr val="bg1"/>
                </a:solidFill>
              </a:rPr>
              <a:t>Picture Tools</a:t>
            </a:r>
            <a:r>
              <a:rPr lang="en-US" sz="1200" dirty="0">
                <a:solidFill>
                  <a:schemeClr val="bg1"/>
                </a:solidFill>
              </a:rPr>
              <a:t>, on the </a:t>
            </a:r>
            <a:r>
              <a:rPr lang="en-US" sz="1200" b="1" dirty="0">
                <a:solidFill>
                  <a:schemeClr val="bg1"/>
                </a:solidFill>
              </a:rPr>
              <a:t>Format</a:t>
            </a:r>
            <a:r>
              <a:rPr lang="en-US" sz="1200" dirty="0">
                <a:solidFill>
                  <a:schemeClr val="bg1"/>
                </a:solidFill>
              </a:rPr>
              <a:t> tab, in the bottom right corner of the </a:t>
            </a:r>
            <a:r>
              <a:rPr lang="en-US" sz="1200" b="1" dirty="0">
                <a:solidFill>
                  <a:schemeClr val="bg1"/>
                </a:solidFill>
              </a:rPr>
              <a:t>Size</a:t>
            </a:r>
            <a:r>
              <a:rPr lang="en-US" sz="1200" dirty="0">
                <a:solidFill>
                  <a:schemeClr val="bg1"/>
                </a:solidFill>
              </a:rPr>
              <a:t> group, click the </a:t>
            </a:r>
            <a:r>
              <a:rPr lang="en-US" sz="1200" b="1" dirty="0">
                <a:solidFill>
                  <a:schemeClr val="bg1"/>
                </a:solidFill>
              </a:rPr>
              <a:t>Size and Position</a:t>
            </a:r>
            <a:r>
              <a:rPr lang="en-US" sz="1200" dirty="0">
                <a:solidFill>
                  <a:schemeClr val="bg1"/>
                </a:solidFill>
              </a:rPr>
              <a:t> dialog box launcher. In the </a:t>
            </a:r>
            <a:r>
              <a:rPr lang="en-US" sz="1200" b="1" dirty="0">
                <a:solidFill>
                  <a:schemeClr val="bg1"/>
                </a:solidFill>
              </a:rPr>
              <a:t>Size and Position </a:t>
            </a:r>
            <a:r>
              <a:rPr lang="en-US" sz="1200" dirty="0">
                <a:solidFill>
                  <a:schemeClr val="bg1"/>
                </a:solidFill>
              </a:rPr>
              <a:t> dialog box, on the </a:t>
            </a:r>
            <a:r>
              <a:rPr lang="en-US" sz="1200" b="1" dirty="0">
                <a:solidFill>
                  <a:schemeClr val="bg1"/>
                </a:solidFill>
              </a:rPr>
              <a:t>Size</a:t>
            </a:r>
            <a:r>
              <a:rPr lang="en-US" sz="1200" dirty="0">
                <a:solidFill>
                  <a:schemeClr val="bg1"/>
                </a:solidFill>
              </a:rPr>
              <a:t> tab, resize or crop the picture as needed so that under </a:t>
            </a:r>
            <a:r>
              <a:rPr lang="en-US" sz="1200" b="1" dirty="0">
                <a:solidFill>
                  <a:schemeClr val="bg1"/>
                </a:solidFill>
              </a:rPr>
              <a:t>Size and rotate</a:t>
            </a:r>
            <a:r>
              <a:rPr lang="en-US" sz="1200" dirty="0">
                <a:solidFill>
                  <a:schemeClr val="bg1"/>
                </a:solidFill>
              </a:rPr>
              <a:t>, the </a:t>
            </a:r>
            <a:r>
              <a:rPr lang="en-US" sz="1200" b="1" dirty="0">
                <a:solidFill>
                  <a:schemeClr val="bg1"/>
                </a:solidFill>
              </a:rPr>
              <a:t>Height</a:t>
            </a:r>
            <a:r>
              <a:rPr lang="en-US" sz="1200" dirty="0">
                <a:solidFill>
                  <a:schemeClr val="bg1"/>
                </a:solidFill>
              </a:rPr>
              <a:t> box is set to </a:t>
            </a:r>
            <a:r>
              <a:rPr lang="en-US" sz="1200" b="1" dirty="0">
                <a:solidFill>
                  <a:schemeClr val="bg1"/>
                </a:solidFill>
              </a:rPr>
              <a:t>5.5”</a:t>
            </a:r>
            <a:r>
              <a:rPr lang="en-US" sz="1200" dirty="0">
                <a:solidFill>
                  <a:schemeClr val="bg1"/>
                </a:solidFill>
              </a:rPr>
              <a:t> and the </a:t>
            </a:r>
            <a:r>
              <a:rPr lang="en-US" sz="1200" b="1" dirty="0">
                <a:solidFill>
                  <a:schemeClr val="bg1"/>
                </a:solidFill>
              </a:rPr>
              <a:t>Width</a:t>
            </a:r>
            <a:r>
              <a:rPr lang="en-US" sz="1200" dirty="0">
                <a:solidFill>
                  <a:schemeClr val="bg1"/>
                </a:solidFill>
              </a:rPr>
              <a:t> box is set to </a:t>
            </a:r>
            <a:r>
              <a:rPr lang="en-US" sz="1200" b="1" dirty="0">
                <a:solidFill>
                  <a:schemeClr val="bg1"/>
                </a:solidFill>
              </a:rPr>
              <a:t>6.5”</a:t>
            </a:r>
            <a:r>
              <a:rPr lang="en-US" sz="1200" dirty="0">
                <a:solidFill>
                  <a:schemeClr val="bg1"/>
                </a:solidFill>
              </a:rPr>
              <a:t>. Resize the picture under </a:t>
            </a:r>
            <a:r>
              <a:rPr lang="en-US" sz="1200" b="1" dirty="0">
                <a:solidFill>
                  <a:schemeClr val="bg1"/>
                </a:solidFill>
              </a:rPr>
              <a:t>Size and rotate </a:t>
            </a:r>
            <a:r>
              <a:rPr lang="en-US" sz="1200" dirty="0">
                <a:solidFill>
                  <a:schemeClr val="bg1"/>
                </a:solidFill>
              </a:rPr>
              <a:t>by entering values into the </a:t>
            </a:r>
            <a:r>
              <a:rPr lang="en-US" sz="1200" b="1" dirty="0">
                <a:solidFill>
                  <a:schemeClr val="bg1"/>
                </a:solidFill>
              </a:rPr>
              <a:t>Height</a:t>
            </a:r>
            <a:r>
              <a:rPr lang="en-US" sz="1200" dirty="0">
                <a:solidFill>
                  <a:schemeClr val="bg1"/>
                </a:solidFill>
              </a:rPr>
              <a:t> and </a:t>
            </a:r>
            <a:r>
              <a:rPr lang="en-US" sz="1200" b="1" dirty="0">
                <a:solidFill>
                  <a:schemeClr val="bg1"/>
                </a:solidFill>
              </a:rPr>
              <a:t>Width</a:t>
            </a:r>
            <a:r>
              <a:rPr lang="en-US" sz="1200" dirty="0">
                <a:solidFill>
                  <a:schemeClr val="bg1"/>
                </a:solidFill>
              </a:rPr>
              <a:t> boxes. Crop the picture under </a:t>
            </a:r>
            <a:r>
              <a:rPr lang="en-US" sz="1200" b="1" dirty="0">
                <a:solidFill>
                  <a:schemeClr val="bg1"/>
                </a:solidFill>
              </a:rPr>
              <a:t>Crop from </a:t>
            </a:r>
            <a:r>
              <a:rPr lang="en-US" sz="1200" dirty="0">
                <a:solidFill>
                  <a:schemeClr val="bg1"/>
                </a:solidFill>
              </a:rPr>
              <a:t>by entering values into the </a:t>
            </a:r>
            <a:r>
              <a:rPr lang="en-US" sz="1200" b="1" dirty="0">
                <a:solidFill>
                  <a:schemeClr val="bg1"/>
                </a:solidFill>
              </a:rPr>
              <a:t>Left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b="1" dirty="0">
                <a:solidFill>
                  <a:schemeClr val="bg1"/>
                </a:solidFill>
              </a:rPr>
              <a:t>Right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b="1" dirty="0">
                <a:solidFill>
                  <a:schemeClr val="bg1"/>
                </a:solidFill>
              </a:rPr>
              <a:t>Top</a:t>
            </a:r>
            <a:r>
              <a:rPr lang="en-US" sz="1200" dirty="0">
                <a:solidFill>
                  <a:schemeClr val="bg1"/>
                </a:solidFill>
              </a:rPr>
              <a:t>, and </a:t>
            </a:r>
            <a:r>
              <a:rPr lang="en-US" sz="1200" b="1" dirty="0">
                <a:solidFill>
                  <a:schemeClr val="bg1"/>
                </a:solidFill>
              </a:rPr>
              <a:t>Bottom</a:t>
            </a:r>
            <a:r>
              <a:rPr lang="en-US" sz="1200" dirty="0">
                <a:solidFill>
                  <a:schemeClr val="bg1"/>
                </a:solidFill>
              </a:rPr>
              <a:t> boxes.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Press and hold CTRL, and then select all three pictures. On the </a:t>
            </a:r>
            <a:r>
              <a:rPr lang="en-US" sz="1200" b="1" dirty="0">
                <a:solidFill>
                  <a:schemeClr val="bg1"/>
                </a:solidFill>
              </a:rPr>
              <a:t>Home</a:t>
            </a:r>
            <a:r>
              <a:rPr lang="en-US" sz="1200" dirty="0">
                <a:solidFill>
                  <a:schemeClr val="bg1"/>
                </a:solidFill>
              </a:rPr>
              <a:t> tab, in the </a:t>
            </a:r>
            <a:r>
              <a:rPr lang="en-US" sz="1200" b="1" dirty="0">
                <a:solidFill>
                  <a:schemeClr val="bg1"/>
                </a:solidFill>
              </a:rPr>
              <a:t>Drawing</a:t>
            </a:r>
            <a:r>
              <a:rPr lang="en-US" sz="1200" dirty="0">
                <a:solidFill>
                  <a:schemeClr val="bg1"/>
                </a:solidFill>
              </a:rPr>
              <a:t> group, click </a:t>
            </a:r>
            <a:r>
              <a:rPr lang="en-US" sz="1200" b="1" dirty="0">
                <a:solidFill>
                  <a:schemeClr val="bg1"/>
                </a:solidFill>
              </a:rPr>
              <a:t>Arrange</a:t>
            </a:r>
            <a:r>
              <a:rPr lang="en-US" sz="1200" dirty="0">
                <a:solidFill>
                  <a:schemeClr val="bg1"/>
                </a:solidFill>
              </a:rPr>
              <a:t>, point to </a:t>
            </a:r>
            <a:r>
              <a:rPr lang="en-US" sz="1200" b="1" dirty="0">
                <a:solidFill>
                  <a:schemeClr val="bg1"/>
                </a:solidFill>
              </a:rPr>
              <a:t>Align</a:t>
            </a:r>
            <a:r>
              <a:rPr lang="en-US" sz="1200" dirty="0">
                <a:solidFill>
                  <a:schemeClr val="bg1"/>
                </a:solidFill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Click </a:t>
            </a:r>
            <a:r>
              <a:rPr lang="en-US" sz="1200" b="1" dirty="0">
                <a:solidFill>
                  <a:schemeClr val="bg1"/>
                </a:solidFill>
              </a:rPr>
              <a:t>Align to Slide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Click </a:t>
            </a:r>
            <a:r>
              <a:rPr lang="en-US" sz="1200" b="1" dirty="0">
                <a:solidFill>
                  <a:schemeClr val="bg1"/>
                </a:solidFill>
              </a:rPr>
              <a:t>Align Middle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Click </a:t>
            </a:r>
            <a:r>
              <a:rPr lang="en-US" sz="1200" b="1" dirty="0">
                <a:solidFill>
                  <a:schemeClr val="bg1"/>
                </a:solidFill>
              </a:rPr>
              <a:t>Align Center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bg1"/>
                </a:solidFill>
              </a:rPr>
              <a:t>In the </a:t>
            </a:r>
            <a:r>
              <a:rPr lang="en-US" sz="1200" b="1" dirty="0">
                <a:solidFill>
                  <a:schemeClr val="bg1"/>
                </a:solidFill>
              </a:rPr>
              <a:t>Custom Animation </a:t>
            </a:r>
            <a:r>
              <a:rPr lang="en-US" sz="1200" dirty="0">
                <a:solidFill>
                  <a:schemeClr val="bg1"/>
                </a:solidFill>
              </a:rPr>
              <a:t>task pane, select the sixth animation effect (faded zoom exit effect for the third picture). Click the arrow to the right of the effect, and then click </a:t>
            </a:r>
            <a:r>
              <a:rPr lang="en-US" sz="1200" b="1" dirty="0">
                <a:solidFill>
                  <a:schemeClr val="bg1"/>
                </a:solidFill>
              </a:rPr>
              <a:t>Remove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Right-click the slide background area, and then click </a:t>
            </a:r>
            <a:r>
              <a:rPr lang="en-US" sz="1200" b="1" dirty="0">
                <a:solidFill>
                  <a:schemeClr val="bg1"/>
                </a:solidFill>
              </a:rPr>
              <a:t>Format Background</a:t>
            </a:r>
            <a:r>
              <a:rPr lang="en-US" sz="1200" dirty="0">
                <a:solidFill>
                  <a:schemeClr val="bg1"/>
                </a:solidFill>
              </a:rPr>
              <a:t>. In the </a:t>
            </a:r>
            <a:r>
              <a:rPr lang="en-US" sz="1200" b="1" dirty="0">
                <a:solidFill>
                  <a:schemeClr val="bg1"/>
                </a:solidFill>
              </a:rPr>
              <a:t>Format Background </a:t>
            </a:r>
            <a:r>
              <a:rPr lang="en-US" sz="1200" dirty="0">
                <a:solidFill>
                  <a:schemeClr val="bg1"/>
                </a:solidFill>
              </a:rPr>
              <a:t>dialog box, click </a:t>
            </a:r>
            <a:r>
              <a:rPr lang="en-US" sz="1200" b="1" dirty="0">
                <a:solidFill>
                  <a:schemeClr val="bg1"/>
                </a:solidFill>
              </a:rPr>
              <a:t>Fill</a:t>
            </a:r>
            <a:r>
              <a:rPr lang="en-US" sz="1200" dirty="0">
                <a:solidFill>
                  <a:schemeClr val="bg1"/>
                </a:solidFill>
              </a:rPr>
              <a:t> in the left pane, select </a:t>
            </a:r>
            <a:r>
              <a:rPr lang="en-US" sz="1200" b="1" dirty="0">
                <a:solidFill>
                  <a:schemeClr val="bg1"/>
                </a:solidFill>
              </a:rPr>
              <a:t>Gradient fill</a:t>
            </a:r>
            <a:r>
              <a:rPr lang="en-US" sz="1200" dirty="0">
                <a:solidFill>
                  <a:schemeClr val="bg1"/>
                </a:solidFill>
              </a:rPr>
              <a:t> in the </a:t>
            </a:r>
            <a:r>
              <a:rPr lang="en-US" sz="1200" b="1" dirty="0">
                <a:solidFill>
                  <a:schemeClr val="bg1"/>
                </a:solidFill>
              </a:rPr>
              <a:t>Fill</a:t>
            </a:r>
            <a:r>
              <a:rPr lang="en-US" sz="1200" dirty="0">
                <a:solidFill>
                  <a:schemeClr val="bg1"/>
                </a:solidFill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 the </a:t>
            </a:r>
            <a:r>
              <a:rPr lang="en-US" sz="1200" b="1" dirty="0">
                <a:solidFill>
                  <a:schemeClr val="bg1"/>
                </a:solidFill>
              </a:rPr>
              <a:t>Type</a:t>
            </a:r>
            <a:r>
              <a:rPr lang="en-US" sz="1200" dirty="0">
                <a:solidFill>
                  <a:schemeClr val="bg1"/>
                </a:solidFill>
              </a:rPr>
              <a:t> list, select </a:t>
            </a:r>
            <a:r>
              <a:rPr lang="en-US" sz="1200" b="1" dirty="0">
                <a:solidFill>
                  <a:schemeClr val="bg1"/>
                </a:solidFill>
              </a:rPr>
              <a:t>Radial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Click the button next to </a:t>
            </a:r>
            <a:r>
              <a:rPr lang="en-US" sz="1200" b="1" dirty="0">
                <a:solidFill>
                  <a:schemeClr val="bg1"/>
                </a:solidFill>
              </a:rPr>
              <a:t>Direction</a:t>
            </a:r>
            <a:r>
              <a:rPr lang="en-US" sz="1200" dirty="0">
                <a:solidFill>
                  <a:schemeClr val="bg1"/>
                </a:solidFill>
              </a:rPr>
              <a:t>, and then click </a:t>
            </a:r>
            <a:r>
              <a:rPr lang="en-US" sz="1200" b="1" dirty="0">
                <a:solidFill>
                  <a:schemeClr val="bg1"/>
                </a:solidFill>
              </a:rPr>
              <a:t>From Center </a:t>
            </a:r>
            <a:r>
              <a:rPr lang="en-US" sz="1200" dirty="0">
                <a:solidFill>
                  <a:schemeClr val="bg1"/>
                </a:solidFill>
              </a:rPr>
              <a:t>(third option from the left).</a:t>
            </a:r>
            <a:endParaRPr lang="en-US" sz="1200" b="1" dirty="0">
              <a:solidFill>
                <a:schemeClr val="bg1"/>
              </a:solidFill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Under </a:t>
            </a:r>
            <a:r>
              <a:rPr lang="en-US" sz="1200" b="1" dirty="0">
                <a:solidFill>
                  <a:schemeClr val="bg1"/>
                </a:solidFill>
              </a:rPr>
              <a:t>Gradient stops</a:t>
            </a:r>
            <a:r>
              <a:rPr lang="en-US" sz="1200" dirty="0">
                <a:solidFill>
                  <a:schemeClr val="bg1"/>
                </a:solidFill>
              </a:rPr>
              <a:t>, click </a:t>
            </a:r>
            <a:r>
              <a:rPr lang="en-US" sz="1200" b="1" dirty="0">
                <a:solidFill>
                  <a:schemeClr val="bg1"/>
                </a:solidFill>
              </a:rPr>
              <a:t>Add</a:t>
            </a:r>
            <a:r>
              <a:rPr lang="en-US" sz="1200" dirty="0">
                <a:solidFill>
                  <a:schemeClr val="bg1"/>
                </a:solidFill>
              </a:rPr>
              <a:t> or </a:t>
            </a:r>
            <a:r>
              <a:rPr lang="en-US" sz="1200" b="1" dirty="0">
                <a:solidFill>
                  <a:schemeClr val="bg1"/>
                </a:solidFill>
              </a:rPr>
              <a:t>Remove</a:t>
            </a:r>
            <a:r>
              <a:rPr lang="en-US" sz="1200" dirty="0">
                <a:solidFill>
                  <a:schemeClr val="bg1"/>
                </a:solidFill>
              </a:rPr>
              <a:t> until two stops appear in the drop-down list.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Also under </a:t>
            </a:r>
            <a:r>
              <a:rPr lang="en-US" sz="1200" b="1" dirty="0">
                <a:solidFill>
                  <a:schemeClr val="bg1"/>
                </a:solidFill>
              </a:rPr>
              <a:t>Gradient stops</a:t>
            </a:r>
            <a:r>
              <a:rPr lang="en-US" sz="1200" dirty="0">
                <a:solidFill>
                  <a:schemeClr val="bg1"/>
                </a:solidFill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Select </a:t>
            </a:r>
            <a:r>
              <a:rPr lang="en-US" sz="1200" b="1" dirty="0">
                <a:solidFill>
                  <a:schemeClr val="bg1"/>
                </a:solidFill>
              </a:rPr>
              <a:t>Stop 1 </a:t>
            </a:r>
            <a:r>
              <a:rPr lang="en-US" sz="1200" dirty="0">
                <a:solidFill>
                  <a:schemeClr val="bg1"/>
                </a:solidFill>
              </a:rPr>
              <a:t>from the list, and then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 the </a:t>
            </a:r>
            <a:r>
              <a:rPr lang="en-US" sz="1200" b="1" dirty="0">
                <a:solidFill>
                  <a:schemeClr val="bg1"/>
                </a:solidFill>
              </a:rPr>
              <a:t>Stop position </a:t>
            </a:r>
            <a:r>
              <a:rPr lang="en-US" sz="1200" dirty="0">
                <a:solidFill>
                  <a:schemeClr val="bg1"/>
                </a:solidFill>
              </a:rPr>
              <a:t>box, enter </a:t>
            </a:r>
            <a:r>
              <a:rPr lang="en-US" sz="1200" b="1" dirty="0">
                <a:solidFill>
                  <a:schemeClr val="bg1"/>
                </a:solidFill>
              </a:rPr>
              <a:t>0%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Click the button next to </a:t>
            </a:r>
            <a:r>
              <a:rPr lang="en-US" sz="1200" b="1" dirty="0">
                <a:solidFill>
                  <a:schemeClr val="bg1"/>
                </a:solidFill>
              </a:rPr>
              <a:t>Color,</a:t>
            </a:r>
            <a:r>
              <a:rPr lang="en-US" sz="1200" dirty="0">
                <a:solidFill>
                  <a:schemeClr val="bg1"/>
                </a:solidFill>
              </a:rPr>
              <a:t> and then under </a:t>
            </a:r>
            <a:r>
              <a:rPr lang="en-US" sz="1200" b="1" dirty="0">
                <a:solidFill>
                  <a:schemeClr val="bg1"/>
                </a:solidFill>
              </a:rPr>
              <a:t>Theme Colors </a:t>
            </a:r>
            <a:r>
              <a:rPr lang="en-US" sz="1200" dirty="0">
                <a:solidFill>
                  <a:schemeClr val="bg1"/>
                </a:solidFill>
              </a:rPr>
              <a:t>click </a:t>
            </a:r>
            <a:r>
              <a:rPr lang="en-US" sz="1200" b="1" dirty="0">
                <a:solidFill>
                  <a:schemeClr val="bg1"/>
                </a:solidFill>
              </a:rPr>
              <a:t>Black, Text 1, Lighter 50% </a:t>
            </a:r>
            <a:r>
              <a:rPr lang="en-US" sz="1200" dirty="0">
                <a:solidFill>
                  <a:schemeClr val="bg1"/>
                </a:solidFill>
              </a:rPr>
              <a:t>(second row, second option from the left).</a:t>
            </a:r>
            <a:endParaRPr lang="en-US" sz="1200" b="1" dirty="0">
              <a:solidFill>
                <a:schemeClr val="bg1"/>
              </a:solidFill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Select </a:t>
            </a:r>
            <a:r>
              <a:rPr lang="en-US" sz="1200" b="1" dirty="0">
                <a:solidFill>
                  <a:schemeClr val="bg1"/>
                </a:solidFill>
              </a:rPr>
              <a:t>Stop 2 </a:t>
            </a:r>
            <a:r>
              <a:rPr lang="en-US" sz="1200" dirty="0">
                <a:solidFill>
                  <a:schemeClr val="bg1"/>
                </a:solidFill>
              </a:rPr>
              <a:t>from the list,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 the </a:t>
            </a:r>
            <a:r>
              <a:rPr lang="en-US" sz="1200" b="1" dirty="0">
                <a:solidFill>
                  <a:schemeClr val="bg1"/>
                </a:solidFill>
              </a:rPr>
              <a:t>Stop position </a:t>
            </a:r>
            <a:r>
              <a:rPr lang="en-US" sz="1200" dirty="0">
                <a:solidFill>
                  <a:schemeClr val="bg1"/>
                </a:solidFill>
              </a:rPr>
              <a:t>box, enter </a:t>
            </a:r>
            <a:r>
              <a:rPr lang="en-US" sz="1200" b="1" dirty="0">
                <a:solidFill>
                  <a:schemeClr val="bg1"/>
                </a:solidFill>
              </a:rPr>
              <a:t>100%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Click the button next to </a:t>
            </a:r>
            <a:r>
              <a:rPr lang="en-US" sz="1200" b="1" dirty="0">
                <a:solidFill>
                  <a:schemeClr val="bg1"/>
                </a:solidFill>
              </a:rPr>
              <a:t>Color</a:t>
            </a:r>
            <a:r>
              <a:rPr lang="en-US" sz="1200" dirty="0">
                <a:solidFill>
                  <a:schemeClr val="bg1"/>
                </a:solidFill>
              </a:rPr>
              <a:t>, and then under </a:t>
            </a:r>
            <a:r>
              <a:rPr lang="en-US" sz="1200" b="1" dirty="0">
                <a:solidFill>
                  <a:schemeClr val="bg1"/>
                </a:solidFill>
              </a:rPr>
              <a:t>Theme Colors </a:t>
            </a:r>
            <a:r>
              <a:rPr lang="en-US" sz="1200" dirty="0">
                <a:solidFill>
                  <a:schemeClr val="bg1"/>
                </a:solidFill>
              </a:rPr>
              <a:t>click </a:t>
            </a:r>
            <a:r>
              <a:rPr lang="en-US" sz="1200" b="1" dirty="0">
                <a:solidFill>
                  <a:schemeClr val="bg1"/>
                </a:solidFill>
              </a:rPr>
              <a:t>Black, Text 1 </a:t>
            </a:r>
            <a:r>
              <a:rPr lang="en-US" sz="1200" dirty="0">
                <a:solidFill>
                  <a:schemeClr val="bg1"/>
                </a:solidFill>
              </a:rPr>
              <a:t>(first row, second option from the left).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0712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ANI_P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58AE991-29C3-41D0-8D0B-080A4A183B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ANI_PIC</Template>
  <TotalTime>1</TotalTime>
  <Words>2480</Words>
  <Application>Microsoft Office PowerPoint</Application>
  <PresentationFormat>On-screen Show (4:3)</PresentationFormat>
  <Paragraphs>223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Calisto MT</vt:lpstr>
      <vt:lpstr>Gill Sans MT</vt:lpstr>
      <vt:lpstr>ANI_PIC</vt:lpstr>
      <vt:lpstr>1_Office Theme</vt:lpstr>
      <vt:lpstr>4_Office Theme</vt:lpstr>
      <vt:lpstr>5_Office Theme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Jessie Pennepacker</dc:creator>
  <cp:lastModifiedBy>Julieann Tran Mortland</cp:lastModifiedBy>
  <cp:revision>3</cp:revision>
  <dcterms:created xsi:type="dcterms:W3CDTF">2012-06-07T18:22:00Z</dcterms:created>
  <dcterms:modified xsi:type="dcterms:W3CDTF">2015-02-12T21:06:31Z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TC103382649990</vt:lpwstr>
  </property>
</Properties>
</file>