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4" r:id="rId4"/>
    <p:sldMasterId id="2147483666" r:id="rId5"/>
    <p:sldMasterId id="2147483668" r:id="rId6"/>
  </p:sldMasterIdLst>
  <p:notesMasterIdLst>
    <p:notesMasterId r:id="rId11"/>
  </p:notesMasterIdLst>
  <p:sldIdLst>
    <p:sldId id="256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54225" autoAdjust="0"/>
  </p:normalViewPr>
  <p:slideViewPr>
    <p:cSldViewPr showGuides="1">
      <p:cViewPr varScale="1">
        <p:scale>
          <a:sx n="38" d="100"/>
          <a:sy n="3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 smtClean="0"/>
              <a:t>For</a:t>
            </a:r>
            <a:r>
              <a:rPr lang="en-US" sz="1200" baseline="0" dirty="0" smtClean="0"/>
              <a:t> reproduction steps for this slide, refer to the PowerPoint template titled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picture and text effects for PowerPoint slides</a:t>
            </a:r>
            <a:r>
              <a:rPr lang="en-US" sz="1200" baseline="0" dirty="0" smtClean="0"/>
              <a:t>” (ANI_TEXT.potx), slide number 8.</a:t>
            </a:r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Custom animation effects: video wall reveal picture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latin typeface="+mn-lt"/>
              </a:rPr>
              <a:t>Tip</a:t>
            </a:r>
            <a:r>
              <a:rPr lang="en-US" sz="1200" b="0" baseline="0" dirty="0" smtClean="0">
                <a:latin typeface="+mn-lt"/>
              </a:rPr>
              <a:t>: For best results when reproducing the picture effects on this slide, you may want to use the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 feature. To do so, right-click the slide background and select </a:t>
            </a:r>
            <a:r>
              <a:rPr lang="en-US" sz="1200" b="1" baseline="0" dirty="0" smtClean="0">
                <a:latin typeface="+mn-lt"/>
              </a:rPr>
              <a:t>Grid and Guides</a:t>
            </a:r>
            <a:r>
              <a:rPr lang="en-US" sz="1200" b="0" baseline="0" dirty="0" smtClean="0">
                <a:latin typeface="+mn-lt"/>
              </a:rPr>
              <a:t>. Under </a:t>
            </a:r>
            <a:r>
              <a:rPr lang="en-US" sz="1200" b="1" baseline="0" dirty="0" smtClean="0">
                <a:latin typeface="+mn-lt"/>
              </a:rPr>
              <a:t>Snap to</a:t>
            </a:r>
            <a:r>
              <a:rPr lang="en-US" sz="1200" b="0" baseline="0" dirty="0" smtClean="0">
                <a:latin typeface="+mn-lt"/>
              </a:rPr>
              <a:t>, select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background</a:t>
            </a:r>
            <a:r>
              <a:rPr lang="en-US" sz="1200" baseline="0" dirty="0" smtClean="0"/>
              <a:t> on this slide, do the following:</a:t>
            </a:r>
            <a:endParaRPr lang="en-US" sz="1200" b="1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Right-click the slide background area, and then click </a:t>
            </a:r>
            <a:r>
              <a:rPr lang="en-US" sz="1200" b="1" baseline="0" dirty="0" smtClean="0"/>
              <a:t>Format Background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</a:t>
            </a:r>
            <a:r>
              <a:rPr lang="en-US" sz="1200" b="1" baseline="0" dirty="0" smtClean="0"/>
              <a:t> Format Background </a:t>
            </a:r>
            <a:r>
              <a:rPr lang="en-US" sz="1200" b="0" baseline="0" dirty="0" smtClean="0"/>
              <a:t>dialog box, in the left pane, select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Fill </a:t>
            </a:r>
            <a:r>
              <a:rPr lang="en-US" sz="1200" b="0" baseline="0" dirty="0" smtClean="0"/>
              <a:t>pane: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Picture or texture fill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Insert from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 Picture </a:t>
            </a:r>
            <a:r>
              <a:rPr lang="en-US" sz="1200" b="0" baseline="0" dirty="0" smtClean="0"/>
              <a:t>dialog box, s</a:t>
            </a:r>
            <a:r>
              <a:rPr lang="en-US" sz="1200" baseline="0" dirty="0" smtClean="0"/>
              <a:t>elect a picture, and then click </a:t>
            </a:r>
            <a:r>
              <a:rPr lang="en-US" sz="1200" b="1" baseline="0" dirty="0" smtClean="0"/>
              <a:t>Insert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</a:t>
            </a:r>
            <a:r>
              <a:rPr lang="en-US" sz="1200" baseline="0" dirty="0" smtClean="0"/>
              <a:t>the first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Shapes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and then under </a:t>
            </a:r>
            <a:r>
              <a:rPr lang="en-US" sz="1200" b="1" dirty="0" smtClean="0"/>
              <a:t>Rectangles</a:t>
            </a:r>
            <a:r>
              <a:rPr lang="en-US" sz="1200" dirty="0" smtClean="0"/>
              <a:t> click </a:t>
            </a:r>
            <a:r>
              <a:rPr lang="en-US" sz="1200" b="1" dirty="0" smtClean="0"/>
              <a:t>Rectangle </a:t>
            </a:r>
            <a:r>
              <a:rPr lang="en-US" sz="1200" b="0" dirty="0" smtClean="0"/>
              <a:t>(first option on the left).</a:t>
            </a:r>
            <a:r>
              <a:rPr lang="en-US" sz="1200" b="0" baseline="0" dirty="0" smtClean="0"/>
              <a:t> On the slide, </a:t>
            </a:r>
            <a:r>
              <a:rPr lang="en-US" sz="1200" dirty="0" smtClean="0"/>
              <a:t>drag</a:t>
            </a:r>
            <a:r>
              <a:rPr lang="en-US" sz="1200" baseline="0" dirty="0" smtClean="0"/>
              <a:t> to draw the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rectangle. 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group, do the following to change it into a square: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Height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Width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 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Fill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Black, Text 1 </a:t>
            </a:r>
            <a:r>
              <a:rPr lang="en-US" sz="1200" b="0" baseline="0" dirty="0" smtClean="0"/>
              <a:t>(first row, second option from the left)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Outline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No Outline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Select the square.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</a:t>
            </a:r>
            <a:r>
              <a:rPr lang="en-US" sz="1200" baseline="0" dirty="0" smtClean="0"/>
              <a:t> under</a:t>
            </a:r>
            <a:r>
              <a:rPr lang="en-US" sz="1200" dirty="0" smtClean="0"/>
              <a:t> </a:t>
            </a:r>
            <a:r>
              <a:rPr lang="en-US" sz="1200" b="1" dirty="0" smtClean="0"/>
              <a:t>Paste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  <a:r>
              <a:rPr lang="en-US" sz="1200" baseline="0" dirty="0" smtClean="0"/>
              <a:t> Repeat this process two more times for a total of four squares.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pane:</a:t>
            </a:r>
            <a:endParaRPr lang="en-US" sz="120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</a:t>
            </a:r>
            <a:r>
              <a:rPr lang="en-US" sz="1200" b="0" baseline="0" dirty="0" smtClean="0"/>
              <a:t> 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Subtle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first animation effect. Click the arrow to the right of the first animation effect (fade effect for the first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second animation effect. Click the arrow to the right of the second animation effect (fade effect for the second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third animation effect. Click the arrow to the right of the third animation effect (fade effect for the third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0.2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fourth animation effect. Click the arrow to the right of the fourth animation effect (fade effect for the fourth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second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first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first row of squares</a:t>
            </a:r>
            <a:r>
              <a:rPr lang="en-US" sz="1200" baseline="0" dirty="0" smtClean="0"/>
              <a:t>. Repeat this process two more times for a total of four new squares (a total of eight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Editing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Select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Selection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Pane</a:t>
            </a:r>
            <a:r>
              <a:rPr lang="en-US" sz="1200" baseline="0" dirty="0" smtClean="0"/>
              <a:t>. 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fifth, sixth, seventh, and eighth</a:t>
            </a:r>
            <a:r>
              <a:rPr lang="en-US" sz="1200" baseline="0" dirty="0" smtClean="0"/>
              <a:t> 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fifth, sixth, seventh, and eighth animation effects (fade effects for the second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fifth animation effect. Click the arrow to the right of the fifth animation effect (fade effect for the fifth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0.4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0.5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0.6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0.7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third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second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second row of squares</a:t>
            </a:r>
            <a:r>
              <a:rPr lang="en-US" sz="1200" baseline="0" dirty="0" smtClean="0"/>
              <a:t>. Repeat this process two more times for a total of four new squares (a total of 12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Bottom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</a:t>
            </a:r>
            <a:r>
              <a:rPr lang="en-US" sz="1200" dirty="0" smtClean="0"/>
              <a:t>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animation effects (fade effects for the third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ninth animation effect. Click the arrow to the right of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0.8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10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0.9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11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12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endParaRPr lang="en-US" sz="14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Custom animation effects: Grayscale picture fades to full color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grayscale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</a:t>
            </a:r>
            <a:r>
              <a:rPr lang="en-US" sz="1200" i="0" baseline="0" dirty="0" smtClean="0"/>
              <a:t> dialog box, select a color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4.15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6.25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Color Modes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Grayscale </a:t>
            </a:r>
            <a:r>
              <a:rPr lang="en-US" sz="1200" b="0" baseline="0" dirty="0" smtClean="0"/>
              <a:t>(first option from the left)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Right-click the grayscale picture, and then click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 dialog box, in the left pane, click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pane, 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Offset Diagonal Top Right </a:t>
            </a:r>
            <a:r>
              <a:rPr lang="en-US" sz="1200" baseline="0" dirty="0" smtClean="0"/>
              <a:t>(third row, first option on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r>
              <a:rPr lang="en-US" sz="1200" dirty="0" smtClean="0"/>
              <a:t>To reproduce the full-color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grayscale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duplicate picture. </a:t>
            </a: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full-color picture, and then do the following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Slow.</a:t>
            </a: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Expand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Fast</a:t>
            </a:r>
            <a:r>
              <a:rPr lang="en-US" sz="1200" b="0" baseline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b="0" baseline="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r>
              <a:rPr lang="en-US" sz="1200" baseline="0" dirty="0" smtClean="0"/>
              <a:t>On the </a:t>
            </a:r>
            <a:r>
              <a:rPr lang="en-US" sz="1200" b="1" baseline="0" dirty="0" smtClean="0"/>
              <a:t>Design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Style 8</a:t>
            </a:r>
            <a:r>
              <a:rPr lang="en-US" sz="1200" b="0" baseline="0" dirty="0" smtClean="0"/>
              <a:t> (second row, fourth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this action is taken in a PowerPoint presentation containing more than one slide, the background style will be applied to all of the slides.)</a:t>
            </a:r>
            <a:endParaRPr lang="en-US" sz="1200" b="1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400" b="1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Custom animation effects: faded zoom entrance and exit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picture. 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Rectangles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Rounded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(second option from the left)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Offset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Center </a:t>
            </a:r>
            <a:r>
              <a:rPr lang="en-US" sz="1200" b="0" baseline="0" dirty="0" smtClean="0"/>
              <a:t>(second row, second option from the left).</a:t>
            </a:r>
            <a:endParaRPr lang="en-US" sz="1200" b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picture.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dirty="0" smtClean="0"/>
              <a:t>To duplicate the animated</a:t>
            </a:r>
            <a:r>
              <a:rPr lang="en-US" sz="1200" baseline="0" dirty="0" smtClean="0"/>
              <a:t> picture</a:t>
            </a:r>
            <a:r>
              <a:rPr lang="en-US" sz="1200" dirty="0" smtClean="0"/>
              <a:t> effects on this slide, do the</a:t>
            </a:r>
            <a:r>
              <a:rPr lang="en-US" sz="1200" baseline="0" dirty="0" smtClean="0"/>
              <a:t>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first picture.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</a:t>
            </a:r>
            <a:r>
              <a:rPr lang="en-US" sz="1200" baseline="0" dirty="0" smtClean="0"/>
              <a:t> second </a:t>
            </a:r>
            <a:r>
              <a:rPr lang="en-US" sz="1200" dirty="0" smtClean="0"/>
              <a:t>picture.</a:t>
            </a:r>
            <a:r>
              <a:rPr lang="en-US" sz="1200" baseline="0" dirty="0" smtClean="0"/>
              <a:t>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picture.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</a:t>
            </a:r>
            <a:r>
              <a:rPr lang="en-US" sz="1200" dirty="0" smtClean="0"/>
              <a:t>elect all three pictures.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</a:t>
            </a:r>
            <a:r>
              <a:rPr lang="en-US" sz="120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In the </a:t>
            </a:r>
            <a:r>
              <a:rPr lang="en-US" sz="1200" b="1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dirty="0" smtClean="0"/>
              <a:t>, select the sixth animation </a:t>
            </a:r>
            <a:r>
              <a:rPr lang="en-US" sz="1200" baseline="0" dirty="0" smtClean="0"/>
              <a:t>effect (faded zoom exit effect for the third picture). Click the arrow to the right of the effect, and then click </a:t>
            </a:r>
            <a:r>
              <a:rPr lang="en-US" sz="1200" b="1" baseline="0" dirty="0" smtClean="0"/>
              <a:t>Remove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Lighter 50%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2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9464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If you notice delays in slide effects or a decrease in performance, you may want to remove the reproduction instructions in 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 Slide 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N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otes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. To remove the instructions from a particular slide:</a:t>
            </a:r>
          </a:p>
          <a:p>
            <a:endParaRPr lang="en-US" sz="1600" b="1" dirty="0" smtClean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press DELETE.</a:t>
            </a:r>
          </a:p>
          <a:p>
            <a:pPr marL="342900" indent="-342900"/>
            <a:endParaRPr lang="en-US" sz="1600" b="1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64" y="2438400"/>
            <a:ext cx="2701636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To print the reproduction instructions in this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Select the slide that you want to reproduce.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Copy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Open a new document in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Paste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 into the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Print the Word document.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007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For your reference, the steps required to reproduce each of these slides have been included in the Slide Notes.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Reproduction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Printing instructions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Removing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9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3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609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Animated picture effects for PowerPoint slides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8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58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7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8" name="Rectangle 157"/>
            <p:cNvSpPr/>
            <p:nvPr/>
          </p:nvSpPr>
          <p:spPr>
            <a:xfrm>
              <a:off x="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86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86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286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572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572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572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858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858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917724_fruitandvegiecombo.jpg"/>
          <p:cNvPicPr>
            <a:picLocks noChangeAspect="1"/>
          </p:cNvPicPr>
          <p:nvPr/>
        </p:nvPicPr>
        <p:blipFill>
          <a:blip r:embed="rId3" cstate="print">
            <a:grayscl/>
          </a:blip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20917724_fruitandvegiecombo.jpg"/>
          <p:cNvPicPr>
            <a:picLocks noChangeAspect="1"/>
          </p:cNvPicPr>
          <p:nvPr/>
        </p:nvPicPr>
        <p:blipFill>
          <a:blip r:embed="rId3" cstate="print"/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50000"/>
                <a:lumOff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691056977_500b2ec970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9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2691865550_e969fdcb0c_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18789367_barn.png"/>
          <p:cNvPicPr>
            <a:picLocks noChangeAspect="1"/>
          </p:cNvPicPr>
          <p:nvPr/>
        </p:nvPicPr>
        <p:blipFill>
          <a:blip r:embed="rId5" cstate="print"/>
          <a:srcRect l="4489" r="16625"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_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8AE991-29C3-41D0-8D0B-080A4A183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ANI_PIC</Template>
  <TotalTime>1</TotalTime>
  <Words>2480</Words>
  <Application>Microsoft Office PowerPoint</Application>
  <PresentationFormat>On-screen Show (4:3)</PresentationFormat>
  <Paragraphs>174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ANI_PIC</vt:lpstr>
      <vt:lpstr>1_Office Theme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Jessie Pennepacker</dc:creator>
  <cp:lastModifiedBy>Jessie Pennepacker</cp:lastModifiedBy>
  <cp:revision>1</cp:revision>
  <dcterms:created xsi:type="dcterms:W3CDTF">2012-06-07T18:22:00Z</dcterms:created>
  <dcterms:modified xsi:type="dcterms:W3CDTF">2012-06-07T18:23:20Z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TC103382649990</vt:lpwstr>
  </property>
</Properties>
</file>