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50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83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3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15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3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36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40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89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31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64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3B47-9352-45ED-AFE1-46E40A47D1F2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A36D-1BB7-41AC-8E3B-CA87471A3D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2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66"/>
                </a:solidFill>
              </a:rPr>
              <a:t>Kobbi Amal</a:t>
            </a:r>
            <a:endParaRPr lang="fr-FR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2606" y="55965"/>
            <a:ext cx="10515600" cy="1325563"/>
          </a:xfrm>
        </p:spPr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1) How </a:t>
            </a:r>
            <a:r>
              <a:rPr lang="en-US" i="1" dirty="0">
                <a:solidFill>
                  <a:srgbClr val="0070C0"/>
                </a:solidFill>
              </a:rPr>
              <a:t>does the web works</a:t>
            </a:r>
            <a:r>
              <a:rPr lang="en-US" dirty="0">
                <a:solidFill>
                  <a:srgbClr val="0070C0"/>
                </a:solidFill>
              </a:rPr>
              <a:t>?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05961" y="718746"/>
            <a:ext cx="1074888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Web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summarized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interactions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clients and server.</a:t>
            </a:r>
          </a:p>
          <a:p>
            <a:pPr algn="just">
              <a:lnSpc>
                <a:spcPct val="150000"/>
              </a:lnSpc>
            </a:pP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connected to the web are called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simplified diagram of how they interact might look like this: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are the typical web user's internet-connected devices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web-accessing software available on those devices (usually a web browser like Firefox or Chrome).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are computers that store webpages, sites, or apps. When a client device wants to access a webpage, a copy of the webpage is downloaded from the server onto the client machine to be displayed in the user's web browser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" y="4262511"/>
            <a:ext cx="10865533" cy="22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7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2) What </a:t>
            </a:r>
            <a:r>
              <a:rPr lang="en-US" dirty="0" smtClean="0">
                <a:solidFill>
                  <a:srgbClr val="0070C0"/>
                </a:solidFill>
              </a:rPr>
              <a:t>do you need</a:t>
            </a:r>
            <a:r>
              <a:rPr lang="en-US" i="1" dirty="0" smtClean="0">
                <a:solidFill>
                  <a:srgbClr val="0070C0"/>
                </a:solidFill>
              </a:rPr>
              <a:t> to be a web developer?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key </a:t>
            </a:r>
            <a:r>
              <a:rPr lang="en-US" dirty="0"/>
              <a:t>skills to be successful in web development include: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Computer literacy</a:t>
            </a:r>
          </a:p>
          <a:p>
            <a:r>
              <a:rPr lang="en-US" dirty="0"/>
              <a:t>Strong numeracy skills</a:t>
            </a:r>
          </a:p>
          <a:p>
            <a:r>
              <a:rPr lang="en-US" dirty="0"/>
              <a:t>Strong creative ability</a:t>
            </a:r>
          </a:p>
          <a:p>
            <a:r>
              <a:rPr lang="en-US" dirty="0"/>
              <a:t>Attention to detail</a:t>
            </a:r>
          </a:p>
          <a:p>
            <a:r>
              <a:rPr lang="en-US" dirty="0"/>
              <a:t>Strong communication skills</a:t>
            </a:r>
          </a:p>
          <a:p>
            <a:r>
              <a:rPr lang="en-US" dirty="0"/>
              <a:t>Excellent problem-solving skills</a:t>
            </a:r>
          </a:p>
          <a:p>
            <a:r>
              <a:rPr lang="en-US" dirty="0"/>
              <a:t>A logical approach to work</a:t>
            </a:r>
          </a:p>
          <a:p>
            <a:r>
              <a:rPr lang="en-US" dirty="0"/>
              <a:t>The ability to explain technical matters clearly</a:t>
            </a:r>
          </a:p>
          <a:p>
            <a:r>
              <a:rPr lang="en-US" dirty="0"/>
              <a:t>A keen interest in technology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65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2)What</a:t>
            </a:r>
            <a:r>
              <a:rPr lang="en-US" i="1" dirty="0">
                <a:solidFill>
                  <a:srgbClr val="0070C0"/>
                </a:solidFill>
              </a:rPr>
              <a:t> </a:t>
            </a:r>
            <a:r>
              <a:rPr lang="en-US" dirty="0">
                <a:solidFill>
                  <a:srgbClr val="0070C0"/>
                </a:solidFill>
              </a:rPr>
              <a:t>do you need</a:t>
            </a:r>
            <a:r>
              <a:rPr lang="en-US" i="1" dirty="0">
                <a:solidFill>
                  <a:srgbClr val="0070C0"/>
                </a:solidFill>
              </a:rPr>
              <a:t> to be a web developer?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1253" y="14739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HTML/CSS </a:t>
            </a:r>
            <a:r>
              <a:rPr lang="en-US" dirty="0"/>
              <a:t>skills</a:t>
            </a:r>
          </a:p>
          <a:p>
            <a:r>
              <a:rPr lang="en-US" dirty="0"/>
              <a:t>Analytical skills</a:t>
            </a:r>
          </a:p>
          <a:p>
            <a:r>
              <a:rPr lang="en-US" dirty="0"/>
              <a:t>Responsive design skills</a:t>
            </a:r>
          </a:p>
          <a:p>
            <a:r>
              <a:rPr lang="en-US" dirty="0"/>
              <a:t>JavaScript skills</a:t>
            </a:r>
          </a:p>
          <a:p>
            <a:r>
              <a:rPr lang="en-US" dirty="0"/>
              <a:t>Interpersonal skills</a:t>
            </a:r>
          </a:p>
          <a:p>
            <a:r>
              <a:rPr lang="en-US" dirty="0"/>
              <a:t>Testing and debugging skills</a:t>
            </a:r>
          </a:p>
          <a:p>
            <a:r>
              <a:rPr lang="en-US" dirty="0"/>
              <a:t>Back-end basics</a:t>
            </a:r>
          </a:p>
          <a:p>
            <a:r>
              <a:rPr lang="en-US" dirty="0"/>
              <a:t>Search engine optimization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0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70C0"/>
                </a:solidFill>
              </a:rPr>
              <a:t>3) What’s </a:t>
            </a:r>
            <a:r>
              <a:rPr lang="en-US" i="1" dirty="0">
                <a:solidFill>
                  <a:srgbClr val="0070C0"/>
                </a:solidFill>
              </a:rPr>
              <a:t>the role of a web developer.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role is responsible for designing, coding and modifying websites, from layout to function and according to a client's specifications. Strive to create visually appealing sites that feature user-friendly design and clear navigation</a:t>
            </a:r>
            <a:r>
              <a:rPr lang="en-US" sz="1800" dirty="0" smtClean="0"/>
              <a:t>.</a:t>
            </a:r>
          </a:p>
          <a:p>
            <a:r>
              <a:rPr lang="fr-FR" sz="1800" dirty="0" smtClean="0"/>
              <a:t>Write web pages </a:t>
            </a:r>
            <a:r>
              <a:rPr lang="fr-FR" sz="1800" dirty="0" err="1" smtClean="0"/>
              <a:t>with</a:t>
            </a:r>
            <a:r>
              <a:rPr lang="fr-FR" sz="1800" dirty="0" smtClean="0"/>
              <a:t> a </a:t>
            </a:r>
            <a:r>
              <a:rPr lang="fr-FR" sz="1800" dirty="0" err="1" smtClean="0"/>
              <a:t>combination</a:t>
            </a:r>
            <a:r>
              <a:rPr lang="fr-FR" sz="1800" dirty="0" smtClean="0"/>
              <a:t> of </a:t>
            </a:r>
            <a:r>
              <a:rPr lang="fr-FR" sz="1800" dirty="0" err="1" smtClean="0"/>
              <a:t>markup</a:t>
            </a:r>
            <a:r>
              <a:rPr lang="fr-FR" sz="1800" dirty="0" smtClean="0"/>
              <a:t> </a:t>
            </a:r>
            <a:r>
              <a:rPr lang="fr-FR" sz="1800" dirty="0" err="1" smtClean="0"/>
              <a:t>languages</a:t>
            </a:r>
            <a:r>
              <a:rPr lang="fr-FR" sz="1800" dirty="0" smtClean="0"/>
              <a:t>.</a:t>
            </a:r>
          </a:p>
          <a:p>
            <a:r>
              <a:rPr lang="fr-FR" sz="1800" dirty="0" err="1" smtClean="0"/>
              <a:t>Create</a:t>
            </a:r>
            <a:r>
              <a:rPr lang="fr-FR" sz="1800" dirty="0" smtClean="0"/>
              <a:t> </a:t>
            </a:r>
            <a:r>
              <a:rPr lang="fr-FR" sz="1800" dirty="0" err="1" smtClean="0"/>
              <a:t>quality</a:t>
            </a:r>
            <a:r>
              <a:rPr lang="fr-FR" sz="1800" dirty="0" smtClean="0"/>
              <a:t> </a:t>
            </a:r>
            <a:r>
              <a:rPr lang="fr-FR" sz="1800" dirty="0" err="1" smtClean="0"/>
              <a:t>mockups</a:t>
            </a:r>
            <a:r>
              <a:rPr lang="fr-FR" sz="1800" dirty="0" smtClean="0"/>
              <a:t> and prototypes.</a:t>
            </a:r>
          </a:p>
          <a:p>
            <a:r>
              <a:rPr lang="fr-FR" sz="1800" dirty="0" err="1" smtClean="0"/>
              <a:t>Build</a:t>
            </a:r>
            <a:r>
              <a:rPr lang="fr-FR" sz="1800" dirty="0" smtClean="0"/>
              <a:t> a WordPress site </a:t>
            </a:r>
            <a:r>
              <a:rPr lang="fr-FR" sz="1800" dirty="0" err="1" smtClean="0"/>
              <a:t>from</a:t>
            </a:r>
            <a:r>
              <a:rPr lang="fr-FR" sz="1800" dirty="0" smtClean="0"/>
              <a:t> scratch.</a:t>
            </a:r>
          </a:p>
          <a:p>
            <a:r>
              <a:rPr lang="fr-FR" sz="1800" dirty="0" err="1" smtClean="0"/>
              <a:t>Understand</a:t>
            </a:r>
            <a:r>
              <a:rPr lang="fr-FR" sz="1800" dirty="0" smtClean="0"/>
              <a:t> HTML and CMS.</a:t>
            </a:r>
          </a:p>
          <a:p>
            <a:r>
              <a:rPr lang="fr-FR" sz="1800" dirty="0" err="1" smtClean="0"/>
              <a:t>Understand</a:t>
            </a:r>
            <a:r>
              <a:rPr lang="fr-FR" sz="1800" dirty="0" smtClean="0"/>
              <a:t> UI and UX.</a:t>
            </a:r>
          </a:p>
          <a:p>
            <a:r>
              <a:rPr lang="fr-FR" sz="1800" dirty="0" err="1" smtClean="0"/>
              <a:t>Develop</a:t>
            </a:r>
            <a:r>
              <a:rPr lang="fr-FR" sz="1800" dirty="0" smtClean="0"/>
              <a:t> </a:t>
            </a:r>
            <a:r>
              <a:rPr lang="fr-FR" sz="1800" dirty="0" err="1" smtClean="0"/>
              <a:t>functional</a:t>
            </a:r>
            <a:r>
              <a:rPr lang="fr-FR" sz="1800" dirty="0" smtClean="0"/>
              <a:t> and </a:t>
            </a:r>
            <a:r>
              <a:rPr lang="fr-FR" sz="1800" dirty="0" err="1" smtClean="0"/>
              <a:t>appealing</a:t>
            </a:r>
            <a:r>
              <a:rPr lang="fr-FR" sz="1800" dirty="0" smtClean="0"/>
              <a:t> </a:t>
            </a:r>
            <a:r>
              <a:rPr lang="fr-FR" sz="1800" dirty="0" err="1" smtClean="0"/>
              <a:t>websites</a:t>
            </a:r>
            <a:r>
              <a:rPr lang="fr-FR" sz="1800" dirty="0" smtClean="0"/>
              <a:t> and web-</a:t>
            </a:r>
            <a:r>
              <a:rPr lang="fr-FR" sz="1800" dirty="0" err="1" smtClean="0"/>
              <a:t>based</a:t>
            </a:r>
            <a:r>
              <a:rPr lang="fr-FR" sz="1800" dirty="0" smtClean="0"/>
              <a:t> applications.</a:t>
            </a:r>
          </a:p>
          <a:p>
            <a:r>
              <a:rPr lang="fr-FR" sz="1800" dirty="0" err="1" smtClean="0"/>
              <a:t>Provide</a:t>
            </a:r>
            <a:r>
              <a:rPr lang="fr-FR" sz="1800" dirty="0" smtClean="0"/>
              <a:t> </a:t>
            </a:r>
            <a:r>
              <a:rPr lang="fr-FR" sz="1800" dirty="0" err="1" smtClean="0"/>
              <a:t>website</a:t>
            </a:r>
            <a:r>
              <a:rPr lang="fr-FR" sz="1800" dirty="0" smtClean="0"/>
              <a:t> maintenance and </a:t>
            </a:r>
            <a:r>
              <a:rPr lang="fr-FR" sz="1800" dirty="0" err="1" smtClean="0"/>
              <a:t>enhancements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9961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9291" y="2751965"/>
            <a:ext cx="5851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FF0066"/>
                </a:solidFill>
              </a:rPr>
              <a:t>Merci pour votre attention </a:t>
            </a:r>
            <a:endParaRPr lang="fr-FR" sz="40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4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169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Kobbi Amal</vt:lpstr>
      <vt:lpstr>1) How does the web works? </vt:lpstr>
      <vt:lpstr>2) What do you need to be a web developer?</vt:lpstr>
      <vt:lpstr>2)What do you need to be a web developer? </vt:lpstr>
      <vt:lpstr>3) What’s the role of a web developer.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10</cp:revision>
  <dcterms:created xsi:type="dcterms:W3CDTF">2021-01-25T15:46:55Z</dcterms:created>
  <dcterms:modified xsi:type="dcterms:W3CDTF">2021-01-25T16:45:24Z</dcterms:modified>
</cp:coreProperties>
</file>