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80" r:id="rId5"/>
  </p:sldIdLst>
  <p:sldSz cx="21386800" cy="30279975"/>
  <p:notesSz cx="6805613" cy="9944100"/>
  <p:defaultText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ry Chan" initials="GC" lastIdx="2" clrIdx="0">
    <p:extLst>
      <p:ext uri="{19B8F6BF-5375-455C-9EA6-DF929625EA0E}">
        <p15:presenceInfo xmlns:p15="http://schemas.microsoft.com/office/powerpoint/2012/main" userId="Gary Ch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66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C25182-321C-486A-9CCE-F5D863D353E2}" v="18" dt="2025-02-10T04:49:10.959"/>
    <p1510:client id="{4638E7D0-FA4B-4EAC-9573-FA41B0B14C93}" v="3" dt="2025-02-10T05:29:49.172"/>
    <p1510:client id="{7E2FDF34-4A80-459C-81A2-BB1413A3DD07}" v="10" dt="2025-02-10T03:24:17.962"/>
    <p1510:client id="{92595CDA-3671-405D-8EF3-5C263EA6C8B6}" v="12" dt="2025-02-10T03:23:22.4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9537"/>
        <p:guide pos="6736"/>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commentAuthors" Target="commentAuthors.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L SURESH" userId="S::22008187@myrp.edu.sg::0813a755-089a-47e8-a1a0-b138fe92309d" providerId="AD" clId="Web-{92595CDA-3671-405D-8EF3-5C263EA6C8B6}"/>
    <pc:docChg chg="modSld">
      <pc:chgData name="AMAL SURESH" userId="S::22008187@myrp.edu.sg::0813a755-089a-47e8-a1a0-b138fe92309d" providerId="AD" clId="Web-{92595CDA-3671-405D-8EF3-5C263EA6C8B6}" dt="2025-02-10T03:23:22.463" v="5" actId="20577"/>
      <pc:docMkLst>
        <pc:docMk/>
      </pc:docMkLst>
      <pc:sldChg chg="modSp">
        <pc:chgData name="AMAL SURESH" userId="S::22008187@myrp.edu.sg::0813a755-089a-47e8-a1a0-b138fe92309d" providerId="AD" clId="Web-{92595CDA-3671-405D-8EF3-5C263EA6C8B6}" dt="2025-02-10T03:23:22.463" v="5" actId="20577"/>
        <pc:sldMkLst>
          <pc:docMk/>
          <pc:sldMk cId="931397057" sldId="280"/>
        </pc:sldMkLst>
        <pc:spChg chg="mod">
          <ac:chgData name="AMAL SURESH" userId="S::22008187@myrp.edu.sg::0813a755-089a-47e8-a1a0-b138fe92309d" providerId="AD" clId="Web-{92595CDA-3671-405D-8EF3-5C263EA6C8B6}" dt="2025-02-10T03:23:22.463" v="5" actId="20577"/>
          <ac:spMkLst>
            <pc:docMk/>
            <pc:sldMk cId="931397057" sldId="280"/>
            <ac:spMk id="18" creationId="{00000000-0000-0000-0000-000000000000}"/>
          </ac:spMkLst>
        </pc:spChg>
      </pc:sldChg>
    </pc:docChg>
  </pc:docChgLst>
  <pc:docChgLst>
    <pc:chgData name="AMAL SURESH" userId="S::22008187@myrp.edu.sg::0813a755-089a-47e8-a1a0-b138fe92309d" providerId="AD" clId="Web-{4638E7D0-FA4B-4EAC-9573-FA41B0B14C93}"/>
    <pc:docChg chg="modSld">
      <pc:chgData name="AMAL SURESH" userId="S::22008187@myrp.edu.sg::0813a755-089a-47e8-a1a0-b138fe92309d" providerId="AD" clId="Web-{4638E7D0-FA4B-4EAC-9573-FA41B0B14C93}" dt="2025-02-10T05:29:49.172" v="2" actId="1076"/>
      <pc:docMkLst>
        <pc:docMk/>
      </pc:docMkLst>
      <pc:sldChg chg="modSp">
        <pc:chgData name="AMAL SURESH" userId="S::22008187@myrp.edu.sg::0813a755-089a-47e8-a1a0-b138fe92309d" providerId="AD" clId="Web-{4638E7D0-FA4B-4EAC-9573-FA41B0B14C93}" dt="2025-02-10T05:29:49.172" v="2" actId="1076"/>
        <pc:sldMkLst>
          <pc:docMk/>
          <pc:sldMk cId="931397057" sldId="280"/>
        </pc:sldMkLst>
        <pc:spChg chg="mod">
          <ac:chgData name="AMAL SURESH" userId="S::22008187@myrp.edu.sg::0813a755-089a-47e8-a1a0-b138fe92309d" providerId="AD" clId="Web-{4638E7D0-FA4B-4EAC-9573-FA41B0B14C93}" dt="2025-02-10T05:29:46.563" v="1" actId="1076"/>
          <ac:spMkLst>
            <pc:docMk/>
            <pc:sldMk cId="931397057" sldId="280"/>
            <ac:spMk id="18" creationId="{00000000-0000-0000-0000-000000000000}"/>
          </ac:spMkLst>
        </pc:spChg>
        <pc:picChg chg="mod">
          <ac:chgData name="AMAL SURESH" userId="S::22008187@myrp.edu.sg::0813a755-089a-47e8-a1a0-b138fe92309d" providerId="AD" clId="Web-{4638E7D0-FA4B-4EAC-9573-FA41B0B14C93}" dt="2025-02-10T05:29:49.172" v="2" actId="1076"/>
          <ac:picMkLst>
            <pc:docMk/>
            <pc:sldMk cId="931397057" sldId="280"/>
            <ac:picMk id="3" creationId="{C5D7CF32-154E-9948-04FF-1C4E28D5E6FF}"/>
          </ac:picMkLst>
        </pc:picChg>
      </pc:sldChg>
    </pc:docChg>
  </pc:docChgLst>
  <pc:docChgLst>
    <pc:chgData name="AMAL SURESH" userId="S::22008187@myrp.edu.sg::0813a755-089a-47e8-a1a0-b138fe92309d" providerId="AD" clId="Web-{7E2FDF34-4A80-459C-81A2-BB1413A3DD07}"/>
    <pc:docChg chg="modSld">
      <pc:chgData name="AMAL SURESH" userId="S::22008187@myrp.edu.sg::0813a755-089a-47e8-a1a0-b138fe92309d" providerId="AD" clId="Web-{7E2FDF34-4A80-459C-81A2-BB1413A3DD07}" dt="2025-02-10T03:24:17.947" v="4" actId="20577"/>
      <pc:docMkLst>
        <pc:docMk/>
      </pc:docMkLst>
      <pc:sldChg chg="modSp">
        <pc:chgData name="AMAL SURESH" userId="S::22008187@myrp.edu.sg::0813a755-089a-47e8-a1a0-b138fe92309d" providerId="AD" clId="Web-{7E2FDF34-4A80-459C-81A2-BB1413A3DD07}" dt="2025-02-10T03:24:17.947" v="4" actId="20577"/>
        <pc:sldMkLst>
          <pc:docMk/>
          <pc:sldMk cId="931397057" sldId="280"/>
        </pc:sldMkLst>
        <pc:spChg chg="mod">
          <ac:chgData name="AMAL SURESH" userId="S::22008187@myrp.edu.sg::0813a755-089a-47e8-a1a0-b138fe92309d" providerId="AD" clId="Web-{7E2FDF34-4A80-459C-81A2-BB1413A3DD07}" dt="2025-02-10T03:24:17.947" v="4" actId="20577"/>
          <ac:spMkLst>
            <pc:docMk/>
            <pc:sldMk cId="931397057" sldId="280"/>
            <ac:spMk id="18" creationId="{00000000-0000-0000-0000-000000000000}"/>
          </ac:spMkLst>
        </pc:spChg>
      </pc:sldChg>
    </pc:docChg>
  </pc:docChgLst>
  <pc:docChgLst>
    <pc:chgData name="MUHAMMAD RAIYAN LI" userId="S::22009471@myrp.edu.sg::9a89c866-5ad9-4d09-9fc4-e9aa6cd67a6b" providerId="AD" clId="Web-{16C25182-321C-486A-9CCE-F5D863D353E2}"/>
    <pc:docChg chg="addSld delSld modSld">
      <pc:chgData name="MUHAMMAD RAIYAN LI" userId="S::22009471@myrp.edu.sg::9a89c866-5ad9-4d09-9fc4-e9aa6cd67a6b" providerId="AD" clId="Web-{16C25182-321C-486A-9CCE-F5D863D353E2}" dt="2025-02-10T04:49:10.959" v="15" actId="1076"/>
      <pc:docMkLst>
        <pc:docMk/>
      </pc:docMkLst>
      <pc:sldChg chg="addSp delSp modSp add del">
        <pc:chgData name="MUHAMMAD RAIYAN LI" userId="S::22009471@myrp.edu.sg::9a89c866-5ad9-4d09-9fc4-e9aa6cd67a6b" providerId="AD" clId="Web-{16C25182-321C-486A-9CCE-F5D863D353E2}" dt="2025-02-10T04:49:10.959" v="15" actId="1076"/>
        <pc:sldMkLst>
          <pc:docMk/>
          <pc:sldMk cId="931397057" sldId="280"/>
        </pc:sldMkLst>
        <pc:spChg chg="mod">
          <ac:chgData name="MUHAMMAD RAIYAN LI" userId="S::22009471@myrp.edu.sg::9a89c866-5ad9-4d09-9fc4-e9aa6cd67a6b" providerId="AD" clId="Web-{16C25182-321C-486A-9CCE-F5D863D353E2}" dt="2025-02-10T04:48:25.114" v="12" actId="1076"/>
          <ac:spMkLst>
            <pc:docMk/>
            <pc:sldMk cId="931397057" sldId="280"/>
            <ac:spMk id="12" creationId="{62DF7A47-311E-DD88-7607-AA312BE8247B}"/>
          </ac:spMkLst>
        </pc:spChg>
        <pc:spChg chg="mod topLvl">
          <ac:chgData name="MUHAMMAD RAIYAN LI" userId="S::22009471@myrp.edu.sg::9a89c866-5ad9-4d09-9fc4-e9aa6cd67a6b" providerId="AD" clId="Web-{16C25182-321C-486A-9CCE-F5D863D353E2}" dt="2025-02-10T04:49:10.959" v="15" actId="1076"/>
          <ac:spMkLst>
            <pc:docMk/>
            <pc:sldMk cId="931397057" sldId="280"/>
            <ac:spMk id="18" creationId="{00000000-0000-0000-0000-000000000000}"/>
          </ac:spMkLst>
        </pc:spChg>
        <pc:spChg chg="mod">
          <ac:chgData name="MUHAMMAD RAIYAN LI" userId="S::22009471@myrp.edu.sg::9a89c866-5ad9-4d09-9fc4-e9aa6cd67a6b" providerId="AD" clId="Web-{16C25182-321C-486A-9CCE-F5D863D353E2}" dt="2025-02-10T04:48:28.083" v="13" actId="1076"/>
          <ac:spMkLst>
            <pc:docMk/>
            <pc:sldMk cId="931397057" sldId="280"/>
            <ac:spMk id="21" creationId="{00000000-0000-0000-0000-000000000000}"/>
          </ac:spMkLst>
        </pc:spChg>
        <pc:grpChg chg="del">
          <ac:chgData name="MUHAMMAD RAIYAN LI" userId="S::22009471@myrp.edu.sg::9a89c866-5ad9-4d09-9fc4-e9aa6cd67a6b" providerId="AD" clId="Web-{16C25182-321C-486A-9CCE-F5D863D353E2}" dt="2025-02-10T04:47:38.316" v="2"/>
          <ac:grpSpMkLst>
            <pc:docMk/>
            <pc:sldMk cId="931397057" sldId="280"/>
            <ac:grpSpMk id="16" creationId="{00000000-0000-0000-0000-000000000000}"/>
          </ac:grpSpMkLst>
        </pc:grpChg>
        <pc:picChg chg="add mod">
          <ac:chgData name="MUHAMMAD RAIYAN LI" userId="S::22009471@myrp.edu.sg::9a89c866-5ad9-4d09-9fc4-e9aa6cd67a6b" providerId="AD" clId="Web-{16C25182-321C-486A-9CCE-F5D863D353E2}" dt="2025-02-10T04:48:12.458" v="9" actId="1076"/>
          <ac:picMkLst>
            <pc:docMk/>
            <pc:sldMk cId="931397057" sldId="280"/>
            <ac:picMk id="3" creationId="{C5D7CF32-154E-9948-04FF-1C4E28D5E6FF}"/>
          </ac:picMkLst>
        </pc:picChg>
        <pc:picChg chg="mod">
          <ac:chgData name="MUHAMMAD RAIYAN LI" userId="S::22009471@myrp.edu.sg::9a89c866-5ad9-4d09-9fc4-e9aa6cd67a6b" providerId="AD" clId="Web-{16C25182-321C-486A-9CCE-F5D863D353E2}" dt="2025-02-10T04:48:25.099" v="11" actId="1076"/>
          <ac:picMkLst>
            <pc:docMk/>
            <pc:sldMk cId="931397057" sldId="280"/>
            <ac:picMk id="8" creationId="{8DB8C137-C443-6BA8-E70F-CEDDCAB82CE4}"/>
          </ac:picMkLst>
        </pc:picChg>
        <pc:picChg chg="mod">
          <ac:chgData name="MUHAMMAD RAIYAN LI" userId="S::22009471@myrp.edu.sg::9a89c866-5ad9-4d09-9fc4-e9aa6cd67a6b" providerId="AD" clId="Web-{16C25182-321C-486A-9CCE-F5D863D353E2}" dt="2025-02-10T04:48:28.114" v="14" actId="1076"/>
          <ac:picMkLst>
            <pc:docMk/>
            <pc:sldMk cId="931397057" sldId="280"/>
            <ac:picMk id="11" creationId="{91ADBF7D-1DD7-04D8-9726-8C02158CC6B0}"/>
          </ac:picMkLst>
        </pc:picChg>
        <pc:picChg chg="del topLvl">
          <ac:chgData name="MUHAMMAD RAIYAN LI" userId="S::22009471@myrp.edu.sg::9a89c866-5ad9-4d09-9fc4-e9aa6cd67a6b" providerId="AD" clId="Web-{16C25182-321C-486A-9CCE-F5D863D353E2}" dt="2025-02-10T04:47:38.316" v="2"/>
          <ac:picMkLst>
            <pc:docMk/>
            <pc:sldMk cId="931397057" sldId="280"/>
            <ac:picMk id="17"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720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4939" y="0"/>
            <a:ext cx="2949099" cy="497205"/>
          </a:xfrm>
          <a:prstGeom prst="rect">
            <a:avLst/>
          </a:prstGeom>
        </p:spPr>
        <p:txBody>
          <a:bodyPr vert="horz" lIns="91440" tIns="45720" rIns="91440" bIns="45720" rtlCol="0"/>
          <a:lstStyle>
            <a:lvl1pPr algn="r">
              <a:defRPr sz="1200"/>
            </a:lvl1pPr>
          </a:lstStyle>
          <a:p>
            <a:fld id="{7DC6AF4E-6B14-4F0E-97CD-1B44B475A93A}" type="datetimeFigureOut">
              <a:rPr lang="en-US" smtClean="0"/>
              <a:t>2/9/2025</a:t>
            </a:fld>
            <a:endParaRPr lang="en-US"/>
          </a:p>
        </p:txBody>
      </p:sp>
      <p:sp>
        <p:nvSpPr>
          <p:cNvPr id="4" name="Slide Image Placeholder 3"/>
          <p:cNvSpPr>
            <a:spLocks noGrp="1" noRot="1" noChangeAspect="1"/>
          </p:cNvSpPr>
          <p:nvPr>
            <p:ph type="sldImg" idx="2"/>
          </p:nvPr>
        </p:nvSpPr>
        <p:spPr>
          <a:xfrm>
            <a:off x="2085975" y="746125"/>
            <a:ext cx="2633663" cy="37290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0562" y="4723448"/>
            <a:ext cx="5444490" cy="447484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5169"/>
            <a:ext cx="2949099" cy="49720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4939" y="9445169"/>
            <a:ext cx="2949099" cy="497205"/>
          </a:xfrm>
          <a:prstGeom prst="rect">
            <a:avLst/>
          </a:prstGeom>
        </p:spPr>
        <p:txBody>
          <a:bodyPr vert="horz" lIns="91440" tIns="45720" rIns="91440" bIns="45720" rtlCol="0" anchor="b"/>
          <a:lstStyle>
            <a:lvl1pPr algn="r">
              <a:defRPr sz="1200"/>
            </a:lvl1pPr>
          </a:lstStyle>
          <a:p>
            <a:fld id="{5FF00FCB-7C01-473D-807A-9CD0D5E31431}" type="slidenum">
              <a:rPr lang="en-US" smtClean="0"/>
              <a:t>‹#›</a:t>
            </a:fld>
            <a:endParaRPr lang="en-US"/>
          </a:p>
        </p:txBody>
      </p:sp>
    </p:spTree>
    <p:extLst>
      <p:ext uri="{BB962C8B-B14F-4D97-AF65-F5344CB8AC3E}">
        <p14:creationId xmlns:p14="http://schemas.microsoft.com/office/powerpoint/2010/main" val="3094928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1" u="sng"/>
              <a:t>NOTES</a:t>
            </a:r>
          </a:p>
          <a:p>
            <a:pPr algn="just"/>
            <a:r>
              <a:rPr lang="en-US" b="0" u="none"/>
              <a:t>Refer</a:t>
            </a:r>
            <a:r>
              <a:rPr lang="en-US" b="0" u="none" baseline="0"/>
              <a:t> to write ups in ‘Past Projects for Reference’ Booklet for Project overview write ups - http://yoda.soi.rp.edu.sg/wiki/index.php/FYP_Wiki</a:t>
            </a:r>
            <a:endParaRPr lang="en-US" b="0" u="none"/>
          </a:p>
          <a:p>
            <a:pPr algn="just"/>
            <a:r>
              <a:rPr lang="en-US"/>
              <a:t>ENGLISH</a:t>
            </a:r>
            <a:r>
              <a:rPr lang="en-US" baseline="0"/>
              <a:t> - </a:t>
            </a:r>
            <a:r>
              <a:rPr lang="en-US" b="1" baseline="0"/>
              <a:t>British E.g. </a:t>
            </a:r>
            <a:r>
              <a:rPr lang="en-US" b="1" baseline="0" err="1"/>
              <a:t>organi</a:t>
            </a:r>
            <a:r>
              <a:rPr lang="en-US" b="1" u="sng" baseline="0" err="1">
                <a:solidFill>
                  <a:srgbClr val="E16609"/>
                </a:solidFill>
              </a:rPr>
              <a:t>s</a:t>
            </a:r>
            <a:r>
              <a:rPr lang="en-US" b="1" u="none" baseline="0" err="1"/>
              <a:t>ation</a:t>
            </a:r>
            <a:r>
              <a:rPr lang="en-US" b="1" u="none" baseline="0"/>
              <a:t> VS organi</a:t>
            </a:r>
            <a:r>
              <a:rPr lang="en-US" b="1" u="sng" baseline="0">
                <a:solidFill>
                  <a:srgbClr val="E16609"/>
                </a:solidFill>
              </a:rPr>
              <a:t>z</a:t>
            </a:r>
            <a:r>
              <a:rPr lang="en-US" b="1" u="none" baseline="0"/>
              <a:t>ation</a:t>
            </a:r>
            <a:endParaRPr lang="en-US" b="1" baseline="0"/>
          </a:p>
          <a:p>
            <a:pPr algn="just"/>
            <a:r>
              <a:rPr lang="en-US" baseline="0"/>
              <a:t>Font: RP approved font - Arial family only.</a:t>
            </a:r>
          </a:p>
          <a:p>
            <a:pPr algn="just"/>
            <a:r>
              <a:rPr lang="en-US" baseline="0"/>
              <a:t>Header: Arial Bold</a:t>
            </a:r>
          </a:p>
          <a:p>
            <a:pPr algn="just"/>
            <a:r>
              <a:rPr lang="en-US" baseline="0"/>
              <a:t>Copy text: Arial regular or Arial Bold. Use Emphasis of our SOI orange in moderation.</a:t>
            </a:r>
          </a:p>
          <a:p>
            <a:pPr algn="just"/>
            <a:r>
              <a:rPr lang="en-US" baseline="0"/>
              <a:t>Picture frame – Give a 4.5 or 6pt orange outline.</a:t>
            </a:r>
            <a:endParaRPr lang="en-US"/>
          </a:p>
        </p:txBody>
      </p:sp>
      <p:sp>
        <p:nvSpPr>
          <p:cNvPr id="4" name="Slide Number Placeholder 3"/>
          <p:cNvSpPr>
            <a:spLocks noGrp="1"/>
          </p:cNvSpPr>
          <p:nvPr>
            <p:ph type="sldNum" sz="quarter" idx="10"/>
          </p:nvPr>
        </p:nvSpPr>
        <p:spPr/>
        <p:txBody>
          <a:bodyPr/>
          <a:lstStyle/>
          <a:p>
            <a:fld id="{5FF00FCB-7C01-473D-807A-9CD0D5E31431}" type="slidenum">
              <a:rPr lang="en-US" smtClean="0"/>
              <a:t>1</a:t>
            </a:fld>
            <a:endParaRPr lang="en-US"/>
          </a:p>
        </p:txBody>
      </p:sp>
    </p:spTree>
    <p:extLst>
      <p:ext uri="{BB962C8B-B14F-4D97-AF65-F5344CB8AC3E}">
        <p14:creationId xmlns:p14="http://schemas.microsoft.com/office/powerpoint/2010/main" val="420444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010" y="9406420"/>
            <a:ext cx="18178780" cy="6490569"/>
          </a:xfrm>
        </p:spPr>
        <p:txBody>
          <a:bodyPr/>
          <a:lstStyle/>
          <a:p>
            <a:r>
              <a:rPr lang="en-US"/>
              <a:t>Click to edit Master title style</a:t>
            </a:r>
            <a:endParaRPr lang="en-SG"/>
          </a:p>
        </p:txBody>
      </p:sp>
      <p:sp>
        <p:nvSpPr>
          <p:cNvPr id="3" name="Subtitle 2"/>
          <p:cNvSpPr>
            <a:spLocks noGrp="1"/>
          </p:cNvSpPr>
          <p:nvPr>
            <p:ph type="subTitle" idx="1"/>
          </p:nvPr>
        </p:nvSpPr>
        <p:spPr>
          <a:xfrm>
            <a:off x="3208020" y="17158652"/>
            <a:ext cx="14970760" cy="7738216"/>
          </a:xfrm>
        </p:spPr>
        <p:txBody>
          <a:bodyPr/>
          <a:lstStyle>
            <a:lvl1pPr marL="0" indent="0" algn="ctr">
              <a:buNone/>
              <a:defRPr>
                <a:solidFill>
                  <a:schemeClr val="tx1">
                    <a:tint val="75000"/>
                  </a:schemeClr>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lang="en-US"/>
              <a:t>Click to edit Master subtitle style</a:t>
            </a:r>
            <a:endParaRPr lang="en-SG"/>
          </a:p>
        </p:txBody>
      </p:sp>
      <p:sp>
        <p:nvSpPr>
          <p:cNvPr id="4" name="Date Placeholder 3"/>
          <p:cNvSpPr>
            <a:spLocks noGrp="1"/>
          </p:cNvSpPr>
          <p:nvPr>
            <p:ph type="dt" sz="half" idx="10"/>
          </p:nvPr>
        </p:nvSpPr>
        <p:spPr>
          <a:xfrm>
            <a:off x="1069340" y="28065053"/>
            <a:ext cx="4990253" cy="1612128"/>
          </a:xfrm>
          <a:prstGeom prst="rect">
            <a:avLst/>
          </a:prstGeom>
        </p:spPr>
        <p:txBody>
          <a:bodyPr/>
          <a:lstStyle/>
          <a:p>
            <a:fld id="{DA06EDE8-2339-49EE-BD3B-4DC8F9E7DFE4}" type="datetimeFigureOut">
              <a:rPr lang="en-SG" smtClean="0"/>
              <a:t>9/2/2025</a:t>
            </a:fld>
            <a:endParaRPr lang="en-SG"/>
          </a:p>
        </p:txBody>
      </p:sp>
      <p:sp>
        <p:nvSpPr>
          <p:cNvPr id="5" name="Footer Placeholder 4"/>
          <p:cNvSpPr>
            <a:spLocks noGrp="1"/>
          </p:cNvSpPr>
          <p:nvPr>
            <p:ph type="ftr" sz="quarter" idx="11"/>
          </p:nvPr>
        </p:nvSpPr>
        <p:spPr>
          <a:xfrm>
            <a:off x="7307157" y="28065053"/>
            <a:ext cx="6772487" cy="1612128"/>
          </a:xfrm>
          <a:prstGeom prst="rect">
            <a:avLst/>
          </a:prstGeom>
        </p:spPr>
        <p:txBody>
          <a:bodyPr/>
          <a:lstStyle/>
          <a:p>
            <a:endParaRPr lang="en-SG"/>
          </a:p>
        </p:txBody>
      </p:sp>
      <p:sp>
        <p:nvSpPr>
          <p:cNvPr id="6" name="Slide Number Placeholder 5"/>
          <p:cNvSpPr>
            <a:spLocks noGrp="1"/>
          </p:cNvSpPr>
          <p:nvPr>
            <p:ph type="sldNum" sz="quarter" idx="12"/>
          </p:nvPr>
        </p:nvSpPr>
        <p:spPr>
          <a:xfrm>
            <a:off x="15327207" y="28065053"/>
            <a:ext cx="4990253" cy="1612128"/>
          </a:xfrm>
          <a:prstGeom prst="rect">
            <a:avLst/>
          </a:prstGeom>
        </p:spPr>
        <p:txBody>
          <a:bodyPr/>
          <a:lstStyle/>
          <a:p>
            <a:fld id="{3623705F-CC72-47F7-86A6-B1711530B7ED}" type="slidenum">
              <a:rPr lang="en-SG" smtClean="0"/>
              <a:t>‹#›</a:t>
            </a:fld>
            <a:endParaRPr lang="en-SG"/>
          </a:p>
        </p:txBody>
      </p:sp>
    </p:spTree>
    <p:extLst>
      <p:ext uri="{BB962C8B-B14F-4D97-AF65-F5344CB8AC3E}">
        <p14:creationId xmlns:p14="http://schemas.microsoft.com/office/powerpoint/2010/main" val="1454567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7620" r="50714" b="90185"/>
          <a:stretch/>
        </p:blipFill>
        <p:spPr>
          <a:xfrm>
            <a:off x="3657600" y="378347"/>
            <a:ext cx="6764169" cy="2972814"/>
          </a:xfrm>
          <a:prstGeom prst="rect">
            <a:avLst/>
          </a:prstGeom>
        </p:spPr>
      </p:pic>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a:xfrm>
            <a:off x="1069340" y="28065053"/>
            <a:ext cx="4990253" cy="1612128"/>
          </a:xfrm>
          <a:prstGeom prst="rect">
            <a:avLst/>
          </a:prstGeom>
        </p:spPr>
        <p:txBody>
          <a:bodyPr/>
          <a:lstStyle/>
          <a:p>
            <a:fld id="{DA06EDE8-2339-49EE-BD3B-4DC8F9E7DFE4}" type="datetimeFigureOut">
              <a:rPr lang="en-SG" smtClean="0"/>
              <a:t>9/2/2025</a:t>
            </a:fld>
            <a:endParaRPr lang="en-SG"/>
          </a:p>
        </p:txBody>
      </p:sp>
      <p:sp>
        <p:nvSpPr>
          <p:cNvPr id="5" name="Footer Placeholder 4"/>
          <p:cNvSpPr>
            <a:spLocks noGrp="1"/>
          </p:cNvSpPr>
          <p:nvPr>
            <p:ph type="ftr" sz="quarter" idx="11"/>
          </p:nvPr>
        </p:nvSpPr>
        <p:spPr>
          <a:xfrm>
            <a:off x="7307157" y="28065053"/>
            <a:ext cx="6772487" cy="1612128"/>
          </a:xfrm>
          <a:prstGeom prst="rect">
            <a:avLst/>
          </a:prstGeom>
        </p:spPr>
        <p:txBody>
          <a:bodyPr/>
          <a:lstStyle/>
          <a:p>
            <a:endParaRPr lang="en-SG"/>
          </a:p>
        </p:txBody>
      </p:sp>
      <p:sp>
        <p:nvSpPr>
          <p:cNvPr id="6" name="Slide Number Placeholder 5"/>
          <p:cNvSpPr>
            <a:spLocks noGrp="1"/>
          </p:cNvSpPr>
          <p:nvPr>
            <p:ph type="sldNum" sz="quarter" idx="12"/>
          </p:nvPr>
        </p:nvSpPr>
        <p:spPr>
          <a:xfrm>
            <a:off x="15327207" y="28065053"/>
            <a:ext cx="4990253" cy="1612128"/>
          </a:xfrm>
          <a:prstGeom prst="rect">
            <a:avLst/>
          </a:prstGeom>
        </p:spPr>
        <p:txBody>
          <a:bodyPr/>
          <a:lstStyle/>
          <a:p>
            <a:fld id="{3623705F-CC72-47F7-86A6-B1711530B7ED}" type="slidenum">
              <a:rPr lang="en-SG" smtClean="0"/>
              <a:t>‹#›</a:t>
            </a:fld>
            <a:endParaRPr lang="en-SG"/>
          </a:p>
        </p:txBody>
      </p:sp>
    </p:spTree>
    <p:extLst>
      <p:ext uri="{BB962C8B-B14F-4D97-AF65-F5344CB8AC3E}">
        <p14:creationId xmlns:p14="http://schemas.microsoft.com/office/powerpoint/2010/main" val="4155106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7620" r="50714" b="90185"/>
          <a:stretch/>
        </p:blipFill>
        <p:spPr>
          <a:xfrm>
            <a:off x="3657600" y="378347"/>
            <a:ext cx="6764169" cy="2972814"/>
          </a:xfrm>
          <a:prstGeom prst="rect">
            <a:avLst/>
          </a:prstGeom>
        </p:spPr>
      </p:pic>
      <p:sp>
        <p:nvSpPr>
          <p:cNvPr id="2" name="Vertical Title 1"/>
          <p:cNvSpPr>
            <a:spLocks noGrp="1"/>
          </p:cNvSpPr>
          <p:nvPr>
            <p:ph type="title" orient="vert"/>
          </p:nvPr>
        </p:nvSpPr>
        <p:spPr>
          <a:xfrm>
            <a:off x="15505430" y="1212605"/>
            <a:ext cx="4812030" cy="25836108"/>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1069340" y="1212605"/>
            <a:ext cx="14079643" cy="2583610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a:xfrm>
            <a:off x="1069340" y="28065053"/>
            <a:ext cx="4990253" cy="1612128"/>
          </a:xfrm>
          <a:prstGeom prst="rect">
            <a:avLst/>
          </a:prstGeom>
        </p:spPr>
        <p:txBody>
          <a:bodyPr/>
          <a:lstStyle/>
          <a:p>
            <a:fld id="{DA06EDE8-2339-49EE-BD3B-4DC8F9E7DFE4}" type="datetimeFigureOut">
              <a:rPr lang="en-SG" smtClean="0"/>
              <a:t>9/2/2025</a:t>
            </a:fld>
            <a:endParaRPr lang="en-SG"/>
          </a:p>
        </p:txBody>
      </p:sp>
      <p:sp>
        <p:nvSpPr>
          <p:cNvPr id="5" name="Footer Placeholder 4"/>
          <p:cNvSpPr>
            <a:spLocks noGrp="1"/>
          </p:cNvSpPr>
          <p:nvPr>
            <p:ph type="ftr" sz="quarter" idx="11"/>
          </p:nvPr>
        </p:nvSpPr>
        <p:spPr>
          <a:xfrm>
            <a:off x="7307157" y="28065053"/>
            <a:ext cx="6772487" cy="1612128"/>
          </a:xfrm>
          <a:prstGeom prst="rect">
            <a:avLst/>
          </a:prstGeom>
        </p:spPr>
        <p:txBody>
          <a:bodyPr/>
          <a:lstStyle/>
          <a:p>
            <a:endParaRPr lang="en-SG"/>
          </a:p>
        </p:txBody>
      </p:sp>
      <p:sp>
        <p:nvSpPr>
          <p:cNvPr id="6" name="Slide Number Placeholder 5"/>
          <p:cNvSpPr>
            <a:spLocks noGrp="1"/>
          </p:cNvSpPr>
          <p:nvPr>
            <p:ph type="sldNum" sz="quarter" idx="12"/>
          </p:nvPr>
        </p:nvSpPr>
        <p:spPr>
          <a:xfrm>
            <a:off x="15327207" y="28065053"/>
            <a:ext cx="4990253" cy="1612128"/>
          </a:xfrm>
          <a:prstGeom prst="rect">
            <a:avLst/>
          </a:prstGeom>
        </p:spPr>
        <p:txBody>
          <a:bodyPr/>
          <a:lstStyle/>
          <a:p>
            <a:fld id="{3623705F-CC72-47F7-86A6-B1711530B7ED}" type="slidenum">
              <a:rPr lang="en-SG" smtClean="0"/>
              <a:t>‹#›</a:t>
            </a:fld>
            <a:endParaRPr lang="en-SG"/>
          </a:p>
        </p:txBody>
      </p:sp>
    </p:spTree>
    <p:extLst>
      <p:ext uri="{BB962C8B-B14F-4D97-AF65-F5344CB8AC3E}">
        <p14:creationId xmlns:p14="http://schemas.microsoft.com/office/powerpoint/2010/main" val="3579770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9" name="Group 8"/>
          <p:cNvGrpSpPr/>
          <p:nvPr userDrawn="1"/>
        </p:nvGrpSpPr>
        <p:grpSpPr>
          <a:xfrm>
            <a:off x="26281" y="14013"/>
            <a:ext cx="21360519" cy="30289216"/>
            <a:chOff x="26281" y="14013"/>
            <a:chExt cx="21360519" cy="30289216"/>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281" y="14013"/>
              <a:ext cx="21360519" cy="30289216"/>
            </a:xfrm>
            <a:prstGeom prst="rect">
              <a:avLst/>
            </a:prstGeom>
          </p:spPr>
        </p:pic>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7620" r="50714" b="90185"/>
            <a:stretch/>
          </p:blipFill>
          <p:spPr>
            <a:xfrm>
              <a:off x="3657600" y="378347"/>
              <a:ext cx="6764169" cy="2972814"/>
            </a:xfrm>
            <a:prstGeom prst="rect">
              <a:avLst/>
            </a:prstGeom>
          </p:spPr>
        </p:pic>
      </p:grpSp>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a:xfrm>
            <a:off x="1069340" y="28065053"/>
            <a:ext cx="4990253" cy="1612128"/>
          </a:xfrm>
          <a:prstGeom prst="rect">
            <a:avLst/>
          </a:prstGeom>
        </p:spPr>
        <p:txBody>
          <a:bodyPr/>
          <a:lstStyle/>
          <a:p>
            <a:fld id="{DA06EDE8-2339-49EE-BD3B-4DC8F9E7DFE4}" type="datetimeFigureOut">
              <a:rPr lang="en-SG" smtClean="0"/>
              <a:t>9/2/2025</a:t>
            </a:fld>
            <a:endParaRPr lang="en-SG"/>
          </a:p>
        </p:txBody>
      </p:sp>
      <p:sp>
        <p:nvSpPr>
          <p:cNvPr id="5" name="Footer Placeholder 4"/>
          <p:cNvSpPr>
            <a:spLocks noGrp="1"/>
          </p:cNvSpPr>
          <p:nvPr>
            <p:ph type="ftr" sz="quarter" idx="11"/>
          </p:nvPr>
        </p:nvSpPr>
        <p:spPr>
          <a:xfrm>
            <a:off x="7307157" y="28065053"/>
            <a:ext cx="6772487" cy="1612128"/>
          </a:xfrm>
          <a:prstGeom prst="rect">
            <a:avLst/>
          </a:prstGeom>
        </p:spPr>
        <p:txBody>
          <a:bodyPr/>
          <a:lstStyle/>
          <a:p>
            <a:endParaRPr lang="en-SG"/>
          </a:p>
        </p:txBody>
      </p:sp>
      <p:sp>
        <p:nvSpPr>
          <p:cNvPr id="6" name="Slide Number Placeholder 5"/>
          <p:cNvSpPr>
            <a:spLocks noGrp="1"/>
          </p:cNvSpPr>
          <p:nvPr>
            <p:ph type="sldNum" sz="quarter" idx="12"/>
          </p:nvPr>
        </p:nvSpPr>
        <p:spPr>
          <a:xfrm>
            <a:off x="15327207" y="28065053"/>
            <a:ext cx="4990253" cy="1612128"/>
          </a:xfrm>
          <a:prstGeom prst="rect">
            <a:avLst/>
          </a:prstGeom>
        </p:spPr>
        <p:txBody>
          <a:bodyPr/>
          <a:lstStyle/>
          <a:p>
            <a:fld id="{3623705F-CC72-47F7-86A6-B1711530B7ED}" type="slidenum">
              <a:rPr lang="en-SG" smtClean="0"/>
              <a:t>‹#›</a:t>
            </a:fld>
            <a:endParaRPr lang="en-SG"/>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993" y="886947"/>
            <a:ext cx="2401625" cy="2401625"/>
          </a:xfrm>
          <a:prstGeom prst="rect">
            <a:avLst/>
          </a:prstGeom>
        </p:spPr>
      </p:pic>
    </p:spTree>
    <p:extLst>
      <p:ext uri="{BB962C8B-B14F-4D97-AF65-F5344CB8AC3E}">
        <p14:creationId xmlns:p14="http://schemas.microsoft.com/office/powerpoint/2010/main" val="2793942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9410" y="19457690"/>
            <a:ext cx="18178780" cy="6013939"/>
          </a:xfrm>
        </p:spPr>
        <p:txBody>
          <a:bodyPr anchor="t"/>
          <a:lstStyle>
            <a:lvl1pPr algn="l">
              <a:defRPr sz="12900" b="1" cap="all"/>
            </a:lvl1pPr>
          </a:lstStyle>
          <a:p>
            <a:r>
              <a:rPr lang="en-US"/>
              <a:t>Click to edit Master title style</a:t>
            </a:r>
            <a:endParaRPr lang="en-SG"/>
          </a:p>
        </p:txBody>
      </p:sp>
      <p:sp>
        <p:nvSpPr>
          <p:cNvPr id="3" name="Text Placeholder 2"/>
          <p:cNvSpPr>
            <a:spLocks noGrp="1"/>
          </p:cNvSpPr>
          <p:nvPr>
            <p:ph type="body" idx="1"/>
          </p:nvPr>
        </p:nvSpPr>
        <p:spPr>
          <a:xfrm>
            <a:off x="1689410" y="12833948"/>
            <a:ext cx="18178780" cy="6623742"/>
          </a:xfrm>
        </p:spPr>
        <p:txBody>
          <a:bodyPr anchor="b"/>
          <a:lstStyle>
            <a:lvl1pPr marL="0" indent="0">
              <a:buNone/>
              <a:defRPr sz="6500">
                <a:solidFill>
                  <a:schemeClr val="tx1">
                    <a:tint val="75000"/>
                  </a:schemeClr>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69340" y="28065053"/>
            <a:ext cx="4990253" cy="1612128"/>
          </a:xfrm>
          <a:prstGeom prst="rect">
            <a:avLst/>
          </a:prstGeom>
        </p:spPr>
        <p:txBody>
          <a:bodyPr/>
          <a:lstStyle/>
          <a:p>
            <a:fld id="{DA06EDE8-2339-49EE-BD3B-4DC8F9E7DFE4}" type="datetimeFigureOut">
              <a:rPr lang="en-SG" smtClean="0"/>
              <a:t>9/2/2025</a:t>
            </a:fld>
            <a:endParaRPr lang="en-SG"/>
          </a:p>
        </p:txBody>
      </p:sp>
      <p:sp>
        <p:nvSpPr>
          <p:cNvPr id="5" name="Footer Placeholder 4"/>
          <p:cNvSpPr>
            <a:spLocks noGrp="1"/>
          </p:cNvSpPr>
          <p:nvPr>
            <p:ph type="ftr" sz="quarter" idx="11"/>
          </p:nvPr>
        </p:nvSpPr>
        <p:spPr>
          <a:xfrm>
            <a:off x="7307157" y="28065053"/>
            <a:ext cx="6772487" cy="1612128"/>
          </a:xfrm>
          <a:prstGeom prst="rect">
            <a:avLst/>
          </a:prstGeom>
        </p:spPr>
        <p:txBody>
          <a:bodyPr/>
          <a:lstStyle/>
          <a:p>
            <a:endParaRPr lang="en-SG"/>
          </a:p>
        </p:txBody>
      </p:sp>
      <p:sp>
        <p:nvSpPr>
          <p:cNvPr id="6" name="Slide Number Placeholder 5"/>
          <p:cNvSpPr>
            <a:spLocks noGrp="1"/>
          </p:cNvSpPr>
          <p:nvPr>
            <p:ph type="sldNum" sz="quarter" idx="12"/>
          </p:nvPr>
        </p:nvSpPr>
        <p:spPr>
          <a:xfrm>
            <a:off x="15327207" y="28065053"/>
            <a:ext cx="4990253" cy="1612128"/>
          </a:xfrm>
          <a:prstGeom prst="rect">
            <a:avLst/>
          </a:prstGeom>
        </p:spPr>
        <p:txBody>
          <a:bodyPr/>
          <a:lstStyle/>
          <a:p>
            <a:fld id="{3623705F-CC72-47F7-86A6-B1711530B7ED}" type="slidenum">
              <a:rPr lang="en-SG" smtClean="0"/>
              <a:t>‹#›</a:t>
            </a:fld>
            <a:endParaRPr lang="en-SG"/>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7620" r="50714" b="90185"/>
          <a:stretch/>
        </p:blipFill>
        <p:spPr>
          <a:xfrm>
            <a:off x="3657600" y="378347"/>
            <a:ext cx="6764169" cy="2972814"/>
          </a:xfrm>
          <a:prstGeom prst="rect">
            <a:avLst/>
          </a:prstGeom>
        </p:spPr>
      </p:pic>
    </p:spTree>
    <p:extLst>
      <p:ext uri="{BB962C8B-B14F-4D97-AF65-F5344CB8AC3E}">
        <p14:creationId xmlns:p14="http://schemas.microsoft.com/office/powerpoint/2010/main" val="777451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1069340" y="7065330"/>
            <a:ext cx="9445837" cy="19983384"/>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10871623" y="7065330"/>
            <a:ext cx="9445837" cy="19983384"/>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a:xfrm>
            <a:off x="1069340" y="28065053"/>
            <a:ext cx="4990253" cy="1612128"/>
          </a:xfrm>
          <a:prstGeom prst="rect">
            <a:avLst/>
          </a:prstGeom>
        </p:spPr>
        <p:txBody>
          <a:bodyPr/>
          <a:lstStyle/>
          <a:p>
            <a:fld id="{DA06EDE8-2339-49EE-BD3B-4DC8F9E7DFE4}" type="datetimeFigureOut">
              <a:rPr lang="en-SG" smtClean="0"/>
              <a:t>9/2/2025</a:t>
            </a:fld>
            <a:endParaRPr lang="en-SG"/>
          </a:p>
        </p:txBody>
      </p:sp>
      <p:sp>
        <p:nvSpPr>
          <p:cNvPr id="6" name="Footer Placeholder 5"/>
          <p:cNvSpPr>
            <a:spLocks noGrp="1"/>
          </p:cNvSpPr>
          <p:nvPr>
            <p:ph type="ftr" sz="quarter" idx="11"/>
          </p:nvPr>
        </p:nvSpPr>
        <p:spPr>
          <a:xfrm>
            <a:off x="7307157" y="28065053"/>
            <a:ext cx="6772487" cy="1612128"/>
          </a:xfrm>
          <a:prstGeom prst="rect">
            <a:avLst/>
          </a:prstGeom>
        </p:spPr>
        <p:txBody>
          <a:bodyPr/>
          <a:lstStyle/>
          <a:p>
            <a:endParaRPr lang="en-SG"/>
          </a:p>
        </p:txBody>
      </p:sp>
      <p:sp>
        <p:nvSpPr>
          <p:cNvPr id="7" name="Slide Number Placeholder 6"/>
          <p:cNvSpPr>
            <a:spLocks noGrp="1"/>
          </p:cNvSpPr>
          <p:nvPr>
            <p:ph type="sldNum" sz="quarter" idx="12"/>
          </p:nvPr>
        </p:nvSpPr>
        <p:spPr>
          <a:xfrm>
            <a:off x="15327207" y="28065053"/>
            <a:ext cx="4990253" cy="1612128"/>
          </a:xfrm>
          <a:prstGeom prst="rect">
            <a:avLst/>
          </a:prstGeom>
        </p:spPr>
        <p:txBody>
          <a:bodyPr/>
          <a:lstStyle/>
          <a:p>
            <a:fld id="{3623705F-CC72-47F7-86A6-B1711530B7ED}" type="slidenum">
              <a:rPr lang="en-SG" smtClean="0"/>
              <a:t>‹#›</a:t>
            </a:fld>
            <a:endParaRPr lang="en-SG"/>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7620" r="50714" b="90185"/>
          <a:stretch/>
        </p:blipFill>
        <p:spPr>
          <a:xfrm>
            <a:off x="3657600" y="378347"/>
            <a:ext cx="6764169" cy="2972814"/>
          </a:xfrm>
          <a:prstGeom prst="rect">
            <a:avLst/>
          </a:prstGeom>
        </p:spPr>
      </p:pic>
    </p:spTree>
    <p:extLst>
      <p:ext uri="{BB962C8B-B14F-4D97-AF65-F5344CB8AC3E}">
        <p14:creationId xmlns:p14="http://schemas.microsoft.com/office/powerpoint/2010/main" val="2462806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1069340" y="6777950"/>
            <a:ext cx="9449551"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a:t>Click to edit Master text styles</a:t>
            </a:r>
          </a:p>
        </p:txBody>
      </p:sp>
      <p:sp>
        <p:nvSpPr>
          <p:cNvPr id="4" name="Content Placeholder 3"/>
          <p:cNvSpPr>
            <a:spLocks noGrp="1"/>
          </p:cNvSpPr>
          <p:nvPr>
            <p:ph sz="half" idx="2"/>
          </p:nvPr>
        </p:nvSpPr>
        <p:spPr>
          <a:xfrm>
            <a:off x="1069340" y="9602677"/>
            <a:ext cx="9449551"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10864198" y="6777950"/>
            <a:ext cx="9453263"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a:t>Click to edit Master text styles</a:t>
            </a:r>
          </a:p>
        </p:txBody>
      </p:sp>
      <p:sp>
        <p:nvSpPr>
          <p:cNvPr id="6" name="Content Placeholder 5"/>
          <p:cNvSpPr>
            <a:spLocks noGrp="1"/>
          </p:cNvSpPr>
          <p:nvPr>
            <p:ph sz="quarter" idx="4"/>
          </p:nvPr>
        </p:nvSpPr>
        <p:spPr>
          <a:xfrm>
            <a:off x="10864198" y="9602677"/>
            <a:ext cx="9453263"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a:xfrm>
            <a:off x="1069340" y="28065053"/>
            <a:ext cx="4990253" cy="1612128"/>
          </a:xfrm>
          <a:prstGeom prst="rect">
            <a:avLst/>
          </a:prstGeom>
        </p:spPr>
        <p:txBody>
          <a:bodyPr/>
          <a:lstStyle/>
          <a:p>
            <a:fld id="{DA06EDE8-2339-49EE-BD3B-4DC8F9E7DFE4}" type="datetimeFigureOut">
              <a:rPr lang="en-SG" smtClean="0"/>
              <a:t>9/2/2025</a:t>
            </a:fld>
            <a:endParaRPr lang="en-SG"/>
          </a:p>
        </p:txBody>
      </p:sp>
      <p:sp>
        <p:nvSpPr>
          <p:cNvPr id="8" name="Footer Placeholder 7"/>
          <p:cNvSpPr>
            <a:spLocks noGrp="1"/>
          </p:cNvSpPr>
          <p:nvPr>
            <p:ph type="ftr" sz="quarter" idx="11"/>
          </p:nvPr>
        </p:nvSpPr>
        <p:spPr>
          <a:xfrm>
            <a:off x="7307157" y="28065053"/>
            <a:ext cx="6772487" cy="1612128"/>
          </a:xfrm>
          <a:prstGeom prst="rect">
            <a:avLst/>
          </a:prstGeom>
        </p:spPr>
        <p:txBody>
          <a:bodyPr/>
          <a:lstStyle/>
          <a:p>
            <a:endParaRPr lang="en-SG"/>
          </a:p>
        </p:txBody>
      </p:sp>
      <p:sp>
        <p:nvSpPr>
          <p:cNvPr id="9" name="Slide Number Placeholder 8"/>
          <p:cNvSpPr>
            <a:spLocks noGrp="1"/>
          </p:cNvSpPr>
          <p:nvPr>
            <p:ph type="sldNum" sz="quarter" idx="12"/>
          </p:nvPr>
        </p:nvSpPr>
        <p:spPr>
          <a:xfrm>
            <a:off x="15327207" y="28065053"/>
            <a:ext cx="4990253" cy="1612128"/>
          </a:xfrm>
          <a:prstGeom prst="rect">
            <a:avLst/>
          </a:prstGeom>
        </p:spPr>
        <p:txBody>
          <a:bodyPr/>
          <a:lstStyle/>
          <a:p>
            <a:fld id="{3623705F-CC72-47F7-86A6-B1711530B7ED}" type="slidenum">
              <a:rPr lang="en-SG" smtClean="0"/>
              <a:t>‹#›</a:t>
            </a:fld>
            <a:endParaRPr lang="en-SG"/>
          </a:p>
        </p:txBody>
      </p:sp>
    </p:spTree>
    <p:extLst>
      <p:ext uri="{BB962C8B-B14F-4D97-AF65-F5344CB8AC3E}">
        <p14:creationId xmlns:p14="http://schemas.microsoft.com/office/powerpoint/2010/main" val="3650723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a:xfrm>
            <a:off x="1069340" y="28065053"/>
            <a:ext cx="4990253" cy="1612128"/>
          </a:xfrm>
          <a:prstGeom prst="rect">
            <a:avLst/>
          </a:prstGeom>
        </p:spPr>
        <p:txBody>
          <a:bodyPr/>
          <a:lstStyle/>
          <a:p>
            <a:fld id="{DA06EDE8-2339-49EE-BD3B-4DC8F9E7DFE4}" type="datetimeFigureOut">
              <a:rPr lang="en-SG" smtClean="0"/>
              <a:t>9/2/2025</a:t>
            </a:fld>
            <a:endParaRPr lang="en-SG"/>
          </a:p>
        </p:txBody>
      </p:sp>
      <p:sp>
        <p:nvSpPr>
          <p:cNvPr id="4" name="Footer Placeholder 3"/>
          <p:cNvSpPr>
            <a:spLocks noGrp="1"/>
          </p:cNvSpPr>
          <p:nvPr>
            <p:ph type="ftr" sz="quarter" idx="11"/>
          </p:nvPr>
        </p:nvSpPr>
        <p:spPr>
          <a:xfrm>
            <a:off x="7307157" y="28065053"/>
            <a:ext cx="6772487" cy="1612128"/>
          </a:xfrm>
          <a:prstGeom prst="rect">
            <a:avLst/>
          </a:prstGeom>
        </p:spPr>
        <p:txBody>
          <a:bodyPr/>
          <a:lstStyle/>
          <a:p>
            <a:endParaRPr lang="en-SG"/>
          </a:p>
        </p:txBody>
      </p:sp>
      <p:sp>
        <p:nvSpPr>
          <p:cNvPr id="5" name="Slide Number Placeholder 4"/>
          <p:cNvSpPr>
            <a:spLocks noGrp="1"/>
          </p:cNvSpPr>
          <p:nvPr>
            <p:ph type="sldNum" sz="quarter" idx="12"/>
          </p:nvPr>
        </p:nvSpPr>
        <p:spPr>
          <a:xfrm>
            <a:off x="15327207" y="28065053"/>
            <a:ext cx="4990253" cy="1612128"/>
          </a:xfrm>
          <a:prstGeom prst="rect">
            <a:avLst/>
          </a:prstGeom>
        </p:spPr>
        <p:txBody>
          <a:bodyPr/>
          <a:lstStyle/>
          <a:p>
            <a:fld id="{3623705F-CC72-47F7-86A6-B1711530B7ED}" type="slidenum">
              <a:rPr lang="en-SG" smtClean="0"/>
              <a:t>‹#›</a:t>
            </a:fld>
            <a:endParaRPr lang="en-SG"/>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7620" r="50714" b="90185"/>
          <a:stretch/>
        </p:blipFill>
        <p:spPr>
          <a:xfrm>
            <a:off x="3657600" y="378347"/>
            <a:ext cx="6764169" cy="2972814"/>
          </a:xfrm>
          <a:prstGeom prst="rect">
            <a:avLst/>
          </a:prstGeom>
        </p:spPr>
      </p:pic>
    </p:spTree>
    <p:extLst>
      <p:ext uri="{BB962C8B-B14F-4D97-AF65-F5344CB8AC3E}">
        <p14:creationId xmlns:p14="http://schemas.microsoft.com/office/powerpoint/2010/main" val="669892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69340" y="28065053"/>
            <a:ext cx="4990253" cy="1612128"/>
          </a:xfrm>
          <a:prstGeom prst="rect">
            <a:avLst/>
          </a:prstGeom>
        </p:spPr>
        <p:txBody>
          <a:bodyPr/>
          <a:lstStyle/>
          <a:p>
            <a:fld id="{DA06EDE8-2339-49EE-BD3B-4DC8F9E7DFE4}" type="datetimeFigureOut">
              <a:rPr lang="en-SG" smtClean="0"/>
              <a:t>9/2/2025</a:t>
            </a:fld>
            <a:endParaRPr lang="en-SG"/>
          </a:p>
        </p:txBody>
      </p:sp>
      <p:sp>
        <p:nvSpPr>
          <p:cNvPr id="3" name="Footer Placeholder 2"/>
          <p:cNvSpPr>
            <a:spLocks noGrp="1"/>
          </p:cNvSpPr>
          <p:nvPr>
            <p:ph type="ftr" sz="quarter" idx="11"/>
          </p:nvPr>
        </p:nvSpPr>
        <p:spPr>
          <a:xfrm>
            <a:off x="7307157" y="28065053"/>
            <a:ext cx="6772487" cy="1612128"/>
          </a:xfrm>
          <a:prstGeom prst="rect">
            <a:avLst/>
          </a:prstGeom>
        </p:spPr>
        <p:txBody>
          <a:bodyPr/>
          <a:lstStyle/>
          <a:p>
            <a:endParaRPr lang="en-SG"/>
          </a:p>
        </p:txBody>
      </p:sp>
      <p:sp>
        <p:nvSpPr>
          <p:cNvPr id="4" name="Slide Number Placeholder 3"/>
          <p:cNvSpPr>
            <a:spLocks noGrp="1"/>
          </p:cNvSpPr>
          <p:nvPr>
            <p:ph type="sldNum" sz="quarter" idx="12"/>
          </p:nvPr>
        </p:nvSpPr>
        <p:spPr>
          <a:xfrm>
            <a:off x="15327207" y="28065053"/>
            <a:ext cx="4990253" cy="1612128"/>
          </a:xfrm>
          <a:prstGeom prst="rect">
            <a:avLst/>
          </a:prstGeom>
        </p:spPr>
        <p:txBody>
          <a:bodyPr/>
          <a:lstStyle/>
          <a:p>
            <a:fld id="{3623705F-CC72-47F7-86A6-B1711530B7ED}" type="slidenum">
              <a:rPr lang="en-SG" smtClean="0"/>
              <a:t>‹#›</a:t>
            </a:fld>
            <a:endParaRPr lang="en-SG"/>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17620" r="50714" b="90185"/>
          <a:stretch/>
        </p:blipFill>
        <p:spPr>
          <a:xfrm>
            <a:off x="3657600" y="378347"/>
            <a:ext cx="6764169" cy="2972814"/>
          </a:xfrm>
          <a:prstGeom prst="rect">
            <a:avLst/>
          </a:prstGeom>
        </p:spPr>
      </p:pic>
    </p:spTree>
    <p:extLst>
      <p:ext uri="{BB962C8B-B14F-4D97-AF65-F5344CB8AC3E}">
        <p14:creationId xmlns:p14="http://schemas.microsoft.com/office/powerpoint/2010/main" val="309775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7620" r="50714" b="90185"/>
          <a:stretch/>
        </p:blipFill>
        <p:spPr>
          <a:xfrm>
            <a:off x="3657600" y="378347"/>
            <a:ext cx="6764169" cy="2972814"/>
          </a:xfrm>
          <a:prstGeom prst="rect">
            <a:avLst/>
          </a:prstGeom>
        </p:spPr>
      </p:pic>
      <p:sp>
        <p:nvSpPr>
          <p:cNvPr id="2" name="Title 1"/>
          <p:cNvSpPr>
            <a:spLocks noGrp="1"/>
          </p:cNvSpPr>
          <p:nvPr>
            <p:ph type="title"/>
          </p:nvPr>
        </p:nvSpPr>
        <p:spPr>
          <a:xfrm>
            <a:off x="1069341" y="1205591"/>
            <a:ext cx="7036110" cy="5130774"/>
          </a:xfrm>
        </p:spPr>
        <p:txBody>
          <a:bodyPr anchor="b"/>
          <a:lstStyle>
            <a:lvl1pPr algn="l">
              <a:defRPr sz="6500" b="1"/>
            </a:lvl1pPr>
          </a:lstStyle>
          <a:p>
            <a:r>
              <a:rPr lang="en-US"/>
              <a:t>Click to edit Master title style</a:t>
            </a:r>
            <a:endParaRPr lang="en-SG"/>
          </a:p>
        </p:txBody>
      </p:sp>
      <p:sp>
        <p:nvSpPr>
          <p:cNvPr id="3" name="Content Placeholder 2"/>
          <p:cNvSpPr>
            <a:spLocks noGrp="1"/>
          </p:cNvSpPr>
          <p:nvPr>
            <p:ph idx="1"/>
          </p:nvPr>
        </p:nvSpPr>
        <p:spPr>
          <a:xfrm>
            <a:off x="8361645" y="1205594"/>
            <a:ext cx="11955815" cy="25843120"/>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1069341" y="6336367"/>
            <a:ext cx="7036110" cy="20712346"/>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a:t>Click to edit Master text styles</a:t>
            </a:r>
          </a:p>
        </p:txBody>
      </p:sp>
      <p:sp>
        <p:nvSpPr>
          <p:cNvPr id="5" name="Date Placeholder 4"/>
          <p:cNvSpPr>
            <a:spLocks noGrp="1"/>
          </p:cNvSpPr>
          <p:nvPr>
            <p:ph type="dt" sz="half" idx="10"/>
          </p:nvPr>
        </p:nvSpPr>
        <p:spPr>
          <a:xfrm>
            <a:off x="1069340" y="28065053"/>
            <a:ext cx="4990253" cy="1612128"/>
          </a:xfrm>
          <a:prstGeom prst="rect">
            <a:avLst/>
          </a:prstGeom>
        </p:spPr>
        <p:txBody>
          <a:bodyPr/>
          <a:lstStyle/>
          <a:p>
            <a:fld id="{DA06EDE8-2339-49EE-BD3B-4DC8F9E7DFE4}" type="datetimeFigureOut">
              <a:rPr lang="en-SG" smtClean="0"/>
              <a:t>9/2/2025</a:t>
            </a:fld>
            <a:endParaRPr lang="en-SG"/>
          </a:p>
        </p:txBody>
      </p:sp>
      <p:sp>
        <p:nvSpPr>
          <p:cNvPr id="6" name="Footer Placeholder 5"/>
          <p:cNvSpPr>
            <a:spLocks noGrp="1"/>
          </p:cNvSpPr>
          <p:nvPr>
            <p:ph type="ftr" sz="quarter" idx="11"/>
          </p:nvPr>
        </p:nvSpPr>
        <p:spPr>
          <a:xfrm>
            <a:off x="7307157" y="28065053"/>
            <a:ext cx="6772487" cy="1612128"/>
          </a:xfrm>
          <a:prstGeom prst="rect">
            <a:avLst/>
          </a:prstGeom>
        </p:spPr>
        <p:txBody>
          <a:bodyPr/>
          <a:lstStyle/>
          <a:p>
            <a:endParaRPr lang="en-SG"/>
          </a:p>
        </p:txBody>
      </p:sp>
      <p:sp>
        <p:nvSpPr>
          <p:cNvPr id="7" name="Slide Number Placeholder 6"/>
          <p:cNvSpPr>
            <a:spLocks noGrp="1"/>
          </p:cNvSpPr>
          <p:nvPr>
            <p:ph type="sldNum" sz="quarter" idx="12"/>
          </p:nvPr>
        </p:nvSpPr>
        <p:spPr>
          <a:xfrm>
            <a:off x="15327207" y="28065053"/>
            <a:ext cx="4990253" cy="1612128"/>
          </a:xfrm>
          <a:prstGeom prst="rect">
            <a:avLst/>
          </a:prstGeom>
        </p:spPr>
        <p:txBody>
          <a:bodyPr/>
          <a:lstStyle/>
          <a:p>
            <a:fld id="{3623705F-CC72-47F7-86A6-B1711530B7ED}" type="slidenum">
              <a:rPr lang="en-SG" smtClean="0"/>
              <a:t>‹#›</a:t>
            </a:fld>
            <a:endParaRPr lang="en-SG"/>
          </a:p>
        </p:txBody>
      </p:sp>
    </p:spTree>
    <p:extLst>
      <p:ext uri="{BB962C8B-B14F-4D97-AF65-F5344CB8AC3E}">
        <p14:creationId xmlns:p14="http://schemas.microsoft.com/office/powerpoint/2010/main" val="1623008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7620" r="50714" b="90185"/>
          <a:stretch/>
        </p:blipFill>
        <p:spPr>
          <a:xfrm>
            <a:off x="3657600" y="378347"/>
            <a:ext cx="6764169" cy="2972814"/>
          </a:xfrm>
          <a:prstGeom prst="rect">
            <a:avLst/>
          </a:prstGeom>
        </p:spPr>
      </p:pic>
      <p:sp>
        <p:nvSpPr>
          <p:cNvPr id="2" name="Title 1"/>
          <p:cNvSpPr>
            <a:spLocks noGrp="1"/>
          </p:cNvSpPr>
          <p:nvPr>
            <p:ph type="title"/>
          </p:nvPr>
        </p:nvSpPr>
        <p:spPr>
          <a:xfrm>
            <a:off x="4191962" y="21195982"/>
            <a:ext cx="12832080" cy="2502306"/>
          </a:xfrm>
        </p:spPr>
        <p:txBody>
          <a:bodyPr anchor="b"/>
          <a:lstStyle>
            <a:lvl1pPr algn="l">
              <a:defRPr sz="6500" b="1"/>
            </a:lvl1pPr>
          </a:lstStyle>
          <a:p>
            <a:r>
              <a:rPr lang="en-US"/>
              <a:t>Click to edit Master title style</a:t>
            </a:r>
            <a:endParaRPr lang="en-SG"/>
          </a:p>
        </p:txBody>
      </p:sp>
      <p:sp>
        <p:nvSpPr>
          <p:cNvPr id="3" name="Picture Placeholder 2"/>
          <p:cNvSpPr>
            <a:spLocks noGrp="1"/>
          </p:cNvSpPr>
          <p:nvPr>
            <p:ph type="pic" idx="1"/>
          </p:nvPr>
        </p:nvSpPr>
        <p:spPr>
          <a:xfrm>
            <a:off x="4191962" y="2705572"/>
            <a:ext cx="12832080" cy="18167985"/>
          </a:xfrm>
        </p:spPr>
        <p:txBody>
          <a:bodyPr/>
          <a:lstStyle>
            <a:lvl1pPr marL="0" indent="0">
              <a:buNone/>
              <a:defRPr sz="103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endParaRPr lang="en-SG"/>
          </a:p>
        </p:txBody>
      </p:sp>
      <p:sp>
        <p:nvSpPr>
          <p:cNvPr id="4" name="Text Placeholder 3"/>
          <p:cNvSpPr>
            <a:spLocks noGrp="1"/>
          </p:cNvSpPr>
          <p:nvPr>
            <p:ph type="body" sz="half" idx="2"/>
          </p:nvPr>
        </p:nvSpPr>
        <p:spPr>
          <a:xfrm>
            <a:off x="4191962" y="23698288"/>
            <a:ext cx="12832080" cy="3553689"/>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a:t>Click to edit Master text styles</a:t>
            </a:r>
          </a:p>
        </p:txBody>
      </p:sp>
      <p:sp>
        <p:nvSpPr>
          <p:cNvPr id="5" name="Date Placeholder 4"/>
          <p:cNvSpPr>
            <a:spLocks noGrp="1"/>
          </p:cNvSpPr>
          <p:nvPr>
            <p:ph type="dt" sz="half" idx="10"/>
          </p:nvPr>
        </p:nvSpPr>
        <p:spPr>
          <a:xfrm>
            <a:off x="1069340" y="28065053"/>
            <a:ext cx="4990253" cy="1612128"/>
          </a:xfrm>
          <a:prstGeom prst="rect">
            <a:avLst/>
          </a:prstGeom>
        </p:spPr>
        <p:txBody>
          <a:bodyPr/>
          <a:lstStyle/>
          <a:p>
            <a:fld id="{DA06EDE8-2339-49EE-BD3B-4DC8F9E7DFE4}" type="datetimeFigureOut">
              <a:rPr lang="en-SG" smtClean="0"/>
              <a:t>9/2/2025</a:t>
            </a:fld>
            <a:endParaRPr lang="en-SG"/>
          </a:p>
        </p:txBody>
      </p:sp>
      <p:sp>
        <p:nvSpPr>
          <p:cNvPr id="6" name="Footer Placeholder 5"/>
          <p:cNvSpPr>
            <a:spLocks noGrp="1"/>
          </p:cNvSpPr>
          <p:nvPr>
            <p:ph type="ftr" sz="quarter" idx="11"/>
          </p:nvPr>
        </p:nvSpPr>
        <p:spPr>
          <a:xfrm>
            <a:off x="7307157" y="28065053"/>
            <a:ext cx="6772487" cy="1612128"/>
          </a:xfrm>
          <a:prstGeom prst="rect">
            <a:avLst/>
          </a:prstGeom>
        </p:spPr>
        <p:txBody>
          <a:bodyPr/>
          <a:lstStyle/>
          <a:p>
            <a:endParaRPr lang="en-SG"/>
          </a:p>
        </p:txBody>
      </p:sp>
      <p:sp>
        <p:nvSpPr>
          <p:cNvPr id="7" name="Slide Number Placeholder 6"/>
          <p:cNvSpPr>
            <a:spLocks noGrp="1"/>
          </p:cNvSpPr>
          <p:nvPr>
            <p:ph type="sldNum" sz="quarter" idx="12"/>
          </p:nvPr>
        </p:nvSpPr>
        <p:spPr>
          <a:xfrm>
            <a:off x="15327207" y="28065053"/>
            <a:ext cx="4990253" cy="1612128"/>
          </a:xfrm>
          <a:prstGeom prst="rect">
            <a:avLst/>
          </a:prstGeom>
        </p:spPr>
        <p:txBody>
          <a:bodyPr/>
          <a:lstStyle/>
          <a:p>
            <a:fld id="{3623705F-CC72-47F7-86A6-B1711530B7ED}" type="slidenum">
              <a:rPr lang="en-SG" smtClean="0"/>
              <a:t>‹#›</a:t>
            </a:fld>
            <a:endParaRPr lang="en-SG"/>
          </a:p>
        </p:txBody>
      </p:sp>
    </p:spTree>
    <p:extLst>
      <p:ext uri="{BB962C8B-B14F-4D97-AF65-F5344CB8AC3E}">
        <p14:creationId xmlns:p14="http://schemas.microsoft.com/office/powerpoint/2010/main" val="13495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6281" y="14013"/>
            <a:ext cx="21360519" cy="30289216"/>
          </a:xfrm>
          <a:prstGeom prst="rect">
            <a:avLst/>
          </a:prstGeom>
        </p:spPr>
      </p:pic>
      <p:sp>
        <p:nvSpPr>
          <p:cNvPr id="2" name="Title Placeholder 1"/>
          <p:cNvSpPr>
            <a:spLocks noGrp="1"/>
          </p:cNvSpPr>
          <p:nvPr>
            <p:ph type="title"/>
          </p:nvPr>
        </p:nvSpPr>
        <p:spPr>
          <a:xfrm>
            <a:off x="1069340" y="3690715"/>
            <a:ext cx="18337028" cy="3024336"/>
          </a:xfrm>
          <a:prstGeom prst="rect">
            <a:avLst/>
          </a:prstGeom>
        </p:spPr>
        <p:txBody>
          <a:bodyPr vert="horz" lIns="295232" tIns="147616" rIns="295232" bIns="147616" rtlCol="0" anchor="ctr">
            <a:noAutofit/>
          </a:bodyPr>
          <a:lstStyle/>
          <a:p>
            <a:r>
              <a:rPr lang="en-US"/>
              <a:t>Click to edit Master title style</a:t>
            </a:r>
            <a:endParaRPr lang="en-SG"/>
          </a:p>
        </p:txBody>
      </p:sp>
      <p:sp>
        <p:nvSpPr>
          <p:cNvPr id="3" name="Text Placeholder 2"/>
          <p:cNvSpPr>
            <a:spLocks noGrp="1"/>
          </p:cNvSpPr>
          <p:nvPr>
            <p:ph type="body" idx="1"/>
          </p:nvPr>
        </p:nvSpPr>
        <p:spPr>
          <a:xfrm>
            <a:off x="1069340" y="7065330"/>
            <a:ext cx="19248120" cy="19983384"/>
          </a:xfrm>
          <a:prstGeom prst="rect">
            <a:avLst/>
          </a:prstGeom>
        </p:spPr>
        <p:txBody>
          <a:bodyPr vert="horz" lIns="295232" tIns="147616" rIns="295232" bIns="14761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extLst>
      <p:ext uri="{BB962C8B-B14F-4D97-AF65-F5344CB8AC3E}">
        <p14:creationId xmlns:p14="http://schemas.microsoft.com/office/powerpoint/2010/main" val="2054609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2323" rtl="0" eaLnBrk="1" latinLnBrk="0" hangingPunct="1">
        <a:spcBef>
          <a:spcPct val="0"/>
        </a:spcBef>
        <a:buNone/>
        <a:defRPr sz="9800" b="1" kern="1200">
          <a:solidFill>
            <a:schemeClr val="tx1"/>
          </a:solidFill>
          <a:latin typeface="Arial" pitchFamily="34" charset="0"/>
          <a:ea typeface="+mj-ea"/>
          <a:cs typeface="Arial" pitchFamily="34" charset="0"/>
        </a:defRPr>
      </a:lvl1pPr>
    </p:titleStyle>
    <p:bodyStyle>
      <a:lvl1pPr marL="1107121" indent="-1107121" algn="l" defTabSz="2952323" rtl="0" eaLnBrk="1" latinLnBrk="0" hangingPunct="1">
        <a:spcBef>
          <a:spcPct val="20000"/>
        </a:spcBef>
        <a:buFont typeface="Arial" pitchFamily="34" charset="0"/>
        <a:buChar char="•"/>
        <a:defRPr sz="8800" kern="1200">
          <a:solidFill>
            <a:schemeClr val="tx1"/>
          </a:solidFill>
          <a:latin typeface="Arial" pitchFamily="34" charset="0"/>
          <a:ea typeface="+mn-ea"/>
          <a:cs typeface="Arial" pitchFamily="34" charset="0"/>
        </a:defRPr>
      </a:lvl1pPr>
      <a:lvl2pPr marL="2398763" indent="-922601" algn="l" defTabSz="2952323" rtl="0" eaLnBrk="1" latinLnBrk="0" hangingPunct="1">
        <a:spcBef>
          <a:spcPct val="20000"/>
        </a:spcBef>
        <a:buFont typeface="Arial" pitchFamily="34" charset="0"/>
        <a:buChar char="–"/>
        <a:defRPr sz="8000" kern="1200">
          <a:solidFill>
            <a:schemeClr val="tx1"/>
          </a:solidFill>
          <a:latin typeface="Arial" pitchFamily="34" charset="0"/>
          <a:ea typeface="+mn-ea"/>
          <a:cs typeface="Arial" pitchFamily="34" charset="0"/>
        </a:defRPr>
      </a:lvl2pPr>
      <a:lvl3pPr marL="3690404" indent="-738081" algn="l" defTabSz="2952323" rtl="0" eaLnBrk="1" latinLnBrk="0" hangingPunct="1">
        <a:spcBef>
          <a:spcPct val="20000"/>
        </a:spcBef>
        <a:buFont typeface="Arial" pitchFamily="34" charset="0"/>
        <a:buChar char="•"/>
        <a:defRPr sz="6600" kern="1200">
          <a:solidFill>
            <a:schemeClr val="tx1"/>
          </a:solidFill>
          <a:latin typeface="Arial" pitchFamily="34" charset="0"/>
          <a:ea typeface="+mn-ea"/>
          <a:cs typeface="Arial" pitchFamily="34" charset="0"/>
        </a:defRPr>
      </a:lvl3pPr>
      <a:lvl4pPr marL="5166566" indent="-738081" algn="l" defTabSz="2952323" rtl="0" eaLnBrk="1" latinLnBrk="0" hangingPunct="1">
        <a:spcBef>
          <a:spcPct val="20000"/>
        </a:spcBef>
        <a:buFont typeface="Arial" pitchFamily="34" charset="0"/>
        <a:buChar char="–"/>
        <a:defRPr sz="5400" kern="1200">
          <a:solidFill>
            <a:schemeClr val="tx1"/>
          </a:solidFill>
          <a:latin typeface="Arial" pitchFamily="34" charset="0"/>
          <a:ea typeface="+mn-ea"/>
          <a:cs typeface="Arial" pitchFamily="34" charset="0"/>
        </a:defRPr>
      </a:lvl4pPr>
      <a:lvl5pPr marL="6642727" indent="-738081" algn="l" defTabSz="2952323" rtl="0" eaLnBrk="1" latinLnBrk="0" hangingPunct="1">
        <a:spcBef>
          <a:spcPct val="20000"/>
        </a:spcBef>
        <a:buFont typeface="Arial" pitchFamily="34" charset="0"/>
        <a:buChar char="»"/>
        <a:defRPr sz="5400" kern="1200">
          <a:solidFill>
            <a:schemeClr val="tx1"/>
          </a:solidFill>
          <a:latin typeface="Arial" pitchFamily="34" charset="0"/>
          <a:ea typeface="+mn-ea"/>
          <a:cs typeface="Arial" pitchFamily="34" charset="0"/>
        </a:defRPr>
      </a:lvl5pPr>
      <a:lvl6pPr marL="8118889"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6pPr>
      <a:lvl7pPr marL="9595051"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7pPr>
      <a:lvl8pPr marL="11071212"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8pPr>
      <a:lvl9pPr marL="12547374"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9pPr>
    </p:bodyStyle>
    <p:other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500" y="3997678"/>
            <a:ext cx="18913092" cy="1208842"/>
          </a:xfrm>
        </p:spPr>
        <p:txBody>
          <a:bodyPr/>
          <a:lstStyle/>
          <a:p>
            <a:pPr algn="l">
              <a:lnSpc>
                <a:spcPts val="8000"/>
              </a:lnSpc>
            </a:pPr>
            <a:r>
              <a:rPr lang="en-US" sz="6000" i="0">
                <a:solidFill>
                  <a:srgbClr val="27313C"/>
                </a:solidFill>
                <a:effectLst/>
                <a:latin typeface="Verdana" panose="020B0604030504040204" pitchFamily="34" charset="0"/>
              </a:rPr>
              <a:t>Building a Penetration testing laboratory</a:t>
            </a:r>
            <a:br>
              <a:rPr lang="en-SG" sz="8000">
                <a:ea typeface="Tahoma" panose="020B0604030504040204" pitchFamily="34" charset="0"/>
              </a:rPr>
            </a:br>
            <a:endParaRPr lang="en-SG" sz="4000" i="1">
              <a:ea typeface="Tahoma" panose="020B0604030504040204" pitchFamily="34" charset="0"/>
            </a:endParaRPr>
          </a:p>
        </p:txBody>
      </p:sp>
      <p:sp>
        <p:nvSpPr>
          <p:cNvPr id="5" name="TextBox 4"/>
          <p:cNvSpPr txBox="1"/>
          <p:nvPr/>
        </p:nvSpPr>
        <p:spPr>
          <a:xfrm>
            <a:off x="1069340" y="5481453"/>
            <a:ext cx="18288000" cy="1208842"/>
          </a:xfrm>
          <a:prstGeom prst="round2DiagRect">
            <a:avLst/>
          </a:prstGeom>
          <a:ln>
            <a:noFill/>
          </a:ln>
          <a:effectLst/>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6500" b="1">
                <a:latin typeface="Arial" pitchFamily="34" charset="0"/>
                <a:ea typeface="Tahoma" panose="020B0604030504040204" pitchFamily="34" charset="0"/>
                <a:cs typeface="Arial" pitchFamily="34" charset="0"/>
              </a:rPr>
              <a:t>Project Overview</a:t>
            </a:r>
          </a:p>
        </p:txBody>
      </p:sp>
      <p:sp>
        <p:nvSpPr>
          <p:cNvPr id="9" name="TextBox 8"/>
          <p:cNvSpPr txBox="1"/>
          <p:nvPr/>
        </p:nvSpPr>
        <p:spPr>
          <a:xfrm>
            <a:off x="1042500" y="6922651"/>
            <a:ext cx="18697068" cy="12103313"/>
          </a:xfrm>
          <a:prstGeom prst="rect">
            <a:avLst/>
          </a:prstGeom>
          <a:noFill/>
        </p:spPr>
        <p:txBody>
          <a:bodyPr wrap="square" rtlCol="0">
            <a:spAutoFit/>
          </a:bodyPr>
          <a:lstStyle/>
          <a:p>
            <a:r>
              <a:rPr lang="en-SG" sz="3200" b="1">
                <a:solidFill>
                  <a:schemeClr val="tx1">
                    <a:lumMod val="65000"/>
                    <a:lumOff val="35000"/>
                  </a:schemeClr>
                </a:solidFill>
                <a:latin typeface="Arial" panose="020B0604020202020204" pitchFamily="34" charset="0"/>
                <a:cs typeface="Arial" panose="020B0604020202020204" pitchFamily="34" charset="0"/>
              </a:rPr>
              <a:t>Problem: </a:t>
            </a:r>
            <a:r>
              <a:rPr lang="en-SG" sz="3200">
                <a:solidFill>
                  <a:schemeClr val="tx1">
                    <a:lumMod val="65000"/>
                    <a:lumOff val="35000"/>
                  </a:schemeClr>
                </a:solidFill>
                <a:latin typeface="Arial" panose="020B0604020202020204" pitchFamily="34" charset="0"/>
                <a:cs typeface="Arial" panose="020B0604020202020204" pitchFamily="34" charset="0"/>
              </a:rPr>
              <a:t> </a:t>
            </a:r>
            <a:r>
              <a:rPr lang="en-US" sz="3200"/>
              <a:t>Cyberattacks are increasing in frequency and sophistication, targeting governments and companies through various attack vectors (e.g., networks, websites, malicious insiders). Singapore faces a critical shortage of IT security professionals, which leaves the nation vulnerable to cyber threats.</a:t>
            </a:r>
          </a:p>
          <a:p>
            <a:r>
              <a:rPr lang="en-US" sz="3200"/>
              <a:t>Additionally, the lack of practical training environments for ethical hacking and penetration testing makes it difficult for aspiring cybersecurity professionals to develop hands-on skills.</a:t>
            </a:r>
          </a:p>
          <a:p>
            <a:pPr algn="just">
              <a:spcAft>
                <a:spcPts val="300"/>
              </a:spcAft>
            </a:pPr>
            <a:endParaRPr lang="en-SG" sz="3200">
              <a:solidFill>
                <a:schemeClr val="tx1">
                  <a:lumMod val="65000"/>
                  <a:lumOff val="35000"/>
                </a:schemeClr>
              </a:solidFill>
              <a:latin typeface="Arial" panose="020B0604020202020204" pitchFamily="34" charset="0"/>
              <a:cs typeface="Arial" panose="020B0604020202020204" pitchFamily="34" charset="0"/>
            </a:endParaRPr>
          </a:p>
          <a:p>
            <a:pPr algn="just">
              <a:spcAft>
                <a:spcPts val="300"/>
              </a:spcAft>
            </a:pPr>
            <a:r>
              <a:rPr lang="en-SG" sz="3200" b="1">
                <a:solidFill>
                  <a:schemeClr val="tx1">
                    <a:lumMod val="65000"/>
                    <a:lumOff val="35000"/>
                  </a:schemeClr>
                </a:solidFill>
                <a:latin typeface="Arial" panose="020B0604020202020204" pitchFamily="34" charset="0"/>
                <a:cs typeface="Arial" panose="020B0604020202020204" pitchFamily="34" charset="0"/>
              </a:rPr>
              <a:t>Requirements:</a:t>
            </a:r>
          </a:p>
          <a:p>
            <a:pPr marL="457200" indent="-457200">
              <a:buFont typeface="Arial" panose="020B0604020202020204" pitchFamily="34" charset="0"/>
              <a:buChar char="•"/>
            </a:pPr>
            <a:r>
              <a:rPr lang="en-US" sz="3200"/>
              <a:t>Provide an interactive and controlled penetration-testing lab for cybersecurity training.</a:t>
            </a:r>
          </a:p>
          <a:p>
            <a:pPr marL="457200" indent="-457200">
              <a:buFont typeface="Arial" panose="020B0604020202020204" pitchFamily="34" charset="0"/>
              <a:buChar char="•"/>
            </a:pPr>
            <a:r>
              <a:rPr lang="en-US" sz="3200"/>
              <a:t>Allow students and IT practitioners to simulate real-world attacks in a safe environment.</a:t>
            </a:r>
          </a:p>
          <a:p>
            <a:pPr marL="457200" indent="-457200">
              <a:buFont typeface="Arial" panose="020B0604020202020204" pitchFamily="34" charset="0"/>
              <a:buChar char="•"/>
            </a:pPr>
            <a:r>
              <a:rPr lang="en-US" sz="3200"/>
              <a:t>Enable hands-on experience in ethical hacking and cyber defense techniques.</a:t>
            </a:r>
          </a:p>
          <a:p>
            <a:pPr marL="457200" indent="-457200">
              <a:buFont typeface="Arial" panose="020B0604020202020204" pitchFamily="34" charset="0"/>
              <a:buChar char="•"/>
            </a:pPr>
            <a:r>
              <a:rPr lang="en-US" sz="3200"/>
              <a:t>Be scalable, secure, and easily maintainable for future users.</a:t>
            </a:r>
          </a:p>
          <a:p>
            <a:pPr algn="just">
              <a:spcAft>
                <a:spcPts val="300"/>
              </a:spcAft>
            </a:pPr>
            <a:endParaRPr lang="en-SG" sz="3200" b="1">
              <a:solidFill>
                <a:schemeClr val="tx1">
                  <a:lumMod val="65000"/>
                  <a:lumOff val="35000"/>
                </a:schemeClr>
              </a:solidFill>
              <a:latin typeface="Arial" panose="020B0604020202020204" pitchFamily="34" charset="0"/>
              <a:cs typeface="Arial" panose="020B0604020202020204" pitchFamily="34" charset="0"/>
            </a:endParaRPr>
          </a:p>
          <a:p>
            <a:pPr algn="just">
              <a:spcAft>
                <a:spcPts val="300"/>
              </a:spcAft>
            </a:pPr>
            <a:r>
              <a:rPr lang="en-SG" sz="3200" b="1">
                <a:solidFill>
                  <a:schemeClr val="tx1">
                    <a:lumMod val="65000"/>
                    <a:lumOff val="35000"/>
                  </a:schemeClr>
                </a:solidFill>
                <a:latin typeface="Arial" panose="020B0604020202020204" pitchFamily="34" charset="0"/>
                <a:cs typeface="Arial" panose="020B0604020202020204" pitchFamily="34" charset="0"/>
              </a:rPr>
              <a:t>Solution:</a:t>
            </a:r>
            <a:r>
              <a:rPr lang="en-US" sz="3200"/>
              <a:t>This project aims to design and implement a penetration-testing lab that provides a controlled, hands-on environment for ethical hacking training. The lab will simulate real-world cyberattack scenarios, allowing students to develop offensive cybersecurity skills through practical exercises. It will include security challenges such as web vulnerabilities, network exploits, Linux and windows vulnerabilities, enabling users to hone their penetration testing techniques.</a:t>
            </a:r>
          </a:p>
          <a:p>
            <a:pPr algn="just">
              <a:spcAft>
                <a:spcPts val="300"/>
              </a:spcAft>
            </a:pPr>
            <a:endParaRPr lang="en-SG" sz="3200">
              <a:solidFill>
                <a:schemeClr val="tx1">
                  <a:lumMod val="65000"/>
                  <a:lumOff val="35000"/>
                </a:schemeClr>
              </a:solidFill>
              <a:latin typeface="Arial" panose="020B0604020202020204" pitchFamily="34" charset="0"/>
              <a:cs typeface="Arial" panose="020B0604020202020204" pitchFamily="34" charset="0"/>
            </a:endParaRPr>
          </a:p>
          <a:p>
            <a:pPr algn="just"/>
            <a:r>
              <a:rPr lang="en-US" sz="3200" b="1">
                <a:solidFill>
                  <a:schemeClr val="tx1">
                    <a:lumMod val="65000"/>
                    <a:lumOff val="35000"/>
                  </a:schemeClr>
                </a:solidFill>
                <a:latin typeface="Arial" panose="020B0604020202020204" pitchFamily="34" charset="0"/>
                <a:cs typeface="Arial" panose="020B0604020202020204" pitchFamily="34" charset="0"/>
              </a:rPr>
              <a:t>Technologies: </a:t>
            </a:r>
          </a:p>
          <a:p>
            <a:pPr marL="457200" indent="-457200">
              <a:buFont typeface="Arial" panose="020B0604020202020204" pitchFamily="34" charset="0"/>
              <a:buChar char="•"/>
            </a:pPr>
            <a:r>
              <a:rPr lang="en-US" sz="3200"/>
              <a:t> Virtualization Platforms: VMware</a:t>
            </a:r>
          </a:p>
          <a:p>
            <a:pPr marL="457200" indent="-457200">
              <a:buFont typeface="Arial" panose="020B0604020202020204" pitchFamily="34" charset="0"/>
              <a:buChar char="•"/>
            </a:pPr>
            <a:r>
              <a:rPr lang="en-US" sz="3200"/>
              <a:t> Operating Systems: Kali Linux, Windows Server, Ubuntu.</a:t>
            </a:r>
          </a:p>
          <a:p>
            <a:pPr marL="457200" indent="-457200">
              <a:buFont typeface="Arial" panose="020B0604020202020204" pitchFamily="34" charset="0"/>
              <a:buChar char="•"/>
            </a:pPr>
            <a:r>
              <a:rPr lang="en-US" sz="3200"/>
              <a:t>Penetration Testing Tools: Metasploit, Nmap, Burp Suite, </a:t>
            </a:r>
            <a:r>
              <a:rPr lang="en-US" sz="3200" err="1"/>
              <a:t>Aircrack</a:t>
            </a:r>
            <a:r>
              <a:rPr lang="en-US" sz="3200"/>
              <a:t>-ng, etc.</a:t>
            </a:r>
          </a:p>
          <a:p>
            <a:pPr marL="457200" indent="-457200">
              <a:buFont typeface="Arial" panose="020B0604020202020204" pitchFamily="34" charset="0"/>
              <a:buChar char="•"/>
            </a:pPr>
            <a:r>
              <a:rPr lang="en-US" sz="3200"/>
              <a:t>Scripting &amp; Automation: Python, Bash.</a:t>
            </a:r>
          </a:p>
          <a:p>
            <a:pPr algn="just"/>
            <a:endParaRPr lang="en-US" sz="3200">
              <a:solidFill>
                <a:schemeClr val="tx1">
                  <a:lumMod val="65000"/>
                  <a:lumOff val="35000"/>
                </a:schemeClr>
              </a:solidFill>
              <a:latin typeface="Arial" panose="020B0604020202020204" pitchFamily="34" charset="0"/>
              <a:cs typeface="Arial" panose="020B0604020202020204" pitchFamily="34" charset="0"/>
            </a:endParaRPr>
          </a:p>
        </p:txBody>
      </p:sp>
      <p:sp>
        <p:nvSpPr>
          <p:cNvPr id="7" name="TextBox 6"/>
          <p:cNvSpPr txBox="1"/>
          <p:nvPr/>
        </p:nvSpPr>
        <p:spPr>
          <a:xfrm>
            <a:off x="900312" y="27879318"/>
            <a:ext cx="9357554" cy="2400657"/>
          </a:xfrm>
          <a:prstGeom prst="rect">
            <a:avLst/>
          </a:prstGeom>
          <a:noFill/>
        </p:spPr>
        <p:txBody>
          <a:bodyPr wrap="square" rtlCol="0">
            <a:spAutoFit/>
          </a:bodyPr>
          <a:lstStyle/>
          <a:p>
            <a:r>
              <a:rPr lang="en-US" sz="2400" b="1">
                <a:latin typeface="Arial" panose="020B0604020202020204" pitchFamily="34" charset="0"/>
                <a:cs typeface="Arial" panose="020B0604020202020204" pitchFamily="34" charset="0"/>
              </a:rPr>
              <a:t>Team Members</a:t>
            </a:r>
          </a:p>
          <a:p>
            <a:r>
              <a:rPr lang="en-US" sz="2400">
                <a:latin typeface="Arial" panose="020B0604020202020204" pitchFamily="34" charset="0"/>
                <a:cs typeface="Arial" panose="020B0604020202020204" pitchFamily="34" charset="0"/>
              </a:rPr>
              <a:t>Amal (22008187), Raiyan (22009471) ,Sreeraj (22007491), </a:t>
            </a:r>
          </a:p>
          <a:p>
            <a:r>
              <a:rPr lang="en-US" sz="2400">
                <a:latin typeface="Arial" panose="020B0604020202020204" pitchFamily="34" charset="0"/>
                <a:cs typeface="Arial" panose="020B0604020202020204" pitchFamily="34" charset="0"/>
              </a:rPr>
              <a:t>Haziq (22017858)</a:t>
            </a:r>
          </a:p>
          <a:p>
            <a:r>
              <a:rPr lang="en-US" sz="2400">
                <a:latin typeface="Arial" panose="020B0604020202020204" pitchFamily="34" charset="0"/>
                <a:cs typeface="Arial" panose="020B0604020202020204" pitchFamily="34" charset="0"/>
              </a:rPr>
              <a:t>Mr. Edmond Khoo (supervisor)</a:t>
            </a:r>
          </a:p>
          <a:p>
            <a:endParaRPr lang="en-US" sz="5400">
              <a:latin typeface="Arial" pitchFamily="34" charset="0"/>
              <a:cs typeface="Arial" pitchFamily="34" charset="0"/>
            </a:endParaRPr>
          </a:p>
        </p:txBody>
      </p:sp>
      <p:sp>
        <p:nvSpPr>
          <p:cNvPr id="18" name="TextBox 17"/>
          <p:cNvSpPr txBox="1"/>
          <p:nvPr/>
        </p:nvSpPr>
        <p:spPr>
          <a:xfrm>
            <a:off x="462881" y="25234763"/>
            <a:ext cx="6970535" cy="476999"/>
          </a:xfrm>
          <a:prstGeom prst="rect">
            <a:avLst/>
          </a:prstGeom>
          <a:noFill/>
        </p:spPr>
        <p:txBody>
          <a:bodyPr wrap="square" lIns="45665" tIns="22833" rIns="45665" bIns="22833" rtlCol="0" anchor="t">
            <a:spAutoFit/>
          </a:bodyPr>
          <a:lstStyle/>
          <a:p>
            <a:r>
              <a:rPr lang="en-SG" sz="2800">
                <a:solidFill>
                  <a:schemeClr val="tx1">
                    <a:lumMod val="65000"/>
                    <a:lumOff val="35000"/>
                  </a:schemeClr>
                </a:solidFill>
                <a:latin typeface="Arial"/>
                <a:cs typeface="Arial"/>
              </a:rPr>
              <a:t>Gantt chart</a:t>
            </a:r>
            <a:endParaRPr lang="en-SG" sz="2800">
              <a:solidFill>
                <a:schemeClr val="tx1">
                  <a:lumMod val="65000"/>
                  <a:lumOff val="35000"/>
                </a:schemeClr>
              </a:solidFill>
              <a:latin typeface="Arial" panose="020B0604020202020204" pitchFamily="34" charset="0"/>
              <a:cs typeface="Arial" panose="020B0604020202020204" pitchFamily="34" charset="0"/>
            </a:endParaRPr>
          </a:p>
        </p:txBody>
      </p:sp>
      <p:sp>
        <p:nvSpPr>
          <p:cNvPr id="21" name="TextBox 20"/>
          <p:cNvSpPr txBox="1"/>
          <p:nvPr/>
        </p:nvSpPr>
        <p:spPr>
          <a:xfrm>
            <a:off x="14440752" y="24976846"/>
            <a:ext cx="5394855" cy="476999"/>
          </a:xfrm>
          <a:prstGeom prst="rect">
            <a:avLst/>
          </a:prstGeom>
          <a:noFill/>
        </p:spPr>
        <p:txBody>
          <a:bodyPr wrap="square" lIns="45665" tIns="22833" rIns="45665" bIns="22833" rtlCol="0">
            <a:spAutoFit/>
          </a:bodyPr>
          <a:lstStyle/>
          <a:p>
            <a:r>
              <a:rPr lang="en-SG" sz="2800">
                <a:solidFill>
                  <a:schemeClr val="tx1">
                    <a:lumMod val="65000"/>
                    <a:lumOff val="35000"/>
                  </a:schemeClr>
                </a:solidFill>
                <a:latin typeface="Arial" panose="020B0604020202020204" pitchFamily="34" charset="0"/>
                <a:cs typeface="Arial" panose="020B0604020202020204" pitchFamily="34" charset="0"/>
              </a:rPr>
              <a:t>Weekly meeting</a:t>
            </a:r>
          </a:p>
        </p:txBody>
      </p:sp>
      <p:pic>
        <p:nvPicPr>
          <p:cNvPr id="8" name="Picture 7">
            <a:extLst>
              <a:ext uri="{FF2B5EF4-FFF2-40B4-BE49-F238E27FC236}">
                <a16:creationId xmlns:a16="http://schemas.microsoft.com/office/drawing/2014/main" id="{8DB8C137-C443-6BA8-E70F-CEDDCAB82CE4}"/>
              </a:ext>
            </a:extLst>
          </p:cNvPr>
          <p:cNvPicPr>
            <a:picLocks noChangeAspect="1"/>
          </p:cNvPicPr>
          <p:nvPr/>
        </p:nvPicPr>
        <p:blipFill>
          <a:blip r:embed="rId3"/>
          <a:stretch>
            <a:fillRect/>
          </a:stretch>
        </p:blipFill>
        <p:spPr>
          <a:xfrm>
            <a:off x="6533292" y="23064072"/>
            <a:ext cx="7169013" cy="4450704"/>
          </a:xfrm>
          <a:prstGeom prst="rect">
            <a:avLst/>
          </a:prstGeom>
        </p:spPr>
      </p:pic>
      <p:pic>
        <p:nvPicPr>
          <p:cNvPr id="11" name="Picture 10" descr="A person pointing at a screen&#10;&#10;AI-generated content may be incorrect.">
            <a:extLst>
              <a:ext uri="{FF2B5EF4-FFF2-40B4-BE49-F238E27FC236}">
                <a16:creationId xmlns:a16="http://schemas.microsoft.com/office/drawing/2014/main" id="{91ADBF7D-1DD7-04D8-9726-8C02158CC6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40752" y="18677467"/>
            <a:ext cx="5148064" cy="6113326"/>
          </a:xfrm>
          <a:prstGeom prst="rect">
            <a:avLst/>
          </a:prstGeom>
        </p:spPr>
      </p:pic>
      <p:sp>
        <p:nvSpPr>
          <p:cNvPr id="12" name="TextBox 11">
            <a:extLst>
              <a:ext uri="{FF2B5EF4-FFF2-40B4-BE49-F238E27FC236}">
                <a16:creationId xmlns:a16="http://schemas.microsoft.com/office/drawing/2014/main" id="{62DF7A47-311E-DD88-7607-AA312BE8247B}"/>
              </a:ext>
            </a:extLst>
          </p:cNvPr>
          <p:cNvSpPr txBox="1"/>
          <p:nvPr/>
        </p:nvSpPr>
        <p:spPr>
          <a:xfrm>
            <a:off x="6506799" y="27499985"/>
            <a:ext cx="5394855" cy="476999"/>
          </a:xfrm>
          <a:prstGeom prst="rect">
            <a:avLst/>
          </a:prstGeom>
          <a:noFill/>
        </p:spPr>
        <p:txBody>
          <a:bodyPr wrap="square" lIns="45665" tIns="22833" rIns="45665" bIns="22833" rtlCol="0">
            <a:spAutoFit/>
          </a:bodyPr>
          <a:lstStyle/>
          <a:p>
            <a:r>
              <a:rPr lang="en-SG" sz="2800">
                <a:solidFill>
                  <a:schemeClr val="tx1">
                    <a:lumMod val="65000"/>
                    <a:lumOff val="35000"/>
                  </a:schemeClr>
                </a:solidFill>
                <a:latin typeface="Arial" panose="020B0604020202020204" pitchFamily="34" charset="0"/>
                <a:cs typeface="Arial" panose="020B0604020202020204" pitchFamily="34" charset="0"/>
              </a:rPr>
              <a:t>Git hub Repository</a:t>
            </a:r>
          </a:p>
        </p:txBody>
      </p:sp>
      <p:pic>
        <p:nvPicPr>
          <p:cNvPr id="3" name="Picture 2" descr="A screenshot of a computer&#10;&#10;AI-generated content may be incorrect.">
            <a:extLst>
              <a:ext uri="{FF2B5EF4-FFF2-40B4-BE49-F238E27FC236}">
                <a16:creationId xmlns:a16="http://schemas.microsoft.com/office/drawing/2014/main" id="{C5D7CF32-154E-9948-04FF-1C4E28D5E6FF}"/>
              </a:ext>
            </a:extLst>
          </p:cNvPr>
          <p:cNvPicPr>
            <a:picLocks noChangeAspect="1"/>
          </p:cNvPicPr>
          <p:nvPr/>
        </p:nvPicPr>
        <p:blipFill>
          <a:blip r:embed="rId5"/>
          <a:stretch>
            <a:fillRect/>
          </a:stretch>
        </p:blipFill>
        <p:spPr>
          <a:xfrm>
            <a:off x="474484" y="19579431"/>
            <a:ext cx="5741549" cy="5660912"/>
          </a:xfrm>
          <a:prstGeom prst="rect">
            <a:avLst/>
          </a:prstGeom>
        </p:spPr>
      </p:pic>
    </p:spTree>
    <p:extLst>
      <p:ext uri="{BB962C8B-B14F-4D97-AF65-F5344CB8AC3E}">
        <p14:creationId xmlns:p14="http://schemas.microsoft.com/office/powerpoint/2010/main" val="931397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6619A66209EDD4FA032EEBEF7EE9024" ma:contentTypeVersion="4" ma:contentTypeDescription="Create a new document." ma:contentTypeScope="" ma:versionID="ad4f72395271a9ee7c772df971c05ea6">
  <xsd:schema xmlns:xsd="http://www.w3.org/2001/XMLSchema" xmlns:xs="http://www.w3.org/2001/XMLSchema" xmlns:p="http://schemas.microsoft.com/office/2006/metadata/properties" xmlns:ns2="84ee2212-70c8-4d17-8090-fd3b779e1aaf" targetNamespace="http://schemas.microsoft.com/office/2006/metadata/properties" ma:root="true" ma:fieldsID="403949480af7d6d669198514138717f8" ns2:_="">
    <xsd:import namespace="84ee2212-70c8-4d17-8090-fd3b779e1aa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ee2212-70c8-4d17-8090-fd3b779e1aa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55F4EC-BD04-4664-8C2D-39B3DE75C63A}">
  <ds:schemaRefs>
    <ds:schemaRef ds:uri="0d1e09b5-bc60-4c94-bb06-502d1364386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F855895-AB08-407A-8ABC-674223D5F0C4}">
  <ds:schemaRefs>
    <ds:schemaRef ds:uri="84ee2212-70c8-4d17-8090-fd3b779e1aa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9E4FD7B-F212-4C20-A600-A5D04CB08C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Building a Penetration testing laboratory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Chua OCC</dc:creator>
  <cp:revision>1</cp:revision>
  <cp:lastPrinted>2015-10-07T03:43:03Z</cp:lastPrinted>
  <dcterms:created xsi:type="dcterms:W3CDTF">2013-11-08T07:15:15Z</dcterms:created>
  <dcterms:modified xsi:type="dcterms:W3CDTF">2025-02-10T05:30:22Z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0x01010016619A66209EDD4FA032EEBEF7EE9024</vt:lpwstr>
  </property>
  <property fmtid="{D5CDD505-2E9C-101B-9397-08002B2CF9AE}" pid="3" name="_dlc_DocIdItemGuid">
    <vt:lpwstr>70e4ac5b-4a5e-43e3-ade8-97409af9181e</vt:lpwstr>
  </property>
</Properties>
</file>