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3"/>
  </p:notesMasterIdLst>
  <p:sldIdLst>
    <p:sldId id="256" r:id="rId2"/>
    <p:sldId id="257" r:id="rId3"/>
    <p:sldId id="258" r:id="rId4"/>
    <p:sldId id="297" r:id="rId5"/>
    <p:sldId id="259" r:id="rId6"/>
    <p:sldId id="298" r:id="rId7"/>
    <p:sldId id="303" r:id="rId8"/>
    <p:sldId id="301" r:id="rId9"/>
    <p:sldId id="306" r:id="rId10"/>
    <p:sldId id="266" r:id="rId11"/>
    <p:sldId id="299" r:id="rId12"/>
    <p:sldId id="302" r:id="rId13"/>
    <p:sldId id="300" r:id="rId14"/>
    <p:sldId id="307" r:id="rId15"/>
    <p:sldId id="308" r:id="rId16"/>
    <p:sldId id="309" r:id="rId17"/>
    <p:sldId id="310" r:id="rId18"/>
    <p:sldId id="311" r:id="rId19"/>
    <p:sldId id="313" r:id="rId20"/>
    <p:sldId id="314" r:id="rId21"/>
    <p:sldId id="315" r:id="rId2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4"/>
    </p:embeddedFont>
    <p:embeddedFont>
      <p:font typeface="Aharoni" panose="02010803020104030203" pitchFamily="2" charset="-79"/>
      <p:bold r:id="rId25"/>
    </p:embeddedFont>
    <p:embeddedFont>
      <p:font typeface="Anaheim" panose="020B0604020202020204" charset="0"/>
      <p:regular r:id="rId26"/>
    </p:embeddedFont>
    <p:embeddedFont>
      <p:font typeface="Anton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2F3A42-9BB4-48A5-A291-D468E82B2991}">
  <a:tblStyle styleId="{762F3A42-9BB4-48A5-A291-D468E82B2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>
        <p:scale>
          <a:sx n="103" d="100"/>
          <a:sy n="103" d="100"/>
        </p:scale>
        <p:origin x="10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1T21:00:21.92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121 67 1104 0 0,'0'0'3304'0'0,"3"2"-3199"0"0,0-1-77 0 0,0 1-1 0 0,0-1 0 0 0,0 0 1 0 0,1 0-1 0 0,-1 0 1 0 0,0 0-1 0 0,1-1 1 0 0,-1 1-1 0 0,0-1 0 0 0,1 0 1 0 0,-1 0-1 0 0,0 0 1 0 0,6-1-1 0 0,51-13 161 0 0,-51 11-165 0 0,0 0 0 0 0,1 1-1 0 0,-1 0 1 0 0,1 0 0 0 0,0 1-1 0 0,-1 0 1 0 0,18 1 0 0 0,-15-1 78 0 0,8-1-100 0 0,-19 2 46 0 0,-1 0 0 0 0,1 0-1 0 0,-1 0 1 0 0,0 0 0 0 0,1 0-1 0 0,-1 0 1 0 0,0 0 0 0 0,1 0 0 0 0,-1 0-1 0 0,1 0 1 0 0,-1 0 0 0 0,5 3 747 0 0,-4-2-748 0 0,-1-1 1 0 0,0 0 0 0 0,1 1-1 0 0,-25-1 348 0 0,-211 10 172 0 0,219-10-516 0 0,14 0-36 0 0,0 0-1 0 0,0-1 1 0 0,0 1-1 0 0,0 0 1 0 0,0 0-1 0 0,1 0 1 0 0,-1 1 0 0 0,0-1-1 0 0,0 0 1 0 0,0 1-1 0 0,0-1 1 0 0,0 1-1 0 0,0 0 1 0 0,1-1 0 0 0,-3 3 251 0 0,30-3-130 0 0,-17-1-136 0 0,-1 0-1 0 0,0-1 1 0 0,0 1 0 0 0,0-1 0 0 0,0-1 0 0 0,-1 0-1 0 0,1 0 1 0 0,14-8 0 0 0,-21 8-15 0 0,-7 1 10 0 0,-21-1 18 0 0,-32 2 37 0 0,-27 8 472 0 0,106-10-373 0 0,74-22-25 0 0,-80 21-105 0 0,-11 3-9 0 0,0 1 0 0 0,1-1-1 0 0,-1 0 1 0 0,0 1 0 0 0,0 0 0 0 0,1 0 0 0 0,-1 0-1 0 0,4 0 1 0 0,2-2 40 0 0,-7 2 2 0 0,-6 2 36 0 0,-3 2-85 0 0,0 0 0 0 0,0-1 0 0 0,0 0 1 0 0,-15 3-1 0 0,4 0-1 0 0,2 0-1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1T21:00:13.23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114 18 96 0 0,'0'0'4483'0'0,"4"1"-4307"0"0,10 3-2 0 0,0-1 1 0 0,0 0 0 0 0,0-1 0 0 0,0 0 0 0 0,0-2 0 0 0,0 1 0 0 0,0-2 0 0 0,0 0 0 0 0,18-3 0 0 0,-13 3 1263 0 0,-34 2-1383 0 0,1 1 0 0 0,0 0 0 0 0,1 1 0 0 0,-17 5 0 0 0,14-4 0 0 0,0 0 0 0 0,-28 3 0 0 0,-66 6 213 0 0,97-11-193 0 0,4-1 78 0 0,18-9-95 0 0,-5 6-54 0 0,1-1 1 0 0,-1 2-1 0 0,1-1 0 0 0,0 0 1 0 0,0 1-1 0 0,-1 0 1 0 0,1 0-1 0 0,0 0 0 0 0,9 1 1 0 0,26-7 21 0 0,51-26 130 0 0,-91 33-153 0 0,0 0 0 0 0,0 0 0 0 0,0-1-1 0 0,1 1 1 0 0,-1 0 0 0 0,0 0 0 0 0,0-1-1 0 0,0 1 1 0 0,0 0 0 0 0,0 0-1 0 0,1-1 1 0 0,-1 1 0 0 0,0 0 0 0 0,0-1-1 0 0,0 1 1 0 0,0 0 0 0 0,0 0 0 0 0,0-1-1 0 0,0 1 1 0 0,0 0 0 0 0,0-1 0 0 0,0 1-1 0 0,0 0 1 0 0,0-1 0 0 0,0 1 0 0 0,0 0-1 0 0,-1 0 1 0 0,1-1 0 0 0,0 1-1 0 0,0 0 1 0 0,0 0 0 0 0,0-1 0 0 0,0 1-1 0 0,-1 0 1 0 0,1 0 0 0 0,0-1 0 0 0,0 1-1 0 0,0 0 1 0 0,-1 0 0 0 0,1 0 0 0 0,0-1-1 0 0,0 1 1 0 0,-1 0 0 0 0,1 0-1 0 0,0 0 1 0 0,0 0 0 0 0,-1 0 0 0 0,1-1-1 0 0,0 1 1 0 0,0 0 0 0 0,-1 0 0 0 0,1 0-1 0 0,0 0 1 0 0,-1 0 0 0 0,1 0 0 0 0,0 0-1 0 0,-1 0 1 0 0,-58 7 99 0 0,44-6-91 0 0,0 1 0 0 0,-26 5 0 0 0,19-3 9 0 0,-6 4 16 0 0,20-5 28 0 0,23-5-64 0 0,15 2-83 0 0,-23 0 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1T21:00:15.43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 9 488 0 0,'0'0'307'0'0,"-3"-2"-237"0"0,-5 0 5 0 0,-1 0-1 0 0,0 1 1 0 0,0 0-1 0 0,1 1 1 0 0,-1 0-1 0 0,0 0 0 0 0,0 1 1 0 0,1 0-1 0 0,-1 0 1 0 0,-13 5-1 0 0,7-3 51 0 0,7-2-64 0 0,0 1 1 0 0,1 0-1 0 0,-1 0 0 0 0,1 1 0 0 0,-1 0 0 0 0,1 0 1 0 0,0 0-1 0 0,-8 8 1023 0 0,34 14-763 0 0,-17-22-312 0 0,1 0 0 0 0,0 0 0 0 0,1 0 0 0 0,-1 0 0 0 0,0-1 0 0 0,1 0 0 0 0,0 1 0 0 0,-1-1 0 0 0,1 0 0 0 0,0-1 0 0 0,7 3 0 0 0,26 3 50 0 0,24 4 2042 0 0,-106-3-1755 0 0,35-5-284 0 0,0-1 1 0 0,0-1-1 0 0,-15 1 1 0 0,20-2-39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1T21:02:50.04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162 104 992 0 0,'0'0'-8'0'0,"-4"-1"1"0"0,1 1 9 0 0,-1 0-1 0 0,1 0 0 0 0,-1 0 1 0 0,1 1-1 0 0,0-1 0 0 0,-1 1 1 0 0,1 0-1 0 0,0 0 0 0 0,-1 0 1 0 0,1 0-1 0 0,0 0 0 0 0,0 1 1 0 0,0-1-1 0 0,0 1 0 0 0,0 0 1 0 0,-4 4-1 0 0,-4-2 106 0 0,4 1 234 0 0,-10 4 747 0 0,27-12-881 0 0,70-15 276 0 0,-52 12-87 0 0,41-13-1 0 0,-66 18-304 0 0,0-1-1 0 0,0 1 1 0 0,1 0-1 0 0,-1 0 0 0 0,0 0 1 0 0,1 0-1 0 0,-1 1 1 0 0,1-1-1 0 0,-1 1 1 0 0,1 0-1 0 0,-1 0 1 0 0,1 0-1 0 0,20 17 3056 0 0,-24-17-3100 0 0,-33 4-302 0 0,21-3 477 0 0,-27 7-94 0 0,-27 3 52 0 0,58-10-148 0 0,1 0 1 0 0,0 1 0 0 0,0-1-1 0 0,-11 5 1 0 0,12-3-5 0 0,-1-1 0 0 0,0 0 0 0 0,0-1 1 0 0,0 1-1 0 0,-7-1 0 0 0,-56 11 154 0 0,70-12-180 0 0,0 0 0 0 0,0 0 0 0 0,0 0 0 0 0,0 0 0 0 0,0 0 0 0 0,0 0 0 0 0,-1 0 0 0 0,1 0-1 0 0,0 0 1 0 0,0 0 0 0 0,0 0 0 0 0,0 0 0 0 0,0 0 0 0 0,0 0 0 0 0,-1 0 0 0 0,1 0 0 0 0,0 0 0 0 0,0-1-1 0 0,0 1 1 0 0,0 0 0 0 0,0 0 0 0 0,0 0 0 0 0,0 0 0 0 0,-1 0 0 0 0,1 0 0 0 0,0 0 0 0 0,0 0 0 0 0,0 0-1 0 0,0-1 1 0 0,0 1 0 0 0,0 0 0 0 0,0 0 0 0 0,0 0 0 0 0,0 0 0 0 0,0 0 0 0 0,0 0 0 0 0,0-1-1 0 0,0 1 1 0 0,0 0 0 0 0,0 0 0 0 0,0 0 0 0 0,0 0 0 0 0,0 0 0 0 0,0 0 0 0 0,0-1 0 0 0,0 1 0 0 0,0 0-1 0 0,0 0 1 0 0,0 0 0 0 0,0 0 0 0 0,0 0 0 0 0,0 0 0 0 0,0-1 0 0 0,0 1 0 0 0,0 0 0 0 0,0 0 0 0 0,0 0-1 0 0,0 0 1 0 0,1 0 0 0 0,-1 0 0 0 0,0 0 0 0 0,0 0 0 0 0,0-1 0 0 0,0 1 0 0 0,0 0 0 0 0,0 0 0 0 0,9-9 68 0 0,-8 8-69 0 0,9-8 16 0 0,-1 1 0 0 0,1 0 0 0 0,0 1 1 0 0,1 0-1 0 0,-1 1 0 0 0,1 0 0 0 0,1 1 1 0 0,-1 0-1 0 0,1 0 0 0 0,15-3 0 0 0,-19 7 124 0 0,-7 1-123 0 0,0 0-1 0 0,0 0 0 0 0,0 0 0 0 0,1 0 0 0 0,-1 0 0 0 0,0 0 0 0 0,0 0 0 0 0,0 0 0 0 0,0-1 0 0 0,0 1 1 0 0,0 0-1 0 0,0-1 0 0 0,0 1 0 0 0,0-1 0 0 0,0 1 0 0 0,0-1 0 0 0,0 1 0 0 0,0-1 0 0 0,0 0 0 0 0,0 0 1 0 0,0 1-1 0 0,0-1 0 0 0,-1 0 0 0 0,1 0 0 0 0,0-1 0 0 0,-2 3 20 0 0,-1 0 0 0 0,1 0 0 0 0,-1 0 0 0 0,0-1 0 0 0,1 1-1 0 0,-1 0 1 0 0,0-1 0 0 0,0 1 0 0 0,1-1 0 0 0,-1 0 0 0 0,-3 1 0 0 0,-8 1 37 0 0,-101 16 111 0 0,101-12-94 0 0,6-3 104 0 0,12-10 26 0 0,0 4-198 0 0,-1 0-1 0 0,1 1 1 0 0,-1-1-1 0 0,1 1 1 0 0,0 0-1 0 0,0 0 1 0 0,0 1-1 0 0,0-1 1 0 0,0 1-1 0 0,8-1 1 0 0,27-9 12 0 0,-28 6-3 0 0,0 0 1 0 0,1 1 0 0 0,24-6-1 0 0,-36 10-24 0 0,1-1 0 0 0,0 1 0 0 0,-1-1 0 0 0,1 1 1 0 0,0-1-1 0 0,-1 0 0 0 0,1 0 0 0 0,-1 0 0 0 0,1 0 0 0 0,-1 0 0 0 0,0 0 0 0 0,1 0 0 0 0,-1 0 0 0 0,0-1 0 0 0,2-2 0 0 0,10-8 115 0 0,-23 17 215 0 0,-1-1 0 0 0,-23 6 0 0 0,-23 10-192 0 0,20-3-64 0 0,25-10-47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1T21:02:52.1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31 96 0 0,'0'0'1637'0'0,"3"-1"-1545"0"0,27-6 156 0 0,0 1 0 0 0,53-4 0 0 0,-70 7-89 0 0,-11 2-111 0 0,-1 0 1 0 0,0 1-1 0 0,1 0 1 0 0,-1-1-1 0 0,0 1 1 0 0,1 0-1 0 0,-1 0 1 0 0,0-1-1 0 0,1 1 1 0 0,-1 0-1 0 0,0 0 1 0 0,1 1-1 0 0,1-1 187 0 0,-41 9 1726 0 0,-84 28-1434 0 0,104-30-467 0 0,42-11-9 0 0,19-9-79 0 0,85-13 1 0 0,-106 27 14 0 0,-20 2 2 0 0,-13 1 10 0 0,-8 1-2 0 0,0 2 0 0 0,1 0 1 0 0,-32 16-1 0 0,37-13-26 0 0,13-10 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1T21:05:59.1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1400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1T21:06:00.06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786 32 600 0 0,'0'0'23'0'0,"-1"-4"-13"0"0,-2-23 2390 0 0,-23 42-560 0 0,18-14-1496 0 0,-15 5 529 0 0,-41 3-1 0 0,34-8-431 0 0,3 0-128 0 0,1 2 1 0 0,-39 7 0 0 0,42-5-117 0 0,-35 2 0 0 0,-10 2 129 0 0,-120 18 140 0 0,96 4-306 0 0,88-29-155 0 0,-1 0 0 0 0,1 0 0 0 0,0 0-1 0 0,0 0 1 0 0,0 1 0 0 0,1 0-1 0 0,-5 4 1 0 0,-15 9 11 0 0,6-2-9 0 0,9 0 3 0 0,31-14 14 0 0,31-2-1 0 0,-1-2 0 0 0,90-20 0 0 0,-50 14-7 0 0,-6-2-8 0 0,7 3-6 0 0,-83 8-2 0 0,-1-1 0 0 0,0 2 0 0 0,19 0 0 0 0,3 0-2 0 0,48 0-4 0 0,-23-1 7 0 0,-57 1 14 0 0,-4 2-9 0 0,1 0 1 0 0,-1-1-1 0 0,0 0 1 0 0,0 1-1 0 0,0-1 1 0 0,0 0-1 0 0,0-1 1 0 0,-5 1-1 0 0,6 0 0 0 0,-86 10 47 0 0,49-7 15 0 0,-66 15 1 0 0,85-15-51 0 0,0 0 1 0 0,-1-1-1 0 0,1-2 0 0 0,-42-1 0 0 0,57 0-13 0 0,-31-2 75 0 0,1-2 1 0 0,-54-11 0 0 0,63 9 5 0 0,21 5-45 0 0,-1 0 0 0 0,0-1-1 0 0,1 1 1 0 0,-1-1 0 0 0,1-1-1 0 0,0 1 1 0 0,-12-7 0 0 0,-6-5 118 0 0,20 12-112 0 0,-1 0 1 0 0,1-1-1 0 0,-1 1 1 0 0,1-1-1 0 0,-7-6 1 0 0,3 4 19 0 0,6 3-43 0 0,9 3-26 0 0,37 18-22 0 0,100 8-40 0 0,-49-20-1 0 0,-77-8 49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8" name="Google Shape;37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gddd423beff_0_3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1" name="Google Shape;4771;gddd423beff_0_3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ddd423beff_0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ddd423beff_0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218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ddd423beff_0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ddd423beff_0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138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ddd423beff_0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ddd423beff_0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354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gddd423beff_0_3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1" name="Google Shape;4771;gddd423beff_0_3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19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" name="Google Shape;5857;ge061a5d40d_1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8" name="Google Shape;5858;ge061a5d40d_1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887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" name="Google Shape;5857;ge061a5d40d_1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8" name="Google Shape;5858;ge061a5d40d_1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062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" name="Google Shape;5857;ge061a5d40d_1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8" name="Google Shape;5858;ge061a5d40d_1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577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" name="Google Shape;5857;ge061a5d40d_1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8" name="Google Shape;5858;ge061a5d40d_1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245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gddd423beff_0_3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1" name="Google Shape;4771;gddd423beff_0_3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60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ge061a5d4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1" name="Google Shape;4261;ge061a5d4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ge061a5d40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7" name="Google Shape;4267;ge061a5d40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15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65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gddd423beff_0_3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1" name="Google Shape;4771;gddd423beff_0_3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75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ddd423beff_0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ddd423beff_0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82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ddd423beff_0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ddd423beff_0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4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21735" y="3539277"/>
            <a:ext cx="250404" cy="549532"/>
            <a:chOff x="7248623" y="4329065"/>
            <a:chExt cx="250404" cy="549532"/>
          </a:xfrm>
        </p:grpSpPr>
        <p:sp>
          <p:nvSpPr>
            <p:cNvPr id="10" name="Google Shape;10;p2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2"/>
          <p:cNvSpPr/>
          <p:nvPr/>
        </p:nvSpPr>
        <p:spPr>
          <a:xfrm>
            <a:off x="49" y="36858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8677382" y="3379914"/>
            <a:ext cx="275402" cy="601435"/>
            <a:chOff x="963107" y="4183314"/>
            <a:chExt cx="275402" cy="601435"/>
          </a:xfrm>
        </p:grpSpPr>
        <p:sp>
          <p:nvSpPr>
            <p:cNvPr id="95" name="Google Shape;95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"/>
          <p:cNvSpPr/>
          <p:nvPr/>
        </p:nvSpPr>
        <p:spPr>
          <a:xfrm>
            <a:off x="-322025" y="4326300"/>
            <a:ext cx="9466021" cy="854672"/>
          </a:xfrm>
          <a:custGeom>
            <a:avLst/>
            <a:gdLst/>
            <a:ahLst/>
            <a:cxnLst/>
            <a:rect l="l" t="t" r="r" b="b"/>
            <a:pathLst>
              <a:path w="56075" h="3750" extrusionOk="0">
                <a:moveTo>
                  <a:pt x="1" y="1"/>
                </a:moveTo>
                <a:lnTo>
                  <a:pt x="1" y="3750"/>
                </a:lnTo>
                <a:lnTo>
                  <a:pt x="56075" y="3750"/>
                </a:lnTo>
                <a:lnTo>
                  <a:pt x="560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"/>
          <p:cNvGrpSpPr/>
          <p:nvPr/>
        </p:nvGrpSpPr>
        <p:grpSpPr>
          <a:xfrm>
            <a:off x="4512982" y="3202639"/>
            <a:ext cx="275402" cy="601435"/>
            <a:chOff x="963107" y="4183314"/>
            <a:chExt cx="275402" cy="601435"/>
          </a:xfrm>
        </p:grpSpPr>
        <p:sp>
          <p:nvSpPr>
            <p:cNvPr id="180" name="Google Shape;180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"/>
          <p:cNvSpPr/>
          <p:nvPr/>
        </p:nvSpPr>
        <p:spPr>
          <a:xfrm>
            <a:off x="1803098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7252548" y="209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4437573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" name="Google Shape;267;p2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>
            <a:spLocks noGrp="1"/>
          </p:cNvSpPr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0" name="Google Shape;270;p3"/>
          <p:cNvSpPr txBox="1">
            <a:spLocks noGrp="1"/>
          </p:cNvSpPr>
          <p:nvPr>
            <p:ph type="title" idx="2" hasCustomPrompt="1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3"/>
          <p:cNvSpPr txBox="1">
            <a:spLocks noGrp="1"/>
          </p:cNvSpPr>
          <p:nvPr>
            <p:ph type="subTitle" idx="1"/>
          </p:nvPr>
        </p:nvSpPr>
        <p:spPr>
          <a:xfrm>
            <a:off x="4224825" y="2182125"/>
            <a:ext cx="25137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73" name="Google Shape;273;p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74" name="Google Shape;274;p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"/>
          <p:cNvSpPr/>
          <p:nvPr/>
        </p:nvSpPr>
        <p:spPr>
          <a:xfrm>
            <a:off x="6773869" y="10695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"/>
          <p:cNvSpPr/>
          <p:nvPr/>
        </p:nvSpPr>
        <p:spPr>
          <a:xfrm>
            <a:off x="230744" y="1867425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"/>
          <p:cNvSpPr/>
          <p:nvPr/>
        </p:nvSpPr>
        <p:spPr>
          <a:xfrm>
            <a:off x="2725025" y="191012"/>
            <a:ext cx="1221927" cy="418599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"/>
          <p:cNvSpPr/>
          <p:nvPr/>
        </p:nvSpPr>
        <p:spPr>
          <a:xfrm>
            <a:off x="7216963" y="2440805"/>
            <a:ext cx="764545" cy="26191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471" name="Google Shape;471;p4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472" name="Google Shape;472;p4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473" name="Google Shape;473;p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4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557" name="Google Shape;557;p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4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8"/>
          <p:cNvGrpSpPr/>
          <p:nvPr/>
        </p:nvGrpSpPr>
        <p:grpSpPr>
          <a:xfrm>
            <a:off x="-193600" y="2393950"/>
            <a:ext cx="9508115" cy="5143492"/>
            <a:chOff x="-193600" y="2393950"/>
            <a:chExt cx="9508115" cy="5143492"/>
          </a:xfrm>
        </p:grpSpPr>
        <p:grpSp>
          <p:nvGrpSpPr>
            <p:cNvPr id="1254" name="Google Shape;1254;p8"/>
            <p:cNvGrpSpPr/>
            <p:nvPr/>
          </p:nvGrpSpPr>
          <p:grpSpPr>
            <a:xfrm>
              <a:off x="-193600" y="2393950"/>
              <a:ext cx="9508115" cy="5143492"/>
              <a:chOff x="-193600" y="2012950"/>
              <a:chExt cx="9508115" cy="5143492"/>
            </a:xfrm>
          </p:grpSpPr>
          <p:sp>
            <p:nvSpPr>
              <p:cNvPr id="1255" name="Google Shape;1255;p8"/>
              <p:cNvSpPr/>
              <p:nvPr/>
            </p:nvSpPr>
            <p:spPr>
              <a:xfrm>
                <a:off x="3553540" y="2024637"/>
                <a:ext cx="5627733" cy="1897258"/>
              </a:xfrm>
              <a:custGeom>
                <a:avLst/>
                <a:gdLst/>
                <a:ahLst/>
                <a:cxnLst/>
                <a:rect l="l" t="t" r="r" b="b"/>
                <a:pathLst>
                  <a:path w="27447" h="9253" extrusionOk="0">
                    <a:moveTo>
                      <a:pt x="18741" y="1"/>
                    </a:moveTo>
                    <a:cubicBezTo>
                      <a:pt x="18700" y="1"/>
                      <a:pt x="18660" y="1"/>
                      <a:pt x="18620" y="2"/>
                    </a:cubicBezTo>
                    <a:cubicBezTo>
                      <a:pt x="16583" y="61"/>
                      <a:pt x="14959" y="1764"/>
                      <a:pt x="12991" y="2305"/>
                    </a:cubicBezTo>
                    <a:cubicBezTo>
                      <a:pt x="12381" y="2478"/>
                      <a:pt x="11756" y="2534"/>
                      <a:pt x="11125" y="2534"/>
                    </a:cubicBezTo>
                    <a:cubicBezTo>
                      <a:pt x="9995" y="2534"/>
                      <a:pt x="8842" y="2354"/>
                      <a:pt x="7706" y="2334"/>
                    </a:cubicBezTo>
                    <a:cubicBezTo>
                      <a:pt x="7623" y="2333"/>
                      <a:pt x="7539" y="2332"/>
                      <a:pt x="7456" y="2332"/>
                    </a:cubicBezTo>
                    <a:cubicBezTo>
                      <a:pt x="4794" y="2332"/>
                      <a:pt x="2149" y="3242"/>
                      <a:pt x="50" y="4884"/>
                    </a:cubicBezTo>
                    <a:lnTo>
                      <a:pt x="1" y="8308"/>
                    </a:lnTo>
                    <a:lnTo>
                      <a:pt x="27447" y="9253"/>
                    </a:lnTo>
                    <a:lnTo>
                      <a:pt x="27447" y="1990"/>
                    </a:lnTo>
                    <a:cubicBezTo>
                      <a:pt x="26961" y="2304"/>
                      <a:pt x="26413" y="2433"/>
                      <a:pt x="25845" y="2433"/>
                    </a:cubicBezTo>
                    <a:cubicBezTo>
                      <a:pt x="24881" y="2433"/>
                      <a:pt x="23858" y="2064"/>
                      <a:pt x="22979" y="1606"/>
                    </a:cubicBezTo>
                    <a:cubicBezTo>
                      <a:pt x="21627" y="906"/>
                      <a:pt x="20266" y="1"/>
                      <a:pt x="18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2439752" y="2470810"/>
                <a:ext cx="296693" cy="813609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3968" extrusionOk="0">
                    <a:moveTo>
                      <a:pt x="1" y="1"/>
                    </a:moveTo>
                    <a:lnTo>
                      <a:pt x="1" y="3967"/>
                    </a:lnTo>
                    <a:lnTo>
                      <a:pt x="1447" y="3967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3012844" y="2210611"/>
                <a:ext cx="316992" cy="107380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237" extrusionOk="0">
                    <a:moveTo>
                      <a:pt x="1" y="1"/>
                    </a:moveTo>
                    <a:lnTo>
                      <a:pt x="1" y="5236"/>
                    </a:lnTo>
                    <a:lnTo>
                      <a:pt x="1545" y="5236"/>
                    </a:lnTo>
                    <a:lnTo>
                      <a:pt x="15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3259100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3206609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3155964" y="2305341"/>
                <a:ext cx="30551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5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3105728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3053238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3259100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3206609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3155964" y="2408477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0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3105728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3053238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3259100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7" y="40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3206609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3155964" y="2513254"/>
                <a:ext cx="30551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5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49" y="40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3105728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3053238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3259100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3206609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3155964" y="2616185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0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3105728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3053238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3259100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7" y="403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3206609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3155964" y="2727318"/>
                <a:ext cx="30551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4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149" y="403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3105728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3053238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3259100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3206609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3155964" y="2830045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3105728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3053238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3259100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3206609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3155964" y="2932976"/>
                <a:ext cx="30551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5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3105728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3053238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3259100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7" y="40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3206609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3155964" y="3037958"/>
                <a:ext cx="30551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49" y="40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3105728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3053238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1897007" y="2345734"/>
                <a:ext cx="547047" cy="93868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4578" extrusionOk="0">
                    <a:moveTo>
                      <a:pt x="0" y="1"/>
                    </a:moveTo>
                    <a:lnTo>
                      <a:pt x="0" y="4577"/>
                    </a:lnTo>
                    <a:lnTo>
                      <a:pt x="2667" y="4577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2389312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2338872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2286381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2235941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2183450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2389312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2338872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2286381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2235941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2183450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2389312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2338872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2286381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2235941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2183450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2389312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2338872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2286381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2235941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2183450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2129114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2078469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2028233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1975743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1925097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2129114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2078469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2028233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1975743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1925097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2129114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2078469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2028233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1975743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1925097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2129114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2078469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2028233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1975743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1925097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2387262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2336821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2286381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233890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2183450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2387262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8"/>
              <p:cNvSpPr/>
              <p:nvPr/>
            </p:nvSpPr>
            <p:spPr>
              <a:xfrm>
                <a:off x="2336821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8"/>
              <p:cNvSpPr/>
              <p:nvPr/>
            </p:nvSpPr>
            <p:spPr>
              <a:xfrm>
                <a:off x="2286381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8"/>
              <p:cNvSpPr/>
              <p:nvPr/>
            </p:nvSpPr>
            <p:spPr>
              <a:xfrm>
                <a:off x="2233890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8"/>
              <p:cNvSpPr/>
              <p:nvPr/>
            </p:nvSpPr>
            <p:spPr>
              <a:xfrm>
                <a:off x="2183450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9" y="2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8"/>
              <p:cNvSpPr/>
              <p:nvPr/>
            </p:nvSpPr>
            <p:spPr>
              <a:xfrm>
                <a:off x="2387262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8"/>
              <p:cNvSpPr/>
              <p:nvPr/>
            </p:nvSpPr>
            <p:spPr>
              <a:xfrm>
                <a:off x="2336821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8"/>
              <p:cNvSpPr/>
              <p:nvPr/>
            </p:nvSpPr>
            <p:spPr>
              <a:xfrm>
                <a:off x="2286381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8"/>
              <p:cNvSpPr/>
              <p:nvPr/>
            </p:nvSpPr>
            <p:spPr>
              <a:xfrm>
                <a:off x="2233890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8"/>
              <p:cNvSpPr/>
              <p:nvPr/>
            </p:nvSpPr>
            <p:spPr>
              <a:xfrm>
                <a:off x="2183450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8"/>
              <p:cNvSpPr/>
              <p:nvPr/>
            </p:nvSpPr>
            <p:spPr>
              <a:xfrm>
                <a:off x="2387262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8"/>
              <p:cNvSpPr/>
              <p:nvPr/>
            </p:nvSpPr>
            <p:spPr>
              <a:xfrm>
                <a:off x="2336821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8"/>
              <p:cNvSpPr/>
              <p:nvPr/>
            </p:nvSpPr>
            <p:spPr>
              <a:xfrm>
                <a:off x="2286381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8"/>
              <p:cNvSpPr/>
              <p:nvPr/>
            </p:nvSpPr>
            <p:spPr>
              <a:xfrm>
                <a:off x="2233890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8"/>
              <p:cNvSpPr/>
              <p:nvPr/>
            </p:nvSpPr>
            <p:spPr>
              <a:xfrm>
                <a:off x="2183450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8"/>
              <p:cNvSpPr/>
              <p:nvPr/>
            </p:nvSpPr>
            <p:spPr>
              <a:xfrm>
                <a:off x="2129114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8"/>
              <p:cNvSpPr/>
              <p:nvPr/>
            </p:nvSpPr>
            <p:spPr>
              <a:xfrm>
                <a:off x="2076623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8"/>
              <p:cNvSpPr/>
              <p:nvPr/>
            </p:nvSpPr>
            <p:spPr>
              <a:xfrm>
                <a:off x="2025978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8"/>
              <p:cNvSpPr/>
              <p:nvPr/>
            </p:nvSpPr>
            <p:spPr>
              <a:xfrm>
                <a:off x="1975743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8"/>
              <p:cNvSpPr/>
              <p:nvPr/>
            </p:nvSpPr>
            <p:spPr>
              <a:xfrm>
                <a:off x="1923252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8"/>
              <p:cNvSpPr/>
              <p:nvPr/>
            </p:nvSpPr>
            <p:spPr>
              <a:xfrm>
                <a:off x="2129114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7" y="23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8"/>
              <p:cNvSpPr/>
              <p:nvPr/>
            </p:nvSpPr>
            <p:spPr>
              <a:xfrm>
                <a:off x="2076623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8"/>
              <p:cNvSpPr/>
              <p:nvPr/>
            </p:nvSpPr>
            <p:spPr>
              <a:xfrm>
                <a:off x="2025978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9" y="2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8"/>
              <p:cNvSpPr/>
              <p:nvPr/>
            </p:nvSpPr>
            <p:spPr>
              <a:xfrm>
                <a:off x="1975743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8"/>
              <p:cNvSpPr/>
              <p:nvPr/>
            </p:nvSpPr>
            <p:spPr>
              <a:xfrm>
                <a:off x="1923252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8"/>
              <p:cNvSpPr/>
              <p:nvPr/>
            </p:nvSpPr>
            <p:spPr>
              <a:xfrm>
                <a:off x="2129114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8"/>
              <p:cNvSpPr/>
              <p:nvPr/>
            </p:nvSpPr>
            <p:spPr>
              <a:xfrm>
                <a:off x="2076623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8"/>
              <p:cNvSpPr/>
              <p:nvPr/>
            </p:nvSpPr>
            <p:spPr>
              <a:xfrm>
                <a:off x="2025978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8"/>
              <p:cNvSpPr/>
              <p:nvPr/>
            </p:nvSpPr>
            <p:spPr>
              <a:xfrm>
                <a:off x="1975743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8"/>
              <p:cNvSpPr/>
              <p:nvPr/>
            </p:nvSpPr>
            <p:spPr>
              <a:xfrm>
                <a:off x="1923252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8"/>
              <p:cNvSpPr/>
              <p:nvPr/>
            </p:nvSpPr>
            <p:spPr>
              <a:xfrm>
                <a:off x="2129114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8"/>
              <p:cNvSpPr/>
              <p:nvPr/>
            </p:nvSpPr>
            <p:spPr>
              <a:xfrm>
                <a:off x="2076623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8"/>
              <p:cNvSpPr/>
              <p:nvPr/>
            </p:nvSpPr>
            <p:spPr>
              <a:xfrm>
                <a:off x="2025978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8"/>
              <p:cNvSpPr/>
              <p:nvPr/>
            </p:nvSpPr>
            <p:spPr>
              <a:xfrm>
                <a:off x="1975743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8"/>
              <p:cNvSpPr/>
              <p:nvPr/>
            </p:nvSpPr>
            <p:spPr>
              <a:xfrm>
                <a:off x="1923252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8"/>
              <p:cNvSpPr/>
              <p:nvPr/>
            </p:nvSpPr>
            <p:spPr>
              <a:xfrm>
                <a:off x="2387262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8"/>
              <p:cNvSpPr/>
              <p:nvPr/>
            </p:nvSpPr>
            <p:spPr>
              <a:xfrm>
                <a:off x="2334976" y="2969473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8"/>
              <p:cNvSpPr/>
              <p:nvPr/>
            </p:nvSpPr>
            <p:spPr>
              <a:xfrm>
                <a:off x="2284331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8"/>
              <p:cNvSpPr/>
              <p:nvPr/>
            </p:nvSpPr>
            <p:spPr>
              <a:xfrm>
                <a:off x="2233890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8"/>
              <p:cNvSpPr/>
              <p:nvPr/>
            </p:nvSpPr>
            <p:spPr>
              <a:xfrm>
                <a:off x="2181605" y="2969473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8"/>
              <p:cNvSpPr/>
              <p:nvPr/>
            </p:nvSpPr>
            <p:spPr>
              <a:xfrm>
                <a:off x="2387262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8"/>
              <p:cNvSpPr/>
              <p:nvPr/>
            </p:nvSpPr>
            <p:spPr>
              <a:xfrm>
                <a:off x="2334976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8"/>
              <p:cNvSpPr/>
              <p:nvPr/>
            </p:nvSpPr>
            <p:spPr>
              <a:xfrm>
                <a:off x="2284331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8"/>
              <p:cNvSpPr/>
              <p:nvPr/>
            </p:nvSpPr>
            <p:spPr>
              <a:xfrm>
                <a:off x="2233890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8"/>
              <p:cNvSpPr/>
              <p:nvPr/>
            </p:nvSpPr>
            <p:spPr>
              <a:xfrm>
                <a:off x="2181605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8"/>
              <p:cNvSpPr/>
              <p:nvPr/>
            </p:nvSpPr>
            <p:spPr>
              <a:xfrm>
                <a:off x="2387262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8"/>
              <p:cNvSpPr/>
              <p:nvPr/>
            </p:nvSpPr>
            <p:spPr>
              <a:xfrm>
                <a:off x="2334976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8"/>
              <p:cNvSpPr/>
              <p:nvPr/>
            </p:nvSpPr>
            <p:spPr>
              <a:xfrm>
                <a:off x="2284331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8"/>
              <p:cNvSpPr/>
              <p:nvPr/>
            </p:nvSpPr>
            <p:spPr>
              <a:xfrm>
                <a:off x="2233890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8"/>
              <p:cNvSpPr/>
              <p:nvPr/>
            </p:nvSpPr>
            <p:spPr>
              <a:xfrm>
                <a:off x="2181605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8"/>
              <p:cNvSpPr/>
              <p:nvPr/>
            </p:nvSpPr>
            <p:spPr>
              <a:xfrm>
                <a:off x="2387262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8"/>
              <p:cNvSpPr/>
              <p:nvPr/>
            </p:nvSpPr>
            <p:spPr>
              <a:xfrm>
                <a:off x="2334976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8"/>
              <p:cNvSpPr/>
              <p:nvPr/>
            </p:nvSpPr>
            <p:spPr>
              <a:xfrm>
                <a:off x="2284331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8"/>
              <p:cNvSpPr/>
              <p:nvPr/>
            </p:nvSpPr>
            <p:spPr>
              <a:xfrm>
                <a:off x="2233890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8"/>
              <p:cNvSpPr/>
              <p:nvPr/>
            </p:nvSpPr>
            <p:spPr>
              <a:xfrm>
                <a:off x="2181605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8"/>
              <p:cNvSpPr/>
              <p:nvPr/>
            </p:nvSpPr>
            <p:spPr>
              <a:xfrm>
                <a:off x="2127064" y="2967218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8"/>
              <p:cNvSpPr/>
              <p:nvPr/>
            </p:nvSpPr>
            <p:spPr>
              <a:xfrm>
                <a:off x="2076623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8"/>
              <p:cNvSpPr/>
              <p:nvPr/>
            </p:nvSpPr>
            <p:spPr>
              <a:xfrm>
                <a:off x="2024133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8"/>
              <p:cNvSpPr/>
              <p:nvPr/>
            </p:nvSpPr>
            <p:spPr>
              <a:xfrm>
                <a:off x="1973692" y="2967218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8"/>
              <p:cNvSpPr/>
              <p:nvPr/>
            </p:nvSpPr>
            <p:spPr>
              <a:xfrm>
                <a:off x="1923252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8"/>
              <p:cNvSpPr/>
              <p:nvPr/>
            </p:nvSpPr>
            <p:spPr>
              <a:xfrm>
                <a:off x="2127064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8"/>
              <p:cNvSpPr/>
              <p:nvPr/>
            </p:nvSpPr>
            <p:spPr>
              <a:xfrm>
                <a:off x="2076623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8"/>
              <p:cNvSpPr/>
              <p:nvPr/>
            </p:nvSpPr>
            <p:spPr>
              <a:xfrm>
                <a:off x="2024133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8"/>
              <p:cNvSpPr/>
              <p:nvPr/>
            </p:nvSpPr>
            <p:spPr>
              <a:xfrm>
                <a:off x="1973692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8"/>
              <p:cNvSpPr/>
              <p:nvPr/>
            </p:nvSpPr>
            <p:spPr>
              <a:xfrm>
                <a:off x="1923252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8"/>
              <p:cNvSpPr/>
              <p:nvPr/>
            </p:nvSpPr>
            <p:spPr>
              <a:xfrm>
                <a:off x="2127064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8"/>
              <p:cNvSpPr/>
              <p:nvPr/>
            </p:nvSpPr>
            <p:spPr>
              <a:xfrm>
                <a:off x="2076623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8"/>
              <p:cNvSpPr/>
              <p:nvPr/>
            </p:nvSpPr>
            <p:spPr>
              <a:xfrm>
                <a:off x="2024133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8"/>
              <p:cNvSpPr/>
              <p:nvPr/>
            </p:nvSpPr>
            <p:spPr>
              <a:xfrm>
                <a:off x="1973692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8"/>
              <p:cNvSpPr/>
              <p:nvPr/>
            </p:nvSpPr>
            <p:spPr>
              <a:xfrm>
                <a:off x="1923252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8"/>
              <p:cNvSpPr/>
              <p:nvPr/>
            </p:nvSpPr>
            <p:spPr>
              <a:xfrm>
                <a:off x="2127064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8"/>
              <p:cNvSpPr/>
              <p:nvPr/>
            </p:nvSpPr>
            <p:spPr>
              <a:xfrm>
                <a:off x="2076623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8"/>
              <p:cNvSpPr/>
              <p:nvPr/>
            </p:nvSpPr>
            <p:spPr>
              <a:xfrm>
                <a:off x="2024133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8"/>
              <p:cNvSpPr/>
              <p:nvPr/>
            </p:nvSpPr>
            <p:spPr>
              <a:xfrm>
                <a:off x="1973692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8"/>
              <p:cNvSpPr/>
              <p:nvPr/>
            </p:nvSpPr>
            <p:spPr>
              <a:xfrm>
                <a:off x="1923252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8"/>
              <p:cNvSpPr/>
              <p:nvPr/>
            </p:nvSpPr>
            <p:spPr>
              <a:xfrm>
                <a:off x="2760643" y="2130029"/>
                <a:ext cx="272703" cy="1154389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5630" extrusionOk="0">
                    <a:moveTo>
                      <a:pt x="0" y="0"/>
                    </a:moveTo>
                    <a:lnTo>
                      <a:pt x="0" y="5629"/>
                    </a:lnTo>
                    <a:lnTo>
                      <a:pt x="1329" y="5629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8"/>
              <p:cNvSpPr/>
              <p:nvPr/>
            </p:nvSpPr>
            <p:spPr>
              <a:xfrm>
                <a:off x="2976552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8"/>
              <p:cNvSpPr/>
              <p:nvPr/>
            </p:nvSpPr>
            <p:spPr>
              <a:xfrm>
                <a:off x="2914014" y="2180265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8"/>
              <p:cNvSpPr/>
              <p:nvPr/>
            </p:nvSpPr>
            <p:spPr>
              <a:xfrm>
                <a:off x="2851477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8"/>
              <p:cNvSpPr/>
              <p:nvPr/>
            </p:nvSpPr>
            <p:spPr>
              <a:xfrm>
                <a:off x="2788734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9" y="149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8"/>
              <p:cNvSpPr/>
              <p:nvPr/>
            </p:nvSpPr>
            <p:spPr>
              <a:xfrm>
                <a:off x="2976552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8"/>
              <p:cNvSpPr/>
              <p:nvPr/>
            </p:nvSpPr>
            <p:spPr>
              <a:xfrm>
                <a:off x="2914014" y="2261051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8"/>
              <p:cNvSpPr/>
              <p:nvPr/>
            </p:nvSpPr>
            <p:spPr>
              <a:xfrm>
                <a:off x="2851477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8"/>
              <p:cNvSpPr/>
              <p:nvPr/>
            </p:nvSpPr>
            <p:spPr>
              <a:xfrm>
                <a:off x="2788734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8"/>
              <p:cNvSpPr/>
              <p:nvPr/>
            </p:nvSpPr>
            <p:spPr>
              <a:xfrm>
                <a:off x="2976552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8"/>
              <p:cNvSpPr/>
              <p:nvPr/>
            </p:nvSpPr>
            <p:spPr>
              <a:xfrm>
                <a:off x="2914014" y="2341838"/>
                <a:ext cx="28296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8"/>
              <p:cNvSpPr/>
              <p:nvPr/>
            </p:nvSpPr>
            <p:spPr>
              <a:xfrm>
                <a:off x="2851477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8"/>
              <p:cNvSpPr/>
              <p:nvPr/>
            </p:nvSpPr>
            <p:spPr>
              <a:xfrm>
                <a:off x="2788734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8"/>
              <p:cNvSpPr/>
              <p:nvPr/>
            </p:nvSpPr>
            <p:spPr>
              <a:xfrm>
                <a:off x="2976552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8"/>
              <p:cNvSpPr/>
              <p:nvPr/>
            </p:nvSpPr>
            <p:spPr>
              <a:xfrm>
                <a:off x="2914014" y="2422420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8"/>
              <p:cNvSpPr/>
              <p:nvPr/>
            </p:nvSpPr>
            <p:spPr>
              <a:xfrm>
                <a:off x="2851477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8"/>
              <p:cNvSpPr/>
              <p:nvPr/>
            </p:nvSpPr>
            <p:spPr>
              <a:xfrm>
                <a:off x="2788734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8"/>
              <p:cNvSpPr/>
              <p:nvPr/>
            </p:nvSpPr>
            <p:spPr>
              <a:xfrm>
                <a:off x="2976552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8"/>
              <p:cNvSpPr/>
              <p:nvPr/>
            </p:nvSpPr>
            <p:spPr>
              <a:xfrm>
                <a:off x="2914014" y="2503207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8"/>
              <p:cNvSpPr/>
              <p:nvPr/>
            </p:nvSpPr>
            <p:spPr>
              <a:xfrm>
                <a:off x="2851477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8"/>
              <p:cNvSpPr/>
              <p:nvPr/>
            </p:nvSpPr>
            <p:spPr>
              <a:xfrm>
                <a:off x="2788734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8"/>
              <p:cNvSpPr/>
              <p:nvPr/>
            </p:nvSpPr>
            <p:spPr>
              <a:xfrm>
                <a:off x="2976552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8"/>
              <p:cNvSpPr/>
              <p:nvPr/>
            </p:nvSpPr>
            <p:spPr>
              <a:xfrm>
                <a:off x="2914014" y="2583788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8"/>
              <p:cNvSpPr/>
              <p:nvPr/>
            </p:nvSpPr>
            <p:spPr>
              <a:xfrm>
                <a:off x="2851477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8"/>
              <p:cNvSpPr/>
              <p:nvPr/>
            </p:nvSpPr>
            <p:spPr>
              <a:xfrm>
                <a:off x="2788734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39" y="139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8"/>
              <p:cNvSpPr/>
              <p:nvPr/>
            </p:nvSpPr>
            <p:spPr>
              <a:xfrm>
                <a:off x="2976552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8"/>
              <p:cNvSpPr/>
              <p:nvPr/>
            </p:nvSpPr>
            <p:spPr>
              <a:xfrm>
                <a:off x="2914014" y="2662730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8"/>
              <p:cNvSpPr/>
              <p:nvPr/>
            </p:nvSpPr>
            <p:spPr>
              <a:xfrm>
                <a:off x="2851477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8"/>
              <p:cNvSpPr/>
              <p:nvPr/>
            </p:nvSpPr>
            <p:spPr>
              <a:xfrm>
                <a:off x="2788734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9" y="147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8"/>
              <p:cNvSpPr/>
              <p:nvPr/>
            </p:nvSpPr>
            <p:spPr>
              <a:xfrm>
                <a:off x="2976552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8"/>
              <p:cNvSpPr/>
              <p:nvPr/>
            </p:nvSpPr>
            <p:spPr>
              <a:xfrm>
                <a:off x="2914014" y="2743312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8"/>
              <p:cNvSpPr/>
              <p:nvPr/>
            </p:nvSpPr>
            <p:spPr>
              <a:xfrm>
                <a:off x="2851477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8"/>
              <p:cNvSpPr/>
              <p:nvPr/>
            </p:nvSpPr>
            <p:spPr>
              <a:xfrm>
                <a:off x="2788734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8"/>
              <p:cNvSpPr/>
              <p:nvPr/>
            </p:nvSpPr>
            <p:spPr>
              <a:xfrm>
                <a:off x="2976552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8"/>
              <p:cNvSpPr/>
              <p:nvPr/>
            </p:nvSpPr>
            <p:spPr>
              <a:xfrm>
                <a:off x="2914014" y="2824098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8"/>
              <p:cNvSpPr/>
              <p:nvPr/>
            </p:nvSpPr>
            <p:spPr>
              <a:xfrm>
                <a:off x="2851477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8"/>
              <p:cNvSpPr/>
              <p:nvPr/>
            </p:nvSpPr>
            <p:spPr>
              <a:xfrm>
                <a:off x="2788734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8"/>
              <p:cNvSpPr/>
              <p:nvPr/>
            </p:nvSpPr>
            <p:spPr>
              <a:xfrm>
                <a:off x="2976552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8"/>
              <p:cNvSpPr/>
              <p:nvPr/>
            </p:nvSpPr>
            <p:spPr>
              <a:xfrm>
                <a:off x="2914014" y="2904885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8"/>
              <p:cNvSpPr/>
              <p:nvPr/>
            </p:nvSpPr>
            <p:spPr>
              <a:xfrm>
                <a:off x="2851477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8"/>
              <p:cNvSpPr/>
              <p:nvPr/>
            </p:nvSpPr>
            <p:spPr>
              <a:xfrm>
                <a:off x="2788734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9" y="147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8"/>
              <p:cNvSpPr/>
              <p:nvPr/>
            </p:nvSpPr>
            <p:spPr>
              <a:xfrm>
                <a:off x="181832" y="2561849"/>
                <a:ext cx="859733" cy="722570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524" extrusionOk="0">
                    <a:moveTo>
                      <a:pt x="0" y="0"/>
                    </a:moveTo>
                    <a:lnTo>
                      <a:pt x="0" y="3523"/>
                    </a:lnTo>
                    <a:lnTo>
                      <a:pt x="4193" y="3523"/>
                    </a:lnTo>
                    <a:lnTo>
                      <a:pt x="4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8"/>
              <p:cNvSpPr/>
              <p:nvPr/>
            </p:nvSpPr>
            <p:spPr>
              <a:xfrm>
                <a:off x="769071" y="2012950"/>
                <a:ext cx="272498" cy="1271469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6201" extrusionOk="0">
                    <a:moveTo>
                      <a:pt x="0" y="0"/>
                    </a:moveTo>
                    <a:lnTo>
                      <a:pt x="0" y="6200"/>
                    </a:lnTo>
                    <a:lnTo>
                      <a:pt x="1329" y="6200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8"/>
              <p:cNvSpPr/>
              <p:nvPr/>
            </p:nvSpPr>
            <p:spPr>
              <a:xfrm>
                <a:off x="982930" y="2079384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8"/>
              <p:cNvSpPr/>
              <p:nvPr/>
            </p:nvSpPr>
            <p:spPr>
              <a:xfrm>
                <a:off x="920392" y="2079384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8"/>
              <p:cNvSpPr/>
              <p:nvPr/>
            </p:nvSpPr>
            <p:spPr>
              <a:xfrm>
                <a:off x="857855" y="2079384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8"/>
              <p:cNvSpPr/>
              <p:nvPr/>
            </p:nvSpPr>
            <p:spPr>
              <a:xfrm>
                <a:off x="795317" y="2079384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8"/>
              <p:cNvSpPr/>
              <p:nvPr/>
            </p:nvSpPr>
            <p:spPr>
              <a:xfrm>
                <a:off x="982930" y="2158120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8"/>
              <p:cNvSpPr/>
              <p:nvPr/>
            </p:nvSpPr>
            <p:spPr>
              <a:xfrm>
                <a:off x="920392" y="2158120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857855" y="2158120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8"/>
              <p:cNvSpPr/>
              <p:nvPr/>
            </p:nvSpPr>
            <p:spPr>
              <a:xfrm>
                <a:off x="795317" y="2158120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8"/>
              <p:cNvSpPr/>
              <p:nvPr/>
            </p:nvSpPr>
            <p:spPr>
              <a:xfrm>
                <a:off x="982930" y="223890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8"/>
              <p:cNvSpPr/>
              <p:nvPr/>
            </p:nvSpPr>
            <p:spPr>
              <a:xfrm>
                <a:off x="920392" y="223890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8"/>
              <p:cNvSpPr/>
              <p:nvPr/>
            </p:nvSpPr>
            <p:spPr>
              <a:xfrm>
                <a:off x="857855" y="223890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8"/>
              <p:cNvSpPr/>
              <p:nvPr/>
            </p:nvSpPr>
            <p:spPr>
              <a:xfrm>
                <a:off x="795317" y="223890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8"/>
              <p:cNvSpPr/>
              <p:nvPr/>
            </p:nvSpPr>
            <p:spPr>
              <a:xfrm>
                <a:off x="982930" y="231969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8"/>
              <p:cNvSpPr/>
              <p:nvPr/>
            </p:nvSpPr>
            <p:spPr>
              <a:xfrm>
                <a:off x="920392" y="231969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8"/>
              <p:cNvSpPr/>
              <p:nvPr/>
            </p:nvSpPr>
            <p:spPr>
              <a:xfrm>
                <a:off x="857855" y="231969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8"/>
              <p:cNvSpPr/>
              <p:nvPr/>
            </p:nvSpPr>
            <p:spPr>
              <a:xfrm>
                <a:off x="795317" y="231969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8"/>
              <p:cNvSpPr/>
              <p:nvPr/>
            </p:nvSpPr>
            <p:spPr>
              <a:xfrm>
                <a:off x="982930" y="2400275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8"/>
              <p:cNvSpPr/>
              <p:nvPr/>
            </p:nvSpPr>
            <p:spPr>
              <a:xfrm>
                <a:off x="920392" y="2400275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8"/>
              <p:cNvSpPr/>
              <p:nvPr/>
            </p:nvSpPr>
            <p:spPr>
              <a:xfrm>
                <a:off x="857855" y="2400275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8"/>
              <p:cNvSpPr/>
              <p:nvPr/>
            </p:nvSpPr>
            <p:spPr>
              <a:xfrm>
                <a:off x="795317" y="2400275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8"/>
              <p:cNvSpPr/>
              <p:nvPr/>
            </p:nvSpPr>
            <p:spPr>
              <a:xfrm>
                <a:off x="982930" y="2481062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8"/>
              <p:cNvSpPr/>
              <p:nvPr/>
            </p:nvSpPr>
            <p:spPr>
              <a:xfrm>
                <a:off x="920392" y="2481062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8"/>
              <p:cNvSpPr/>
              <p:nvPr/>
            </p:nvSpPr>
            <p:spPr>
              <a:xfrm>
                <a:off x="857855" y="2481062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8"/>
              <p:cNvSpPr/>
              <p:nvPr/>
            </p:nvSpPr>
            <p:spPr>
              <a:xfrm>
                <a:off x="795317" y="2481062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8"/>
              <p:cNvSpPr/>
              <p:nvPr/>
            </p:nvSpPr>
            <p:spPr>
              <a:xfrm>
                <a:off x="982930" y="2561849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8"/>
              <p:cNvSpPr/>
              <p:nvPr/>
            </p:nvSpPr>
            <p:spPr>
              <a:xfrm>
                <a:off x="920392" y="2561849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8"/>
              <p:cNvSpPr/>
              <p:nvPr/>
            </p:nvSpPr>
            <p:spPr>
              <a:xfrm>
                <a:off x="857855" y="2561849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8"/>
              <p:cNvSpPr/>
              <p:nvPr/>
            </p:nvSpPr>
            <p:spPr>
              <a:xfrm>
                <a:off x="795317" y="2561849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8"/>
              <p:cNvSpPr/>
              <p:nvPr/>
            </p:nvSpPr>
            <p:spPr>
              <a:xfrm>
                <a:off x="982930" y="264243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8"/>
              <p:cNvSpPr/>
              <p:nvPr/>
            </p:nvSpPr>
            <p:spPr>
              <a:xfrm>
                <a:off x="920392" y="264243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8"/>
              <p:cNvSpPr/>
              <p:nvPr/>
            </p:nvSpPr>
            <p:spPr>
              <a:xfrm>
                <a:off x="857855" y="264243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8"/>
              <p:cNvSpPr/>
              <p:nvPr/>
            </p:nvSpPr>
            <p:spPr>
              <a:xfrm>
                <a:off x="795317" y="264243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8"/>
              <p:cNvSpPr/>
              <p:nvPr/>
            </p:nvSpPr>
            <p:spPr>
              <a:xfrm>
                <a:off x="982930" y="272321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8"/>
              <p:cNvSpPr/>
              <p:nvPr/>
            </p:nvSpPr>
            <p:spPr>
              <a:xfrm>
                <a:off x="920392" y="272321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8"/>
              <p:cNvSpPr/>
              <p:nvPr/>
            </p:nvSpPr>
            <p:spPr>
              <a:xfrm>
                <a:off x="857855" y="272321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8"/>
              <p:cNvSpPr/>
              <p:nvPr/>
            </p:nvSpPr>
            <p:spPr>
              <a:xfrm>
                <a:off x="795317" y="272321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8"/>
              <p:cNvSpPr/>
              <p:nvPr/>
            </p:nvSpPr>
            <p:spPr>
              <a:xfrm>
                <a:off x="982930" y="280400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8"/>
              <p:cNvSpPr/>
              <p:nvPr/>
            </p:nvSpPr>
            <p:spPr>
              <a:xfrm>
                <a:off x="920392" y="280400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8"/>
              <p:cNvSpPr/>
              <p:nvPr/>
            </p:nvSpPr>
            <p:spPr>
              <a:xfrm>
                <a:off x="857855" y="280400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8"/>
              <p:cNvSpPr/>
              <p:nvPr/>
            </p:nvSpPr>
            <p:spPr>
              <a:xfrm>
                <a:off x="795317" y="280400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8"/>
              <p:cNvSpPr/>
              <p:nvPr/>
            </p:nvSpPr>
            <p:spPr>
              <a:xfrm>
                <a:off x="982930" y="288458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8"/>
              <p:cNvSpPr/>
              <p:nvPr/>
            </p:nvSpPr>
            <p:spPr>
              <a:xfrm>
                <a:off x="920392" y="288458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8"/>
              <p:cNvSpPr/>
              <p:nvPr/>
            </p:nvSpPr>
            <p:spPr>
              <a:xfrm>
                <a:off x="857855" y="288458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8"/>
              <p:cNvSpPr/>
              <p:nvPr/>
            </p:nvSpPr>
            <p:spPr>
              <a:xfrm>
                <a:off x="795317" y="288458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8"/>
              <p:cNvSpPr/>
              <p:nvPr/>
            </p:nvSpPr>
            <p:spPr>
              <a:xfrm>
                <a:off x="982930" y="2965373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8"/>
              <p:cNvSpPr/>
              <p:nvPr/>
            </p:nvSpPr>
            <p:spPr>
              <a:xfrm>
                <a:off x="920392" y="2965373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8"/>
              <p:cNvSpPr/>
              <p:nvPr/>
            </p:nvSpPr>
            <p:spPr>
              <a:xfrm>
                <a:off x="857855" y="2965373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8"/>
              <p:cNvSpPr/>
              <p:nvPr/>
            </p:nvSpPr>
            <p:spPr>
              <a:xfrm>
                <a:off x="795317" y="2965373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8"/>
              <p:cNvSpPr/>
              <p:nvPr/>
            </p:nvSpPr>
            <p:spPr>
              <a:xfrm>
                <a:off x="1069663" y="2408477"/>
                <a:ext cx="563245" cy="875942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4272" extrusionOk="0">
                    <a:moveTo>
                      <a:pt x="0" y="0"/>
                    </a:moveTo>
                    <a:lnTo>
                      <a:pt x="0" y="4271"/>
                    </a:lnTo>
                    <a:lnTo>
                      <a:pt x="2746" y="4271"/>
                    </a:lnTo>
                    <a:lnTo>
                      <a:pt x="27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8"/>
              <p:cNvSpPr/>
              <p:nvPr/>
            </p:nvSpPr>
            <p:spPr>
              <a:xfrm>
                <a:off x="1116207" y="2523301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1"/>
                    </a:moveTo>
                    <a:lnTo>
                      <a:pt x="0" y="178"/>
                    </a:lnTo>
                    <a:lnTo>
                      <a:pt x="2273" y="17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8"/>
              <p:cNvSpPr/>
              <p:nvPr/>
            </p:nvSpPr>
            <p:spPr>
              <a:xfrm>
                <a:off x="1116207" y="2614135"/>
                <a:ext cx="466056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88" extrusionOk="0">
                    <a:moveTo>
                      <a:pt x="0" y="1"/>
                    </a:moveTo>
                    <a:lnTo>
                      <a:pt x="0" y="188"/>
                    </a:lnTo>
                    <a:lnTo>
                      <a:pt x="2273" y="18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8"/>
              <p:cNvSpPr/>
              <p:nvPr/>
            </p:nvSpPr>
            <p:spPr>
              <a:xfrm>
                <a:off x="1116207" y="2707019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1"/>
                    </a:moveTo>
                    <a:lnTo>
                      <a:pt x="0" y="178"/>
                    </a:lnTo>
                    <a:lnTo>
                      <a:pt x="2273" y="17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8"/>
              <p:cNvSpPr/>
              <p:nvPr/>
            </p:nvSpPr>
            <p:spPr>
              <a:xfrm>
                <a:off x="1116207" y="2797853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0"/>
                    </a:moveTo>
                    <a:lnTo>
                      <a:pt x="0" y="177"/>
                    </a:lnTo>
                    <a:lnTo>
                      <a:pt x="2273" y="177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8"/>
              <p:cNvSpPr/>
              <p:nvPr/>
            </p:nvSpPr>
            <p:spPr>
              <a:xfrm>
                <a:off x="3321432" y="2422420"/>
                <a:ext cx="240512" cy="861999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204" extrusionOk="0">
                    <a:moveTo>
                      <a:pt x="1" y="1"/>
                    </a:moveTo>
                    <a:lnTo>
                      <a:pt x="1" y="4203"/>
                    </a:lnTo>
                    <a:lnTo>
                      <a:pt x="1172" y="4203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8"/>
              <p:cNvSpPr/>
              <p:nvPr/>
            </p:nvSpPr>
            <p:spPr>
              <a:xfrm>
                <a:off x="532863" y="2949174"/>
                <a:ext cx="8407" cy="335244"/>
              </a:xfrm>
              <a:custGeom>
                <a:avLst/>
                <a:gdLst/>
                <a:ahLst/>
                <a:cxnLst/>
                <a:rect l="l" t="t" r="r" b="b"/>
                <a:pathLst>
                  <a:path w="41" h="1635" extrusionOk="0">
                    <a:moveTo>
                      <a:pt x="1" y="1"/>
                    </a:moveTo>
                    <a:lnTo>
                      <a:pt x="1" y="1634"/>
                    </a:lnTo>
                    <a:lnTo>
                      <a:pt x="40" y="1634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006B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8"/>
              <p:cNvSpPr/>
              <p:nvPr/>
            </p:nvSpPr>
            <p:spPr>
              <a:xfrm>
                <a:off x="486524" y="3070354"/>
                <a:ext cx="101085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044" extrusionOk="0">
                    <a:moveTo>
                      <a:pt x="1" y="0"/>
                    </a:moveTo>
                    <a:lnTo>
                      <a:pt x="1" y="1043"/>
                    </a:lnTo>
                    <a:lnTo>
                      <a:pt x="493" y="1043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8"/>
              <p:cNvSpPr/>
              <p:nvPr/>
            </p:nvSpPr>
            <p:spPr>
              <a:xfrm>
                <a:off x="294810" y="2263102"/>
                <a:ext cx="327039" cy="1021317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4981" extrusionOk="0">
                    <a:moveTo>
                      <a:pt x="0" y="1"/>
                    </a:moveTo>
                    <a:lnTo>
                      <a:pt x="0" y="4980"/>
                    </a:lnTo>
                    <a:lnTo>
                      <a:pt x="1595" y="4980"/>
                    </a:lnTo>
                    <a:lnTo>
                      <a:pt x="15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8"/>
              <p:cNvSpPr/>
              <p:nvPr/>
            </p:nvSpPr>
            <p:spPr>
              <a:xfrm>
                <a:off x="1630657" y="2026893"/>
                <a:ext cx="274549" cy="125752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133" extrusionOk="0">
                    <a:moveTo>
                      <a:pt x="0" y="1"/>
                    </a:moveTo>
                    <a:lnTo>
                      <a:pt x="0" y="6132"/>
                    </a:lnTo>
                    <a:lnTo>
                      <a:pt x="1339" y="6132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8"/>
              <p:cNvSpPr/>
              <p:nvPr/>
            </p:nvSpPr>
            <p:spPr>
              <a:xfrm>
                <a:off x="536964" y="2299394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8"/>
              <p:cNvSpPr/>
              <p:nvPr/>
            </p:nvSpPr>
            <p:spPr>
              <a:xfrm>
                <a:off x="474426" y="2299394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8"/>
              <p:cNvSpPr/>
              <p:nvPr/>
            </p:nvSpPr>
            <p:spPr>
              <a:xfrm>
                <a:off x="411889" y="2299394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8"/>
              <p:cNvSpPr/>
              <p:nvPr/>
            </p:nvSpPr>
            <p:spPr>
              <a:xfrm>
                <a:off x="349351" y="2299394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8"/>
              <p:cNvSpPr/>
              <p:nvPr/>
            </p:nvSpPr>
            <p:spPr>
              <a:xfrm>
                <a:off x="536964" y="238018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8"/>
              <p:cNvSpPr/>
              <p:nvPr/>
            </p:nvSpPr>
            <p:spPr>
              <a:xfrm>
                <a:off x="474426" y="238018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8"/>
              <p:cNvSpPr/>
              <p:nvPr/>
            </p:nvSpPr>
            <p:spPr>
              <a:xfrm>
                <a:off x="411889" y="238018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8"/>
              <p:cNvSpPr/>
              <p:nvPr/>
            </p:nvSpPr>
            <p:spPr>
              <a:xfrm>
                <a:off x="349351" y="238018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8"/>
              <p:cNvSpPr/>
              <p:nvPr/>
            </p:nvSpPr>
            <p:spPr>
              <a:xfrm>
                <a:off x="536964" y="2460968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8"/>
              <p:cNvSpPr/>
              <p:nvPr/>
            </p:nvSpPr>
            <p:spPr>
              <a:xfrm>
                <a:off x="474426" y="2460968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8"/>
              <p:cNvSpPr/>
              <p:nvPr/>
            </p:nvSpPr>
            <p:spPr>
              <a:xfrm>
                <a:off x="411889" y="2460968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8"/>
              <p:cNvSpPr/>
              <p:nvPr/>
            </p:nvSpPr>
            <p:spPr>
              <a:xfrm>
                <a:off x="349351" y="2460968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8"/>
              <p:cNvSpPr/>
              <p:nvPr/>
            </p:nvSpPr>
            <p:spPr>
              <a:xfrm>
                <a:off x="536964" y="2541550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8"/>
              <p:cNvSpPr/>
              <p:nvPr/>
            </p:nvSpPr>
            <p:spPr>
              <a:xfrm>
                <a:off x="474426" y="2541550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8"/>
              <p:cNvSpPr/>
              <p:nvPr/>
            </p:nvSpPr>
            <p:spPr>
              <a:xfrm>
                <a:off x="411889" y="2541550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8"/>
              <p:cNvSpPr/>
              <p:nvPr/>
            </p:nvSpPr>
            <p:spPr>
              <a:xfrm>
                <a:off x="349351" y="2541550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8"/>
              <p:cNvSpPr/>
              <p:nvPr/>
            </p:nvSpPr>
            <p:spPr>
              <a:xfrm>
                <a:off x="536964" y="262233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8"/>
              <p:cNvSpPr/>
              <p:nvPr/>
            </p:nvSpPr>
            <p:spPr>
              <a:xfrm>
                <a:off x="474426" y="262233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8"/>
              <p:cNvSpPr/>
              <p:nvPr/>
            </p:nvSpPr>
            <p:spPr>
              <a:xfrm>
                <a:off x="411889" y="262233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8"/>
              <p:cNvSpPr/>
              <p:nvPr/>
            </p:nvSpPr>
            <p:spPr>
              <a:xfrm>
                <a:off x="349351" y="262233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8"/>
              <p:cNvSpPr/>
              <p:nvPr/>
            </p:nvSpPr>
            <p:spPr>
              <a:xfrm>
                <a:off x="536964" y="270291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8"/>
              <p:cNvSpPr/>
              <p:nvPr/>
            </p:nvSpPr>
            <p:spPr>
              <a:xfrm>
                <a:off x="474426" y="270291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8"/>
              <p:cNvSpPr/>
              <p:nvPr/>
            </p:nvSpPr>
            <p:spPr>
              <a:xfrm>
                <a:off x="411889" y="270291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8"/>
              <p:cNvSpPr/>
              <p:nvPr/>
            </p:nvSpPr>
            <p:spPr>
              <a:xfrm>
                <a:off x="349351" y="270291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8"/>
              <p:cNvSpPr/>
              <p:nvPr/>
            </p:nvSpPr>
            <p:spPr>
              <a:xfrm>
                <a:off x="536964" y="2783705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8"/>
              <p:cNvSpPr/>
              <p:nvPr/>
            </p:nvSpPr>
            <p:spPr>
              <a:xfrm>
                <a:off x="474426" y="2783705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"/>
              <p:cNvSpPr/>
              <p:nvPr/>
            </p:nvSpPr>
            <p:spPr>
              <a:xfrm>
                <a:off x="411889" y="2783705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"/>
              <p:cNvSpPr/>
              <p:nvPr/>
            </p:nvSpPr>
            <p:spPr>
              <a:xfrm>
                <a:off x="349351" y="2783705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"/>
              <p:cNvSpPr/>
              <p:nvPr/>
            </p:nvSpPr>
            <p:spPr>
              <a:xfrm>
                <a:off x="536964" y="2864492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8"/>
              <p:cNvSpPr/>
              <p:nvPr/>
            </p:nvSpPr>
            <p:spPr>
              <a:xfrm>
                <a:off x="474426" y="2864492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8"/>
              <p:cNvSpPr/>
              <p:nvPr/>
            </p:nvSpPr>
            <p:spPr>
              <a:xfrm>
                <a:off x="411889" y="2864492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8"/>
              <p:cNvSpPr/>
              <p:nvPr/>
            </p:nvSpPr>
            <p:spPr>
              <a:xfrm>
                <a:off x="349351" y="2864492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8"/>
              <p:cNvSpPr/>
              <p:nvPr/>
            </p:nvSpPr>
            <p:spPr>
              <a:xfrm>
                <a:off x="536964" y="2945073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8"/>
              <p:cNvSpPr/>
              <p:nvPr/>
            </p:nvSpPr>
            <p:spPr>
              <a:xfrm>
                <a:off x="474426" y="2945073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8"/>
              <p:cNvSpPr/>
              <p:nvPr/>
            </p:nvSpPr>
            <p:spPr>
              <a:xfrm>
                <a:off x="411889" y="2945073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8"/>
              <p:cNvSpPr/>
              <p:nvPr/>
            </p:nvSpPr>
            <p:spPr>
              <a:xfrm>
                <a:off x="349351" y="2945073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8"/>
              <p:cNvSpPr/>
              <p:nvPr/>
            </p:nvSpPr>
            <p:spPr>
              <a:xfrm>
                <a:off x="536964" y="3025860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8"/>
              <p:cNvSpPr/>
              <p:nvPr/>
            </p:nvSpPr>
            <p:spPr>
              <a:xfrm>
                <a:off x="474426" y="3025860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"/>
              <p:cNvSpPr/>
              <p:nvPr/>
            </p:nvSpPr>
            <p:spPr>
              <a:xfrm>
                <a:off x="411889" y="3025860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8"/>
              <p:cNvSpPr/>
              <p:nvPr/>
            </p:nvSpPr>
            <p:spPr>
              <a:xfrm>
                <a:off x="349351" y="3025860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8"/>
              <p:cNvSpPr/>
              <p:nvPr/>
            </p:nvSpPr>
            <p:spPr>
              <a:xfrm>
                <a:off x="536964" y="3104391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8"/>
              <p:cNvSpPr/>
              <p:nvPr/>
            </p:nvSpPr>
            <p:spPr>
              <a:xfrm>
                <a:off x="474426" y="3104391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8"/>
              <p:cNvSpPr/>
              <p:nvPr/>
            </p:nvSpPr>
            <p:spPr>
              <a:xfrm>
                <a:off x="411889" y="3104391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8"/>
              <p:cNvSpPr/>
              <p:nvPr/>
            </p:nvSpPr>
            <p:spPr>
              <a:xfrm>
                <a:off x="349351" y="3104391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8"/>
              <p:cNvSpPr/>
              <p:nvPr/>
            </p:nvSpPr>
            <p:spPr>
              <a:xfrm>
                <a:off x="536964" y="318517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8"/>
              <p:cNvSpPr/>
              <p:nvPr/>
            </p:nvSpPr>
            <p:spPr>
              <a:xfrm>
                <a:off x="474426" y="318517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8"/>
              <p:cNvSpPr/>
              <p:nvPr/>
            </p:nvSpPr>
            <p:spPr>
              <a:xfrm>
                <a:off x="411889" y="318517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8"/>
              <p:cNvSpPr/>
              <p:nvPr/>
            </p:nvSpPr>
            <p:spPr>
              <a:xfrm>
                <a:off x="349351" y="318517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8"/>
              <p:cNvSpPr/>
              <p:nvPr/>
            </p:nvSpPr>
            <p:spPr>
              <a:xfrm>
                <a:off x="8525600" y="2435543"/>
                <a:ext cx="498452" cy="595648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2905" extrusionOk="0">
                    <a:moveTo>
                      <a:pt x="1111" y="0"/>
                    </a:moveTo>
                    <a:cubicBezTo>
                      <a:pt x="949" y="0"/>
                      <a:pt x="782" y="71"/>
                      <a:pt x="689" y="203"/>
                    </a:cubicBezTo>
                    <a:cubicBezTo>
                      <a:pt x="630" y="271"/>
                      <a:pt x="531" y="448"/>
                      <a:pt x="512" y="655"/>
                    </a:cubicBezTo>
                    <a:cubicBezTo>
                      <a:pt x="502" y="783"/>
                      <a:pt x="521" y="921"/>
                      <a:pt x="600" y="1059"/>
                    </a:cubicBezTo>
                    <a:cubicBezTo>
                      <a:pt x="581" y="1056"/>
                      <a:pt x="563" y="1055"/>
                      <a:pt x="544" y="1055"/>
                    </a:cubicBezTo>
                    <a:cubicBezTo>
                      <a:pt x="391" y="1055"/>
                      <a:pt x="231" y="1126"/>
                      <a:pt x="187" y="1266"/>
                    </a:cubicBezTo>
                    <a:cubicBezTo>
                      <a:pt x="147" y="1364"/>
                      <a:pt x="177" y="1472"/>
                      <a:pt x="236" y="1541"/>
                    </a:cubicBezTo>
                    <a:cubicBezTo>
                      <a:pt x="301" y="1616"/>
                      <a:pt x="393" y="1699"/>
                      <a:pt x="487" y="1699"/>
                    </a:cubicBezTo>
                    <a:cubicBezTo>
                      <a:pt x="492" y="1699"/>
                      <a:pt x="497" y="1699"/>
                      <a:pt x="502" y="1699"/>
                    </a:cubicBezTo>
                    <a:lnTo>
                      <a:pt x="502" y="1699"/>
                    </a:lnTo>
                    <a:cubicBezTo>
                      <a:pt x="374" y="1718"/>
                      <a:pt x="246" y="1777"/>
                      <a:pt x="158" y="1866"/>
                    </a:cubicBezTo>
                    <a:cubicBezTo>
                      <a:pt x="59" y="1955"/>
                      <a:pt x="0" y="2082"/>
                      <a:pt x="20" y="2210"/>
                    </a:cubicBezTo>
                    <a:cubicBezTo>
                      <a:pt x="39" y="2338"/>
                      <a:pt x="128" y="2447"/>
                      <a:pt x="217" y="2525"/>
                    </a:cubicBezTo>
                    <a:cubicBezTo>
                      <a:pt x="456" y="2747"/>
                      <a:pt x="928" y="2905"/>
                      <a:pt x="1379" y="2905"/>
                    </a:cubicBezTo>
                    <a:cubicBezTo>
                      <a:pt x="1428" y="2905"/>
                      <a:pt x="1477" y="2903"/>
                      <a:pt x="1525" y="2899"/>
                    </a:cubicBezTo>
                    <a:cubicBezTo>
                      <a:pt x="1890" y="2880"/>
                      <a:pt x="2224" y="2742"/>
                      <a:pt x="2362" y="2436"/>
                    </a:cubicBezTo>
                    <a:cubicBezTo>
                      <a:pt x="2391" y="2368"/>
                      <a:pt x="2411" y="2299"/>
                      <a:pt x="2421" y="2210"/>
                    </a:cubicBezTo>
                    <a:cubicBezTo>
                      <a:pt x="2430" y="2112"/>
                      <a:pt x="2421" y="2003"/>
                      <a:pt x="2371" y="1915"/>
                    </a:cubicBezTo>
                    <a:cubicBezTo>
                      <a:pt x="2323" y="1836"/>
                      <a:pt x="2253" y="1767"/>
                      <a:pt x="2155" y="1767"/>
                    </a:cubicBezTo>
                    <a:cubicBezTo>
                      <a:pt x="2273" y="1659"/>
                      <a:pt x="2362" y="1511"/>
                      <a:pt x="2371" y="1354"/>
                    </a:cubicBezTo>
                    <a:cubicBezTo>
                      <a:pt x="2382" y="1196"/>
                      <a:pt x="2303" y="1029"/>
                      <a:pt x="2165" y="960"/>
                    </a:cubicBezTo>
                    <a:cubicBezTo>
                      <a:pt x="2096" y="923"/>
                      <a:pt x="2012" y="900"/>
                      <a:pt x="1936" y="900"/>
                    </a:cubicBezTo>
                    <a:cubicBezTo>
                      <a:pt x="1849" y="900"/>
                      <a:pt x="1773" y="931"/>
                      <a:pt x="1742" y="1010"/>
                    </a:cubicBezTo>
                    <a:cubicBezTo>
                      <a:pt x="1791" y="813"/>
                      <a:pt x="1781" y="596"/>
                      <a:pt x="1693" y="409"/>
                    </a:cubicBezTo>
                    <a:cubicBezTo>
                      <a:pt x="1604" y="222"/>
                      <a:pt x="1437" y="65"/>
                      <a:pt x="1240" y="15"/>
                    </a:cubicBezTo>
                    <a:cubicBezTo>
                      <a:pt x="1198" y="5"/>
                      <a:pt x="1155" y="0"/>
                      <a:pt x="1111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8"/>
              <p:cNvSpPr/>
              <p:nvPr/>
            </p:nvSpPr>
            <p:spPr>
              <a:xfrm>
                <a:off x="8745404" y="2801749"/>
                <a:ext cx="83041" cy="41992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048" extrusionOk="0">
                    <a:moveTo>
                      <a:pt x="217" y="1"/>
                    </a:moveTo>
                    <a:lnTo>
                      <a:pt x="197" y="405"/>
                    </a:lnTo>
                    <a:lnTo>
                      <a:pt x="0" y="169"/>
                    </a:lnTo>
                    <a:lnTo>
                      <a:pt x="0" y="217"/>
                    </a:lnTo>
                    <a:lnTo>
                      <a:pt x="188" y="513"/>
                    </a:lnTo>
                    <a:lnTo>
                      <a:pt x="168" y="798"/>
                    </a:lnTo>
                    <a:lnTo>
                      <a:pt x="59" y="700"/>
                    </a:lnTo>
                    <a:lnTo>
                      <a:pt x="70" y="759"/>
                    </a:lnTo>
                    <a:lnTo>
                      <a:pt x="168" y="877"/>
                    </a:lnTo>
                    <a:lnTo>
                      <a:pt x="99" y="2048"/>
                    </a:lnTo>
                    <a:lnTo>
                      <a:pt x="99" y="2048"/>
                    </a:lnTo>
                    <a:lnTo>
                      <a:pt x="276" y="2008"/>
                    </a:lnTo>
                    <a:lnTo>
                      <a:pt x="266" y="709"/>
                    </a:lnTo>
                    <a:lnTo>
                      <a:pt x="404" y="346"/>
                    </a:lnTo>
                    <a:lnTo>
                      <a:pt x="404" y="296"/>
                    </a:lnTo>
                    <a:lnTo>
                      <a:pt x="266" y="602"/>
                    </a:lnTo>
                    <a:lnTo>
                      <a:pt x="266" y="70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8"/>
              <p:cNvSpPr/>
              <p:nvPr/>
            </p:nvSpPr>
            <p:spPr>
              <a:xfrm>
                <a:off x="7817180" y="2458507"/>
                <a:ext cx="421972" cy="505635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466" extrusionOk="0">
                    <a:moveTo>
                      <a:pt x="945" y="0"/>
                    </a:moveTo>
                    <a:cubicBezTo>
                      <a:pt x="804" y="0"/>
                      <a:pt x="667" y="60"/>
                      <a:pt x="582" y="170"/>
                    </a:cubicBezTo>
                    <a:cubicBezTo>
                      <a:pt x="532" y="229"/>
                      <a:pt x="453" y="386"/>
                      <a:pt x="433" y="553"/>
                    </a:cubicBezTo>
                    <a:cubicBezTo>
                      <a:pt x="424" y="662"/>
                      <a:pt x="433" y="780"/>
                      <a:pt x="503" y="898"/>
                    </a:cubicBezTo>
                    <a:cubicBezTo>
                      <a:pt x="486" y="895"/>
                      <a:pt x="468" y="894"/>
                      <a:pt x="450" y="894"/>
                    </a:cubicBezTo>
                    <a:cubicBezTo>
                      <a:pt x="325" y="894"/>
                      <a:pt x="192" y="954"/>
                      <a:pt x="158" y="1075"/>
                    </a:cubicBezTo>
                    <a:cubicBezTo>
                      <a:pt x="129" y="1154"/>
                      <a:pt x="149" y="1242"/>
                      <a:pt x="197" y="1311"/>
                    </a:cubicBezTo>
                    <a:cubicBezTo>
                      <a:pt x="253" y="1367"/>
                      <a:pt x="326" y="1440"/>
                      <a:pt x="408" y="1440"/>
                    </a:cubicBezTo>
                    <a:cubicBezTo>
                      <a:pt x="413" y="1440"/>
                      <a:pt x="419" y="1439"/>
                      <a:pt x="424" y="1439"/>
                    </a:cubicBezTo>
                    <a:lnTo>
                      <a:pt x="424" y="1439"/>
                    </a:lnTo>
                    <a:cubicBezTo>
                      <a:pt x="315" y="1458"/>
                      <a:pt x="208" y="1508"/>
                      <a:pt x="129" y="1576"/>
                    </a:cubicBezTo>
                    <a:cubicBezTo>
                      <a:pt x="50" y="1655"/>
                      <a:pt x="0" y="1764"/>
                      <a:pt x="11" y="1872"/>
                    </a:cubicBezTo>
                    <a:cubicBezTo>
                      <a:pt x="30" y="1980"/>
                      <a:pt x="99" y="2068"/>
                      <a:pt x="188" y="2147"/>
                    </a:cubicBezTo>
                    <a:cubicBezTo>
                      <a:pt x="394" y="2327"/>
                      <a:pt x="798" y="2466"/>
                      <a:pt x="1181" y="2466"/>
                    </a:cubicBezTo>
                    <a:cubicBezTo>
                      <a:pt x="1218" y="2466"/>
                      <a:pt x="1254" y="2465"/>
                      <a:pt x="1290" y="2462"/>
                    </a:cubicBezTo>
                    <a:cubicBezTo>
                      <a:pt x="1605" y="2442"/>
                      <a:pt x="1890" y="2324"/>
                      <a:pt x="1999" y="2068"/>
                    </a:cubicBezTo>
                    <a:cubicBezTo>
                      <a:pt x="2028" y="2009"/>
                      <a:pt x="2047" y="1950"/>
                      <a:pt x="2047" y="1882"/>
                    </a:cubicBezTo>
                    <a:cubicBezTo>
                      <a:pt x="2058" y="1793"/>
                      <a:pt x="2047" y="1705"/>
                      <a:pt x="2008" y="1626"/>
                    </a:cubicBezTo>
                    <a:cubicBezTo>
                      <a:pt x="1969" y="1557"/>
                      <a:pt x="1910" y="1498"/>
                      <a:pt x="1831" y="1498"/>
                    </a:cubicBezTo>
                    <a:cubicBezTo>
                      <a:pt x="1929" y="1409"/>
                      <a:pt x="1999" y="1281"/>
                      <a:pt x="2008" y="1143"/>
                    </a:cubicBezTo>
                    <a:cubicBezTo>
                      <a:pt x="2018" y="1016"/>
                      <a:pt x="1959" y="868"/>
                      <a:pt x="1831" y="809"/>
                    </a:cubicBezTo>
                    <a:cubicBezTo>
                      <a:pt x="1777" y="782"/>
                      <a:pt x="1708" y="763"/>
                      <a:pt x="1645" y="763"/>
                    </a:cubicBezTo>
                    <a:cubicBezTo>
                      <a:pt x="1570" y="763"/>
                      <a:pt x="1503" y="789"/>
                      <a:pt x="1477" y="858"/>
                    </a:cubicBezTo>
                    <a:cubicBezTo>
                      <a:pt x="1516" y="691"/>
                      <a:pt x="1507" y="504"/>
                      <a:pt x="1437" y="347"/>
                    </a:cubicBezTo>
                    <a:cubicBezTo>
                      <a:pt x="1369" y="179"/>
                      <a:pt x="1221" y="51"/>
                      <a:pt x="1054" y="12"/>
                    </a:cubicBezTo>
                    <a:cubicBezTo>
                      <a:pt x="1018" y="4"/>
                      <a:pt x="981" y="0"/>
                      <a:pt x="945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8"/>
              <p:cNvSpPr/>
              <p:nvPr/>
            </p:nvSpPr>
            <p:spPr>
              <a:xfrm>
                <a:off x="8004998" y="2769557"/>
                <a:ext cx="68688" cy="3573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43" extrusionOk="0">
                    <a:moveTo>
                      <a:pt x="177" y="0"/>
                    </a:moveTo>
                    <a:lnTo>
                      <a:pt x="158" y="335"/>
                    </a:lnTo>
                    <a:lnTo>
                      <a:pt x="0" y="138"/>
                    </a:lnTo>
                    <a:lnTo>
                      <a:pt x="0" y="177"/>
                    </a:lnTo>
                    <a:lnTo>
                      <a:pt x="147" y="433"/>
                    </a:lnTo>
                    <a:lnTo>
                      <a:pt x="138" y="670"/>
                    </a:lnTo>
                    <a:lnTo>
                      <a:pt x="39" y="591"/>
                    </a:lnTo>
                    <a:lnTo>
                      <a:pt x="49" y="640"/>
                    </a:lnTo>
                    <a:lnTo>
                      <a:pt x="138" y="739"/>
                    </a:lnTo>
                    <a:lnTo>
                      <a:pt x="79" y="1743"/>
                    </a:lnTo>
                    <a:lnTo>
                      <a:pt x="226" y="1703"/>
                    </a:lnTo>
                    <a:lnTo>
                      <a:pt x="226" y="601"/>
                    </a:lnTo>
                    <a:lnTo>
                      <a:pt x="335" y="296"/>
                    </a:lnTo>
                    <a:lnTo>
                      <a:pt x="335" y="247"/>
                    </a:lnTo>
                    <a:lnTo>
                      <a:pt x="226" y="503"/>
                    </a:lnTo>
                    <a:lnTo>
                      <a:pt x="217" y="5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8"/>
              <p:cNvSpPr/>
              <p:nvPr/>
            </p:nvSpPr>
            <p:spPr>
              <a:xfrm>
                <a:off x="7108965" y="2480242"/>
                <a:ext cx="347338" cy="417056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2034" extrusionOk="0">
                    <a:moveTo>
                      <a:pt x="765" y="1"/>
                    </a:moveTo>
                    <a:cubicBezTo>
                      <a:pt x="651" y="1"/>
                      <a:pt x="541" y="51"/>
                      <a:pt x="473" y="142"/>
                    </a:cubicBezTo>
                    <a:cubicBezTo>
                      <a:pt x="434" y="191"/>
                      <a:pt x="364" y="319"/>
                      <a:pt x="355" y="457"/>
                    </a:cubicBezTo>
                    <a:cubicBezTo>
                      <a:pt x="345" y="545"/>
                      <a:pt x="355" y="644"/>
                      <a:pt x="414" y="742"/>
                    </a:cubicBezTo>
                    <a:cubicBezTo>
                      <a:pt x="397" y="739"/>
                      <a:pt x="380" y="738"/>
                      <a:pt x="363" y="738"/>
                    </a:cubicBezTo>
                    <a:cubicBezTo>
                      <a:pt x="259" y="738"/>
                      <a:pt x="154" y="789"/>
                      <a:pt x="128" y="890"/>
                    </a:cubicBezTo>
                    <a:cubicBezTo>
                      <a:pt x="99" y="949"/>
                      <a:pt x="119" y="1028"/>
                      <a:pt x="158" y="1077"/>
                    </a:cubicBezTo>
                    <a:cubicBezTo>
                      <a:pt x="203" y="1132"/>
                      <a:pt x="266" y="1186"/>
                      <a:pt x="330" y="1186"/>
                    </a:cubicBezTo>
                    <a:cubicBezTo>
                      <a:pt x="335" y="1186"/>
                      <a:pt x="340" y="1186"/>
                      <a:pt x="345" y="1185"/>
                    </a:cubicBezTo>
                    <a:lnTo>
                      <a:pt x="345" y="1185"/>
                    </a:lnTo>
                    <a:cubicBezTo>
                      <a:pt x="257" y="1205"/>
                      <a:pt x="168" y="1244"/>
                      <a:pt x="109" y="1303"/>
                    </a:cubicBezTo>
                    <a:cubicBezTo>
                      <a:pt x="40" y="1363"/>
                      <a:pt x="1" y="1451"/>
                      <a:pt x="10" y="1540"/>
                    </a:cubicBezTo>
                    <a:cubicBezTo>
                      <a:pt x="20" y="1628"/>
                      <a:pt x="79" y="1707"/>
                      <a:pt x="148" y="1766"/>
                    </a:cubicBezTo>
                    <a:cubicBezTo>
                      <a:pt x="322" y="1921"/>
                      <a:pt x="664" y="2034"/>
                      <a:pt x="987" y="2034"/>
                    </a:cubicBezTo>
                    <a:cubicBezTo>
                      <a:pt x="1013" y="2034"/>
                      <a:pt x="1038" y="2033"/>
                      <a:pt x="1064" y="2032"/>
                    </a:cubicBezTo>
                    <a:cubicBezTo>
                      <a:pt x="1319" y="2012"/>
                      <a:pt x="1545" y="1914"/>
                      <a:pt x="1644" y="1707"/>
                    </a:cubicBezTo>
                    <a:cubicBezTo>
                      <a:pt x="1663" y="1658"/>
                      <a:pt x="1674" y="1608"/>
                      <a:pt x="1683" y="1549"/>
                    </a:cubicBezTo>
                    <a:cubicBezTo>
                      <a:pt x="1693" y="1481"/>
                      <a:pt x="1683" y="1402"/>
                      <a:pt x="1654" y="1343"/>
                    </a:cubicBezTo>
                    <a:cubicBezTo>
                      <a:pt x="1615" y="1284"/>
                      <a:pt x="1565" y="1234"/>
                      <a:pt x="1497" y="1234"/>
                    </a:cubicBezTo>
                    <a:cubicBezTo>
                      <a:pt x="1585" y="1155"/>
                      <a:pt x="1644" y="1057"/>
                      <a:pt x="1654" y="949"/>
                    </a:cubicBezTo>
                    <a:cubicBezTo>
                      <a:pt x="1663" y="841"/>
                      <a:pt x="1604" y="722"/>
                      <a:pt x="1506" y="674"/>
                    </a:cubicBezTo>
                    <a:cubicBezTo>
                      <a:pt x="1460" y="650"/>
                      <a:pt x="1401" y="634"/>
                      <a:pt x="1347" y="634"/>
                    </a:cubicBezTo>
                    <a:cubicBezTo>
                      <a:pt x="1286" y="634"/>
                      <a:pt x="1232" y="655"/>
                      <a:pt x="1211" y="713"/>
                    </a:cubicBezTo>
                    <a:cubicBezTo>
                      <a:pt x="1241" y="565"/>
                      <a:pt x="1241" y="418"/>
                      <a:pt x="1182" y="289"/>
                    </a:cubicBezTo>
                    <a:cubicBezTo>
                      <a:pt x="1123" y="152"/>
                      <a:pt x="1004" y="44"/>
                      <a:pt x="867" y="14"/>
                    </a:cubicBezTo>
                    <a:cubicBezTo>
                      <a:pt x="833" y="5"/>
                      <a:pt x="799" y="1"/>
                      <a:pt x="765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8"/>
              <p:cNvSpPr/>
              <p:nvPr/>
            </p:nvSpPr>
            <p:spPr>
              <a:xfrm>
                <a:off x="7262337" y="2735315"/>
                <a:ext cx="58641" cy="29485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438" extrusionOk="0">
                    <a:moveTo>
                      <a:pt x="148" y="0"/>
                    </a:moveTo>
                    <a:lnTo>
                      <a:pt x="128" y="285"/>
                    </a:lnTo>
                    <a:lnTo>
                      <a:pt x="1" y="119"/>
                    </a:lnTo>
                    <a:lnTo>
                      <a:pt x="1" y="158"/>
                    </a:lnTo>
                    <a:lnTo>
                      <a:pt x="128" y="364"/>
                    </a:lnTo>
                    <a:lnTo>
                      <a:pt x="119" y="561"/>
                    </a:lnTo>
                    <a:lnTo>
                      <a:pt x="40" y="493"/>
                    </a:lnTo>
                    <a:lnTo>
                      <a:pt x="49" y="532"/>
                    </a:lnTo>
                    <a:lnTo>
                      <a:pt x="108" y="611"/>
                    </a:lnTo>
                    <a:lnTo>
                      <a:pt x="69" y="1437"/>
                    </a:lnTo>
                    <a:lnTo>
                      <a:pt x="187" y="1407"/>
                    </a:lnTo>
                    <a:lnTo>
                      <a:pt x="187" y="502"/>
                    </a:lnTo>
                    <a:lnTo>
                      <a:pt x="276" y="246"/>
                    </a:lnTo>
                    <a:lnTo>
                      <a:pt x="286" y="207"/>
                    </a:lnTo>
                    <a:lnTo>
                      <a:pt x="187" y="423"/>
                    </a:lnTo>
                    <a:lnTo>
                      <a:pt x="178" y="59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8"/>
              <p:cNvSpPr/>
              <p:nvPr/>
            </p:nvSpPr>
            <p:spPr>
              <a:xfrm>
                <a:off x="6398700" y="2503207"/>
                <a:ext cx="272498" cy="325607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588" extrusionOk="0">
                    <a:moveTo>
                      <a:pt x="605" y="1"/>
                    </a:moveTo>
                    <a:cubicBezTo>
                      <a:pt x="517" y="1"/>
                      <a:pt x="428" y="40"/>
                      <a:pt x="375" y="109"/>
                    </a:cubicBezTo>
                    <a:cubicBezTo>
                      <a:pt x="345" y="148"/>
                      <a:pt x="296" y="247"/>
                      <a:pt x="286" y="355"/>
                    </a:cubicBezTo>
                    <a:cubicBezTo>
                      <a:pt x="276" y="424"/>
                      <a:pt x="286" y="503"/>
                      <a:pt x="335" y="581"/>
                    </a:cubicBezTo>
                    <a:cubicBezTo>
                      <a:pt x="325" y="580"/>
                      <a:pt x="315" y="580"/>
                      <a:pt x="305" y="580"/>
                    </a:cubicBezTo>
                    <a:cubicBezTo>
                      <a:pt x="217" y="580"/>
                      <a:pt x="134" y="619"/>
                      <a:pt x="99" y="689"/>
                    </a:cubicBezTo>
                    <a:cubicBezTo>
                      <a:pt x="89" y="748"/>
                      <a:pt x="99" y="807"/>
                      <a:pt x="138" y="847"/>
                    </a:cubicBezTo>
                    <a:cubicBezTo>
                      <a:pt x="165" y="882"/>
                      <a:pt x="216" y="927"/>
                      <a:pt x="263" y="927"/>
                    </a:cubicBezTo>
                    <a:cubicBezTo>
                      <a:pt x="267" y="927"/>
                      <a:pt x="272" y="926"/>
                      <a:pt x="276" y="925"/>
                    </a:cubicBezTo>
                    <a:lnTo>
                      <a:pt x="276" y="925"/>
                    </a:lnTo>
                    <a:cubicBezTo>
                      <a:pt x="207" y="945"/>
                      <a:pt x="138" y="975"/>
                      <a:pt x="89" y="1014"/>
                    </a:cubicBezTo>
                    <a:cubicBezTo>
                      <a:pt x="40" y="1063"/>
                      <a:pt x="1" y="1142"/>
                      <a:pt x="10" y="1211"/>
                    </a:cubicBezTo>
                    <a:cubicBezTo>
                      <a:pt x="20" y="1280"/>
                      <a:pt x="69" y="1339"/>
                      <a:pt x="119" y="1388"/>
                    </a:cubicBezTo>
                    <a:cubicBezTo>
                      <a:pt x="252" y="1504"/>
                      <a:pt x="516" y="1588"/>
                      <a:pt x="762" y="1588"/>
                    </a:cubicBezTo>
                    <a:cubicBezTo>
                      <a:pt x="787" y="1588"/>
                      <a:pt x="812" y="1587"/>
                      <a:pt x="837" y="1585"/>
                    </a:cubicBezTo>
                    <a:cubicBezTo>
                      <a:pt x="1044" y="1575"/>
                      <a:pt x="1221" y="1496"/>
                      <a:pt x="1300" y="1329"/>
                    </a:cubicBezTo>
                    <a:cubicBezTo>
                      <a:pt x="1309" y="1299"/>
                      <a:pt x="1319" y="1260"/>
                      <a:pt x="1329" y="1211"/>
                    </a:cubicBezTo>
                    <a:cubicBezTo>
                      <a:pt x="1329" y="1152"/>
                      <a:pt x="1329" y="1103"/>
                      <a:pt x="1300" y="1054"/>
                    </a:cubicBezTo>
                    <a:cubicBezTo>
                      <a:pt x="1270" y="1004"/>
                      <a:pt x="1241" y="965"/>
                      <a:pt x="1182" y="965"/>
                    </a:cubicBezTo>
                    <a:cubicBezTo>
                      <a:pt x="1250" y="906"/>
                      <a:pt x="1300" y="827"/>
                      <a:pt x="1300" y="739"/>
                    </a:cubicBezTo>
                    <a:cubicBezTo>
                      <a:pt x="1309" y="650"/>
                      <a:pt x="1270" y="562"/>
                      <a:pt x="1191" y="522"/>
                    </a:cubicBezTo>
                    <a:cubicBezTo>
                      <a:pt x="1155" y="504"/>
                      <a:pt x="1110" y="492"/>
                      <a:pt x="1069" y="492"/>
                    </a:cubicBezTo>
                    <a:cubicBezTo>
                      <a:pt x="1020" y="492"/>
                      <a:pt x="976" y="509"/>
                      <a:pt x="955" y="551"/>
                    </a:cubicBezTo>
                    <a:cubicBezTo>
                      <a:pt x="985" y="444"/>
                      <a:pt x="975" y="325"/>
                      <a:pt x="935" y="217"/>
                    </a:cubicBezTo>
                    <a:cubicBezTo>
                      <a:pt x="886" y="118"/>
                      <a:pt x="788" y="30"/>
                      <a:pt x="679" y="11"/>
                    </a:cubicBezTo>
                    <a:cubicBezTo>
                      <a:pt x="655" y="4"/>
                      <a:pt x="630" y="1"/>
                      <a:pt x="605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8"/>
              <p:cNvSpPr/>
              <p:nvPr/>
            </p:nvSpPr>
            <p:spPr>
              <a:xfrm>
                <a:off x="6519880" y="2702918"/>
                <a:ext cx="46544" cy="230263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123" extrusionOk="0">
                    <a:moveTo>
                      <a:pt x="118" y="1"/>
                    </a:moveTo>
                    <a:lnTo>
                      <a:pt x="108" y="227"/>
                    </a:lnTo>
                    <a:lnTo>
                      <a:pt x="0" y="99"/>
                    </a:lnTo>
                    <a:lnTo>
                      <a:pt x="0" y="119"/>
                    </a:lnTo>
                    <a:lnTo>
                      <a:pt x="99" y="286"/>
                    </a:lnTo>
                    <a:lnTo>
                      <a:pt x="88" y="434"/>
                    </a:lnTo>
                    <a:lnTo>
                      <a:pt x="29" y="384"/>
                    </a:lnTo>
                    <a:lnTo>
                      <a:pt x="40" y="414"/>
                    </a:lnTo>
                    <a:lnTo>
                      <a:pt x="88" y="483"/>
                    </a:lnTo>
                    <a:lnTo>
                      <a:pt x="49" y="1123"/>
                    </a:lnTo>
                    <a:lnTo>
                      <a:pt x="49" y="1123"/>
                    </a:lnTo>
                    <a:lnTo>
                      <a:pt x="147" y="1103"/>
                    </a:lnTo>
                    <a:lnTo>
                      <a:pt x="147" y="395"/>
                    </a:lnTo>
                    <a:lnTo>
                      <a:pt x="226" y="198"/>
                    </a:lnTo>
                    <a:lnTo>
                      <a:pt x="226" y="158"/>
                    </a:lnTo>
                    <a:lnTo>
                      <a:pt x="147" y="336"/>
                    </a:lnTo>
                    <a:lnTo>
                      <a:pt x="147" y="40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8"/>
              <p:cNvSpPr/>
              <p:nvPr/>
            </p:nvSpPr>
            <p:spPr>
              <a:xfrm>
                <a:off x="5690486" y="2526171"/>
                <a:ext cx="197864" cy="23579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150" extrusionOk="0">
                    <a:moveTo>
                      <a:pt x="442" y="0"/>
                    </a:moveTo>
                    <a:cubicBezTo>
                      <a:pt x="379" y="0"/>
                      <a:pt x="315" y="29"/>
                      <a:pt x="276" y="76"/>
                    </a:cubicBezTo>
                    <a:cubicBezTo>
                      <a:pt x="256" y="105"/>
                      <a:pt x="217" y="174"/>
                      <a:pt x="207" y="253"/>
                    </a:cubicBezTo>
                    <a:cubicBezTo>
                      <a:pt x="197" y="312"/>
                      <a:pt x="207" y="361"/>
                      <a:pt x="236" y="420"/>
                    </a:cubicBezTo>
                    <a:cubicBezTo>
                      <a:pt x="228" y="419"/>
                      <a:pt x="219" y="418"/>
                      <a:pt x="211" y="418"/>
                    </a:cubicBezTo>
                    <a:cubicBezTo>
                      <a:pt x="151" y="418"/>
                      <a:pt x="95" y="447"/>
                      <a:pt x="69" y="498"/>
                    </a:cubicBezTo>
                    <a:cubicBezTo>
                      <a:pt x="59" y="538"/>
                      <a:pt x="69" y="577"/>
                      <a:pt x="99" y="607"/>
                    </a:cubicBezTo>
                    <a:cubicBezTo>
                      <a:pt x="118" y="636"/>
                      <a:pt x="158" y="676"/>
                      <a:pt x="197" y="676"/>
                    </a:cubicBezTo>
                    <a:cubicBezTo>
                      <a:pt x="148" y="676"/>
                      <a:pt x="99" y="706"/>
                      <a:pt x="59" y="735"/>
                    </a:cubicBezTo>
                    <a:cubicBezTo>
                      <a:pt x="30" y="774"/>
                      <a:pt x="0" y="824"/>
                      <a:pt x="10" y="872"/>
                    </a:cubicBezTo>
                    <a:cubicBezTo>
                      <a:pt x="20" y="922"/>
                      <a:pt x="50" y="971"/>
                      <a:pt x="89" y="1001"/>
                    </a:cubicBezTo>
                    <a:cubicBezTo>
                      <a:pt x="189" y="1092"/>
                      <a:pt x="382" y="1149"/>
                      <a:pt x="558" y="1149"/>
                    </a:cubicBezTo>
                    <a:cubicBezTo>
                      <a:pt x="573" y="1149"/>
                      <a:pt x="587" y="1149"/>
                      <a:pt x="601" y="1148"/>
                    </a:cubicBezTo>
                    <a:cubicBezTo>
                      <a:pt x="748" y="1139"/>
                      <a:pt x="886" y="1089"/>
                      <a:pt x="935" y="961"/>
                    </a:cubicBezTo>
                    <a:cubicBezTo>
                      <a:pt x="945" y="942"/>
                      <a:pt x="955" y="912"/>
                      <a:pt x="965" y="872"/>
                    </a:cubicBezTo>
                    <a:cubicBezTo>
                      <a:pt x="965" y="833"/>
                      <a:pt x="965" y="794"/>
                      <a:pt x="945" y="754"/>
                    </a:cubicBezTo>
                    <a:cubicBezTo>
                      <a:pt x="925" y="725"/>
                      <a:pt x="896" y="695"/>
                      <a:pt x="857" y="695"/>
                    </a:cubicBezTo>
                    <a:cubicBezTo>
                      <a:pt x="906" y="656"/>
                      <a:pt x="935" y="597"/>
                      <a:pt x="945" y="538"/>
                    </a:cubicBezTo>
                    <a:cubicBezTo>
                      <a:pt x="945" y="469"/>
                      <a:pt x="916" y="400"/>
                      <a:pt x="857" y="380"/>
                    </a:cubicBezTo>
                    <a:cubicBezTo>
                      <a:pt x="833" y="367"/>
                      <a:pt x="801" y="357"/>
                      <a:pt x="771" y="357"/>
                    </a:cubicBezTo>
                    <a:cubicBezTo>
                      <a:pt x="737" y="357"/>
                      <a:pt x="705" y="369"/>
                      <a:pt x="689" y="400"/>
                    </a:cubicBezTo>
                    <a:cubicBezTo>
                      <a:pt x="709" y="321"/>
                      <a:pt x="709" y="233"/>
                      <a:pt x="669" y="154"/>
                    </a:cubicBezTo>
                    <a:cubicBezTo>
                      <a:pt x="640" y="85"/>
                      <a:pt x="571" y="26"/>
                      <a:pt x="492" y="6"/>
                    </a:cubicBezTo>
                    <a:cubicBezTo>
                      <a:pt x="476" y="2"/>
                      <a:pt x="459" y="0"/>
                      <a:pt x="442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8"/>
              <p:cNvSpPr/>
              <p:nvPr/>
            </p:nvSpPr>
            <p:spPr>
              <a:xfrm>
                <a:off x="5777219" y="2670726"/>
                <a:ext cx="34447" cy="1675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817" extrusionOk="0">
                    <a:moveTo>
                      <a:pt x="89" y="1"/>
                    </a:moveTo>
                    <a:lnTo>
                      <a:pt x="79" y="158"/>
                    </a:lnTo>
                    <a:lnTo>
                      <a:pt x="1" y="69"/>
                    </a:lnTo>
                    <a:lnTo>
                      <a:pt x="1" y="89"/>
                    </a:lnTo>
                    <a:lnTo>
                      <a:pt x="79" y="207"/>
                    </a:lnTo>
                    <a:lnTo>
                      <a:pt x="69" y="315"/>
                    </a:lnTo>
                    <a:lnTo>
                      <a:pt x="30" y="276"/>
                    </a:lnTo>
                    <a:lnTo>
                      <a:pt x="30" y="305"/>
                    </a:lnTo>
                    <a:lnTo>
                      <a:pt x="69" y="345"/>
                    </a:lnTo>
                    <a:lnTo>
                      <a:pt x="40" y="817"/>
                    </a:lnTo>
                    <a:lnTo>
                      <a:pt x="119" y="797"/>
                    </a:lnTo>
                    <a:lnTo>
                      <a:pt x="109" y="286"/>
                    </a:lnTo>
                    <a:lnTo>
                      <a:pt x="168" y="138"/>
                    </a:lnTo>
                    <a:lnTo>
                      <a:pt x="168" y="119"/>
                    </a:lnTo>
                    <a:lnTo>
                      <a:pt x="109" y="237"/>
                    </a:lnTo>
                    <a:lnTo>
                      <a:pt x="109" y="30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8"/>
              <p:cNvSpPr/>
              <p:nvPr/>
            </p:nvSpPr>
            <p:spPr>
              <a:xfrm>
                <a:off x="165633" y="2435543"/>
                <a:ext cx="496607" cy="595648"/>
              </a:xfrm>
              <a:custGeom>
                <a:avLst/>
                <a:gdLst/>
                <a:ahLst/>
                <a:cxnLst/>
                <a:rect l="l" t="t" r="r" b="b"/>
                <a:pathLst>
                  <a:path w="2422" h="2905" extrusionOk="0">
                    <a:moveTo>
                      <a:pt x="1319" y="0"/>
                    </a:moveTo>
                    <a:cubicBezTo>
                      <a:pt x="1276" y="0"/>
                      <a:pt x="1233" y="5"/>
                      <a:pt x="1192" y="15"/>
                    </a:cubicBezTo>
                    <a:cubicBezTo>
                      <a:pt x="985" y="65"/>
                      <a:pt x="818" y="222"/>
                      <a:pt x="739" y="409"/>
                    </a:cubicBezTo>
                    <a:cubicBezTo>
                      <a:pt x="650" y="596"/>
                      <a:pt x="641" y="813"/>
                      <a:pt x="690" y="1010"/>
                    </a:cubicBezTo>
                    <a:cubicBezTo>
                      <a:pt x="658" y="931"/>
                      <a:pt x="579" y="900"/>
                      <a:pt x="491" y="900"/>
                    </a:cubicBezTo>
                    <a:cubicBezTo>
                      <a:pt x="414" y="900"/>
                      <a:pt x="331" y="923"/>
                      <a:pt x="267" y="960"/>
                    </a:cubicBezTo>
                    <a:cubicBezTo>
                      <a:pt x="119" y="1029"/>
                      <a:pt x="50" y="1196"/>
                      <a:pt x="60" y="1354"/>
                    </a:cubicBezTo>
                    <a:cubicBezTo>
                      <a:pt x="70" y="1511"/>
                      <a:pt x="158" y="1659"/>
                      <a:pt x="276" y="1767"/>
                    </a:cubicBezTo>
                    <a:cubicBezTo>
                      <a:pt x="178" y="1767"/>
                      <a:pt x="109" y="1836"/>
                      <a:pt x="60" y="1915"/>
                    </a:cubicBezTo>
                    <a:cubicBezTo>
                      <a:pt x="11" y="2003"/>
                      <a:pt x="1" y="2112"/>
                      <a:pt x="11" y="2210"/>
                    </a:cubicBezTo>
                    <a:cubicBezTo>
                      <a:pt x="20" y="2299"/>
                      <a:pt x="40" y="2368"/>
                      <a:pt x="70" y="2436"/>
                    </a:cubicBezTo>
                    <a:cubicBezTo>
                      <a:pt x="208" y="2742"/>
                      <a:pt x="532" y="2880"/>
                      <a:pt x="906" y="2899"/>
                    </a:cubicBezTo>
                    <a:cubicBezTo>
                      <a:pt x="953" y="2903"/>
                      <a:pt x="1001" y="2905"/>
                      <a:pt x="1050" y="2905"/>
                    </a:cubicBezTo>
                    <a:cubicBezTo>
                      <a:pt x="1496" y="2905"/>
                      <a:pt x="1975" y="2747"/>
                      <a:pt x="2215" y="2525"/>
                    </a:cubicBezTo>
                    <a:cubicBezTo>
                      <a:pt x="2303" y="2447"/>
                      <a:pt x="2392" y="2338"/>
                      <a:pt x="2412" y="2210"/>
                    </a:cubicBezTo>
                    <a:cubicBezTo>
                      <a:pt x="2422" y="2082"/>
                      <a:pt x="2362" y="1955"/>
                      <a:pt x="2274" y="1866"/>
                    </a:cubicBezTo>
                    <a:cubicBezTo>
                      <a:pt x="2176" y="1777"/>
                      <a:pt x="2058" y="1718"/>
                      <a:pt x="1929" y="1699"/>
                    </a:cubicBezTo>
                    <a:lnTo>
                      <a:pt x="1929" y="1699"/>
                    </a:lnTo>
                    <a:cubicBezTo>
                      <a:pt x="1934" y="1699"/>
                      <a:pt x="1939" y="1699"/>
                      <a:pt x="1944" y="1699"/>
                    </a:cubicBezTo>
                    <a:cubicBezTo>
                      <a:pt x="2038" y="1699"/>
                      <a:pt x="2129" y="1616"/>
                      <a:pt x="2185" y="1541"/>
                    </a:cubicBezTo>
                    <a:cubicBezTo>
                      <a:pt x="2255" y="1472"/>
                      <a:pt x="2274" y="1364"/>
                      <a:pt x="2244" y="1266"/>
                    </a:cubicBezTo>
                    <a:cubicBezTo>
                      <a:pt x="2192" y="1126"/>
                      <a:pt x="2038" y="1055"/>
                      <a:pt x="1887" y="1055"/>
                    </a:cubicBezTo>
                    <a:cubicBezTo>
                      <a:pt x="1868" y="1055"/>
                      <a:pt x="1850" y="1056"/>
                      <a:pt x="1831" y="1059"/>
                    </a:cubicBezTo>
                    <a:cubicBezTo>
                      <a:pt x="1910" y="921"/>
                      <a:pt x="1929" y="783"/>
                      <a:pt x="1920" y="655"/>
                    </a:cubicBezTo>
                    <a:cubicBezTo>
                      <a:pt x="1900" y="448"/>
                      <a:pt x="1802" y="271"/>
                      <a:pt x="1743" y="203"/>
                    </a:cubicBezTo>
                    <a:cubicBezTo>
                      <a:pt x="1642" y="71"/>
                      <a:pt x="1480" y="0"/>
                      <a:pt x="1319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8"/>
              <p:cNvSpPr/>
              <p:nvPr/>
            </p:nvSpPr>
            <p:spPr>
              <a:xfrm>
                <a:off x="359398" y="2801749"/>
                <a:ext cx="83041" cy="41992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048" extrusionOk="0">
                    <a:moveTo>
                      <a:pt x="197" y="1"/>
                    </a:moveTo>
                    <a:lnTo>
                      <a:pt x="148" y="70"/>
                    </a:lnTo>
                    <a:lnTo>
                      <a:pt x="138" y="602"/>
                    </a:lnTo>
                    <a:lnTo>
                      <a:pt x="0" y="296"/>
                    </a:lnTo>
                    <a:lnTo>
                      <a:pt x="11" y="346"/>
                    </a:lnTo>
                    <a:lnTo>
                      <a:pt x="138" y="709"/>
                    </a:lnTo>
                    <a:lnTo>
                      <a:pt x="129" y="2008"/>
                    </a:lnTo>
                    <a:lnTo>
                      <a:pt x="315" y="2048"/>
                    </a:lnTo>
                    <a:lnTo>
                      <a:pt x="247" y="877"/>
                    </a:lnTo>
                    <a:lnTo>
                      <a:pt x="345" y="759"/>
                    </a:lnTo>
                    <a:lnTo>
                      <a:pt x="355" y="700"/>
                    </a:lnTo>
                    <a:lnTo>
                      <a:pt x="247" y="798"/>
                    </a:lnTo>
                    <a:lnTo>
                      <a:pt x="227" y="513"/>
                    </a:lnTo>
                    <a:lnTo>
                      <a:pt x="404" y="217"/>
                    </a:lnTo>
                    <a:lnTo>
                      <a:pt x="404" y="169"/>
                    </a:lnTo>
                    <a:lnTo>
                      <a:pt x="217" y="405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8"/>
              <p:cNvSpPr/>
              <p:nvPr/>
            </p:nvSpPr>
            <p:spPr>
              <a:xfrm>
                <a:off x="948483" y="2458507"/>
                <a:ext cx="424023" cy="50563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466" extrusionOk="0">
                    <a:moveTo>
                      <a:pt x="1120" y="0"/>
                    </a:moveTo>
                    <a:cubicBezTo>
                      <a:pt x="1084" y="0"/>
                      <a:pt x="1049" y="4"/>
                      <a:pt x="1015" y="12"/>
                    </a:cubicBezTo>
                    <a:cubicBezTo>
                      <a:pt x="847" y="51"/>
                      <a:pt x="700" y="179"/>
                      <a:pt x="631" y="347"/>
                    </a:cubicBezTo>
                    <a:cubicBezTo>
                      <a:pt x="552" y="504"/>
                      <a:pt x="552" y="691"/>
                      <a:pt x="591" y="858"/>
                    </a:cubicBezTo>
                    <a:cubicBezTo>
                      <a:pt x="559" y="789"/>
                      <a:pt x="493" y="763"/>
                      <a:pt x="418" y="763"/>
                    </a:cubicBezTo>
                    <a:cubicBezTo>
                      <a:pt x="355" y="763"/>
                      <a:pt x="286" y="782"/>
                      <a:pt x="228" y="809"/>
                    </a:cubicBezTo>
                    <a:cubicBezTo>
                      <a:pt x="110" y="868"/>
                      <a:pt x="40" y="1016"/>
                      <a:pt x="51" y="1143"/>
                    </a:cubicBezTo>
                    <a:cubicBezTo>
                      <a:pt x="60" y="1281"/>
                      <a:pt x="139" y="1409"/>
                      <a:pt x="237" y="1498"/>
                    </a:cubicBezTo>
                    <a:cubicBezTo>
                      <a:pt x="149" y="1498"/>
                      <a:pt x="99" y="1557"/>
                      <a:pt x="60" y="1626"/>
                    </a:cubicBezTo>
                    <a:cubicBezTo>
                      <a:pt x="11" y="1705"/>
                      <a:pt x="1" y="1793"/>
                      <a:pt x="11" y="1882"/>
                    </a:cubicBezTo>
                    <a:cubicBezTo>
                      <a:pt x="21" y="1950"/>
                      <a:pt x="40" y="2009"/>
                      <a:pt x="60" y="2068"/>
                    </a:cubicBezTo>
                    <a:cubicBezTo>
                      <a:pt x="178" y="2324"/>
                      <a:pt x="464" y="2442"/>
                      <a:pt x="779" y="2462"/>
                    </a:cubicBezTo>
                    <a:cubicBezTo>
                      <a:pt x="814" y="2465"/>
                      <a:pt x="849" y="2466"/>
                      <a:pt x="885" y="2466"/>
                    </a:cubicBezTo>
                    <a:cubicBezTo>
                      <a:pt x="1262" y="2466"/>
                      <a:pt x="1674" y="2327"/>
                      <a:pt x="1881" y="2147"/>
                    </a:cubicBezTo>
                    <a:cubicBezTo>
                      <a:pt x="1960" y="2068"/>
                      <a:pt x="2038" y="1980"/>
                      <a:pt x="2048" y="1872"/>
                    </a:cubicBezTo>
                    <a:cubicBezTo>
                      <a:pt x="2068" y="1764"/>
                      <a:pt x="2019" y="1655"/>
                      <a:pt x="1940" y="1576"/>
                    </a:cubicBezTo>
                    <a:cubicBezTo>
                      <a:pt x="1851" y="1508"/>
                      <a:pt x="1753" y="1458"/>
                      <a:pt x="1645" y="1439"/>
                    </a:cubicBezTo>
                    <a:lnTo>
                      <a:pt x="1645" y="1439"/>
                    </a:lnTo>
                    <a:cubicBezTo>
                      <a:pt x="1649" y="1439"/>
                      <a:pt x="1654" y="1440"/>
                      <a:pt x="1659" y="1440"/>
                    </a:cubicBezTo>
                    <a:cubicBezTo>
                      <a:pt x="1734" y="1440"/>
                      <a:pt x="1815" y="1367"/>
                      <a:pt x="1861" y="1311"/>
                    </a:cubicBezTo>
                    <a:cubicBezTo>
                      <a:pt x="1920" y="1242"/>
                      <a:pt x="1940" y="1154"/>
                      <a:pt x="1910" y="1075"/>
                    </a:cubicBezTo>
                    <a:cubicBezTo>
                      <a:pt x="1867" y="954"/>
                      <a:pt x="1741" y="894"/>
                      <a:pt x="1612" y="894"/>
                    </a:cubicBezTo>
                    <a:cubicBezTo>
                      <a:pt x="1593" y="894"/>
                      <a:pt x="1574" y="895"/>
                      <a:pt x="1556" y="898"/>
                    </a:cubicBezTo>
                    <a:cubicBezTo>
                      <a:pt x="1625" y="780"/>
                      <a:pt x="1645" y="662"/>
                      <a:pt x="1635" y="553"/>
                    </a:cubicBezTo>
                    <a:cubicBezTo>
                      <a:pt x="1615" y="386"/>
                      <a:pt x="1536" y="229"/>
                      <a:pt x="1487" y="170"/>
                    </a:cubicBezTo>
                    <a:cubicBezTo>
                      <a:pt x="1401" y="60"/>
                      <a:pt x="1259" y="0"/>
                      <a:pt x="1120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8"/>
              <p:cNvSpPr/>
              <p:nvPr/>
            </p:nvSpPr>
            <p:spPr>
              <a:xfrm>
                <a:off x="1113952" y="2769557"/>
                <a:ext cx="70944" cy="35738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743" extrusionOk="0">
                    <a:moveTo>
                      <a:pt x="169" y="0"/>
                    </a:moveTo>
                    <a:lnTo>
                      <a:pt x="119" y="59"/>
                    </a:lnTo>
                    <a:lnTo>
                      <a:pt x="119" y="503"/>
                    </a:lnTo>
                    <a:lnTo>
                      <a:pt x="1" y="247"/>
                    </a:lnTo>
                    <a:lnTo>
                      <a:pt x="1" y="296"/>
                    </a:lnTo>
                    <a:lnTo>
                      <a:pt x="119" y="601"/>
                    </a:lnTo>
                    <a:lnTo>
                      <a:pt x="110" y="1703"/>
                    </a:lnTo>
                    <a:lnTo>
                      <a:pt x="267" y="1743"/>
                    </a:lnTo>
                    <a:lnTo>
                      <a:pt x="208" y="739"/>
                    </a:lnTo>
                    <a:lnTo>
                      <a:pt x="287" y="640"/>
                    </a:lnTo>
                    <a:lnTo>
                      <a:pt x="306" y="591"/>
                    </a:lnTo>
                    <a:lnTo>
                      <a:pt x="306" y="591"/>
                    </a:lnTo>
                    <a:lnTo>
                      <a:pt x="208" y="670"/>
                    </a:lnTo>
                    <a:lnTo>
                      <a:pt x="188" y="433"/>
                    </a:lnTo>
                    <a:lnTo>
                      <a:pt x="346" y="177"/>
                    </a:lnTo>
                    <a:lnTo>
                      <a:pt x="346" y="138"/>
                    </a:lnTo>
                    <a:lnTo>
                      <a:pt x="188" y="33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8"/>
              <p:cNvSpPr/>
              <p:nvPr/>
            </p:nvSpPr>
            <p:spPr>
              <a:xfrm>
                <a:off x="1733588" y="2480242"/>
                <a:ext cx="347338" cy="417056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2034" extrusionOk="0">
                    <a:moveTo>
                      <a:pt x="924" y="1"/>
                    </a:moveTo>
                    <a:cubicBezTo>
                      <a:pt x="891" y="1"/>
                      <a:pt x="858" y="5"/>
                      <a:pt x="827" y="14"/>
                    </a:cubicBezTo>
                    <a:cubicBezTo>
                      <a:pt x="689" y="44"/>
                      <a:pt x="571" y="152"/>
                      <a:pt x="512" y="289"/>
                    </a:cubicBezTo>
                    <a:cubicBezTo>
                      <a:pt x="453" y="418"/>
                      <a:pt x="443" y="565"/>
                      <a:pt x="482" y="713"/>
                    </a:cubicBezTo>
                    <a:cubicBezTo>
                      <a:pt x="456" y="655"/>
                      <a:pt x="402" y="634"/>
                      <a:pt x="343" y="634"/>
                    </a:cubicBezTo>
                    <a:cubicBezTo>
                      <a:pt x="290" y="634"/>
                      <a:pt x="233" y="650"/>
                      <a:pt x="187" y="674"/>
                    </a:cubicBezTo>
                    <a:cubicBezTo>
                      <a:pt x="89" y="722"/>
                      <a:pt x="30" y="841"/>
                      <a:pt x="40" y="949"/>
                    </a:cubicBezTo>
                    <a:cubicBezTo>
                      <a:pt x="49" y="1057"/>
                      <a:pt x="108" y="1155"/>
                      <a:pt x="187" y="1234"/>
                    </a:cubicBezTo>
                    <a:cubicBezTo>
                      <a:pt x="119" y="1234"/>
                      <a:pt x="79" y="1284"/>
                      <a:pt x="40" y="1343"/>
                    </a:cubicBezTo>
                    <a:cubicBezTo>
                      <a:pt x="10" y="1402"/>
                      <a:pt x="0" y="1481"/>
                      <a:pt x="10" y="1549"/>
                    </a:cubicBezTo>
                    <a:cubicBezTo>
                      <a:pt x="10" y="1608"/>
                      <a:pt x="30" y="1658"/>
                      <a:pt x="49" y="1707"/>
                    </a:cubicBezTo>
                    <a:cubicBezTo>
                      <a:pt x="138" y="1914"/>
                      <a:pt x="374" y="2012"/>
                      <a:pt x="630" y="2032"/>
                    </a:cubicBezTo>
                    <a:cubicBezTo>
                      <a:pt x="655" y="2033"/>
                      <a:pt x="681" y="2034"/>
                      <a:pt x="706" y="2034"/>
                    </a:cubicBezTo>
                    <a:cubicBezTo>
                      <a:pt x="1029" y="2034"/>
                      <a:pt x="1372" y="1921"/>
                      <a:pt x="1545" y="1766"/>
                    </a:cubicBezTo>
                    <a:cubicBezTo>
                      <a:pt x="1604" y="1707"/>
                      <a:pt x="1673" y="1628"/>
                      <a:pt x="1683" y="1540"/>
                    </a:cubicBezTo>
                    <a:cubicBezTo>
                      <a:pt x="1693" y="1451"/>
                      <a:pt x="1654" y="1363"/>
                      <a:pt x="1584" y="1303"/>
                    </a:cubicBezTo>
                    <a:cubicBezTo>
                      <a:pt x="1525" y="1244"/>
                      <a:pt x="1437" y="1205"/>
                      <a:pt x="1348" y="1185"/>
                    </a:cubicBezTo>
                    <a:lnTo>
                      <a:pt x="1348" y="1185"/>
                    </a:lnTo>
                    <a:cubicBezTo>
                      <a:pt x="1353" y="1186"/>
                      <a:pt x="1358" y="1186"/>
                      <a:pt x="1363" y="1186"/>
                    </a:cubicBezTo>
                    <a:cubicBezTo>
                      <a:pt x="1427" y="1186"/>
                      <a:pt x="1489" y="1132"/>
                      <a:pt x="1525" y="1077"/>
                    </a:cubicBezTo>
                    <a:cubicBezTo>
                      <a:pt x="1575" y="1028"/>
                      <a:pt x="1595" y="949"/>
                      <a:pt x="1565" y="890"/>
                    </a:cubicBezTo>
                    <a:cubicBezTo>
                      <a:pt x="1531" y="789"/>
                      <a:pt x="1432" y="738"/>
                      <a:pt x="1330" y="738"/>
                    </a:cubicBezTo>
                    <a:cubicBezTo>
                      <a:pt x="1314" y="738"/>
                      <a:pt x="1297" y="739"/>
                      <a:pt x="1280" y="742"/>
                    </a:cubicBezTo>
                    <a:cubicBezTo>
                      <a:pt x="1329" y="644"/>
                      <a:pt x="1348" y="545"/>
                      <a:pt x="1339" y="457"/>
                    </a:cubicBezTo>
                    <a:cubicBezTo>
                      <a:pt x="1319" y="319"/>
                      <a:pt x="1250" y="191"/>
                      <a:pt x="1210" y="142"/>
                    </a:cubicBezTo>
                    <a:cubicBezTo>
                      <a:pt x="1150" y="51"/>
                      <a:pt x="1036" y="1"/>
                      <a:pt x="924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8"/>
              <p:cNvSpPr/>
              <p:nvPr/>
            </p:nvSpPr>
            <p:spPr>
              <a:xfrm>
                <a:off x="1868711" y="2735315"/>
                <a:ext cx="58846" cy="29485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438" extrusionOk="0">
                    <a:moveTo>
                      <a:pt x="138" y="0"/>
                    </a:moveTo>
                    <a:lnTo>
                      <a:pt x="99" y="59"/>
                    </a:lnTo>
                    <a:lnTo>
                      <a:pt x="99" y="423"/>
                    </a:lnTo>
                    <a:lnTo>
                      <a:pt x="0" y="207"/>
                    </a:lnTo>
                    <a:lnTo>
                      <a:pt x="0" y="246"/>
                    </a:lnTo>
                    <a:lnTo>
                      <a:pt x="99" y="502"/>
                    </a:lnTo>
                    <a:lnTo>
                      <a:pt x="89" y="1407"/>
                    </a:lnTo>
                    <a:lnTo>
                      <a:pt x="217" y="1437"/>
                    </a:lnTo>
                    <a:lnTo>
                      <a:pt x="168" y="611"/>
                    </a:lnTo>
                    <a:lnTo>
                      <a:pt x="237" y="532"/>
                    </a:lnTo>
                    <a:lnTo>
                      <a:pt x="247" y="493"/>
                    </a:lnTo>
                    <a:lnTo>
                      <a:pt x="168" y="561"/>
                    </a:lnTo>
                    <a:lnTo>
                      <a:pt x="158" y="364"/>
                    </a:lnTo>
                    <a:lnTo>
                      <a:pt x="286" y="158"/>
                    </a:lnTo>
                    <a:lnTo>
                      <a:pt x="286" y="119"/>
                    </a:lnTo>
                    <a:lnTo>
                      <a:pt x="148" y="28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8"/>
              <p:cNvSpPr/>
              <p:nvPr/>
            </p:nvSpPr>
            <p:spPr>
              <a:xfrm>
                <a:off x="2516438" y="2503207"/>
                <a:ext cx="272498" cy="325607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588" extrusionOk="0">
                    <a:moveTo>
                      <a:pt x="729" y="1"/>
                    </a:moveTo>
                    <a:cubicBezTo>
                      <a:pt x="703" y="1"/>
                      <a:pt x="677" y="4"/>
                      <a:pt x="650" y="11"/>
                    </a:cubicBezTo>
                    <a:cubicBezTo>
                      <a:pt x="542" y="30"/>
                      <a:pt x="453" y="118"/>
                      <a:pt x="404" y="217"/>
                    </a:cubicBezTo>
                    <a:cubicBezTo>
                      <a:pt x="355" y="325"/>
                      <a:pt x="355" y="444"/>
                      <a:pt x="384" y="551"/>
                    </a:cubicBezTo>
                    <a:cubicBezTo>
                      <a:pt x="363" y="509"/>
                      <a:pt x="319" y="492"/>
                      <a:pt x="270" y="492"/>
                    </a:cubicBezTo>
                    <a:cubicBezTo>
                      <a:pt x="229" y="492"/>
                      <a:pt x="184" y="504"/>
                      <a:pt x="148" y="522"/>
                    </a:cubicBezTo>
                    <a:cubicBezTo>
                      <a:pt x="69" y="562"/>
                      <a:pt x="30" y="650"/>
                      <a:pt x="40" y="739"/>
                    </a:cubicBezTo>
                    <a:cubicBezTo>
                      <a:pt x="40" y="827"/>
                      <a:pt x="89" y="906"/>
                      <a:pt x="158" y="965"/>
                    </a:cubicBezTo>
                    <a:cubicBezTo>
                      <a:pt x="99" y="965"/>
                      <a:pt x="60" y="1004"/>
                      <a:pt x="40" y="1054"/>
                    </a:cubicBezTo>
                    <a:cubicBezTo>
                      <a:pt x="10" y="1103"/>
                      <a:pt x="1" y="1152"/>
                      <a:pt x="10" y="1211"/>
                    </a:cubicBezTo>
                    <a:cubicBezTo>
                      <a:pt x="10" y="1260"/>
                      <a:pt x="30" y="1299"/>
                      <a:pt x="40" y="1329"/>
                    </a:cubicBezTo>
                    <a:cubicBezTo>
                      <a:pt x="119" y="1496"/>
                      <a:pt x="296" y="1575"/>
                      <a:pt x="502" y="1585"/>
                    </a:cubicBezTo>
                    <a:cubicBezTo>
                      <a:pt x="527" y="1587"/>
                      <a:pt x="552" y="1588"/>
                      <a:pt x="578" y="1588"/>
                    </a:cubicBezTo>
                    <a:cubicBezTo>
                      <a:pt x="824" y="1588"/>
                      <a:pt x="1086" y="1504"/>
                      <a:pt x="1211" y="1388"/>
                    </a:cubicBezTo>
                    <a:cubicBezTo>
                      <a:pt x="1270" y="1339"/>
                      <a:pt x="1309" y="1280"/>
                      <a:pt x="1319" y="1211"/>
                    </a:cubicBezTo>
                    <a:cubicBezTo>
                      <a:pt x="1329" y="1142"/>
                      <a:pt x="1300" y="1063"/>
                      <a:pt x="1250" y="1014"/>
                    </a:cubicBezTo>
                    <a:cubicBezTo>
                      <a:pt x="1201" y="975"/>
                      <a:pt x="1132" y="945"/>
                      <a:pt x="1064" y="925"/>
                    </a:cubicBezTo>
                    <a:lnTo>
                      <a:pt x="1064" y="925"/>
                    </a:lnTo>
                    <a:cubicBezTo>
                      <a:pt x="1068" y="926"/>
                      <a:pt x="1072" y="927"/>
                      <a:pt x="1077" y="927"/>
                    </a:cubicBezTo>
                    <a:cubicBezTo>
                      <a:pt x="1123" y="927"/>
                      <a:pt x="1174" y="882"/>
                      <a:pt x="1201" y="847"/>
                    </a:cubicBezTo>
                    <a:cubicBezTo>
                      <a:pt x="1241" y="807"/>
                      <a:pt x="1250" y="748"/>
                      <a:pt x="1230" y="689"/>
                    </a:cubicBezTo>
                    <a:cubicBezTo>
                      <a:pt x="1204" y="619"/>
                      <a:pt x="1114" y="580"/>
                      <a:pt x="1033" y="580"/>
                    </a:cubicBezTo>
                    <a:cubicBezTo>
                      <a:pt x="1023" y="580"/>
                      <a:pt x="1014" y="580"/>
                      <a:pt x="1005" y="581"/>
                    </a:cubicBezTo>
                    <a:cubicBezTo>
                      <a:pt x="1053" y="503"/>
                      <a:pt x="1064" y="424"/>
                      <a:pt x="1053" y="355"/>
                    </a:cubicBezTo>
                    <a:cubicBezTo>
                      <a:pt x="1044" y="247"/>
                      <a:pt x="985" y="148"/>
                      <a:pt x="955" y="109"/>
                    </a:cubicBezTo>
                    <a:cubicBezTo>
                      <a:pt x="902" y="40"/>
                      <a:pt x="819" y="1"/>
                      <a:pt x="729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8"/>
              <p:cNvSpPr/>
              <p:nvPr/>
            </p:nvSpPr>
            <p:spPr>
              <a:xfrm>
                <a:off x="2623265" y="2702918"/>
                <a:ext cx="46749" cy="230263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123" extrusionOk="0">
                    <a:moveTo>
                      <a:pt x="110" y="1"/>
                    </a:moveTo>
                    <a:lnTo>
                      <a:pt x="80" y="40"/>
                    </a:lnTo>
                    <a:lnTo>
                      <a:pt x="80" y="336"/>
                    </a:lnTo>
                    <a:lnTo>
                      <a:pt x="1" y="158"/>
                    </a:lnTo>
                    <a:lnTo>
                      <a:pt x="1" y="198"/>
                    </a:lnTo>
                    <a:lnTo>
                      <a:pt x="80" y="395"/>
                    </a:lnTo>
                    <a:lnTo>
                      <a:pt x="70" y="1103"/>
                    </a:lnTo>
                    <a:lnTo>
                      <a:pt x="169" y="1123"/>
                    </a:lnTo>
                    <a:lnTo>
                      <a:pt x="169" y="1123"/>
                    </a:lnTo>
                    <a:lnTo>
                      <a:pt x="139" y="483"/>
                    </a:lnTo>
                    <a:lnTo>
                      <a:pt x="188" y="414"/>
                    </a:lnTo>
                    <a:lnTo>
                      <a:pt x="198" y="384"/>
                    </a:lnTo>
                    <a:lnTo>
                      <a:pt x="129" y="434"/>
                    </a:lnTo>
                    <a:lnTo>
                      <a:pt x="119" y="286"/>
                    </a:lnTo>
                    <a:lnTo>
                      <a:pt x="228" y="119"/>
                    </a:lnTo>
                    <a:lnTo>
                      <a:pt x="228" y="99"/>
                    </a:lnTo>
                    <a:lnTo>
                      <a:pt x="119" y="227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8"/>
              <p:cNvSpPr/>
              <p:nvPr/>
            </p:nvSpPr>
            <p:spPr>
              <a:xfrm>
                <a:off x="3301338" y="2526171"/>
                <a:ext cx="197864" cy="23579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150" extrusionOk="0">
                    <a:moveTo>
                      <a:pt x="523" y="0"/>
                    </a:moveTo>
                    <a:cubicBezTo>
                      <a:pt x="506" y="0"/>
                      <a:pt x="489" y="2"/>
                      <a:pt x="473" y="6"/>
                    </a:cubicBezTo>
                    <a:cubicBezTo>
                      <a:pt x="394" y="26"/>
                      <a:pt x="326" y="85"/>
                      <a:pt x="286" y="154"/>
                    </a:cubicBezTo>
                    <a:cubicBezTo>
                      <a:pt x="256" y="233"/>
                      <a:pt x="256" y="321"/>
                      <a:pt x="276" y="400"/>
                    </a:cubicBezTo>
                    <a:cubicBezTo>
                      <a:pt x="261" y="369"/>
                      <a:pt x="229" y="357"/>
                      <a:pt x="193" y="357"/>
                    </a:cubicBezTo>
                    <a:cubicBezTo>
                      <a:pt x="161" y="357"/>
                      <a:pt x="127" y="367"/>
                      <a:pt x="99" y="380"/>
                    </a:cubicBezTo>
                    <a:cubicBezTo>
                      <a:pt x="50" y="400"/>
                      <a:pt x="20" y="469"/>
                      <a:pt x="20" y="538"/>
                    </a:cubicBezTo>
                    <a:cubicBezTo>
                      <a:pt x="30" y="597"/>
                      <a:pt x="60" y="656"/>
                      <a:pt x="109" y="695"/>
                    </a:cubicBezTo>
                    <a:cubicBezTo>
                      <a:pt x="70" y="695"/>
                      <a:pt x="40" y="725"/>
                      <a:pt x="20" y="754"/>
                    </a:cubicBezTo>
                    <a:cubicBezTo>
                      <a:pt x="0" y="794"/>
                      <a:pt x="0" y="833"/>
                      <a:pt x="0" y="872"/>
                    </a:cubicBezTo>
                    <a:cubicBezTo>
                      <a:pt x="11" y="912"/>
                      <a:pt x="11" y="942"/>
                      <a:pt x="30" y="961"/>
                    </a:cubicBezTo>
                    <a:cubicBezTo>
                      <a:pt x="79" y="1089"/>
                      <a:pt x="208" y="1139"/>
                      <a:pt x="355" y="1148"/>
                    </a:cubicBezTo>
                    <a:cubicBezTo>
                      <a:pt x="370" y="1149"/>
                      <a:pt x="384" y="1149"/>
                      <a:pt x="399" y="1149"/>
                    </a:cubicBezTo>
                    <a:cubicBezTo>
                      <a:pt x="583" y="1149"/>
                      <a:pt x="776" y="1092"/>
                      <a:pt x="877" y="1001"/>
                    </a:cubicBezTo>
                    <a:cubicBezTo>
                      <a:pt x="916" y="971"/>
                      <a:pt x="945" y="922"/>
                      <a:pt x="955" y="872"/>
                    </a:cubicBezTo>
                    <a:cubicBezTo>
                      <a:pt x="965" y="824"/>
                      <a:pt x="936" y="774"/>
                      <a:pt x="896" y="735"/>
                    </a:cubicBezTo>
                    <a:cubicBezTo>
                      <a:pt x="866" y="706"/>
                      <a:pt x="818" y="676"/>
                      <a:pt x="768" y="676"/>
                    </a:cubicBezTo>
                    <a:cubicBezTo>
                      <a:pt x="798" y="676"/>
                      <a:pt x="837" y="636"/>
                      <a:pt x="866" y="607"/>
                    </a:cubicBezTo>
                    <a:cubicBezTo>
                      <a:pt x="896" y="577"/>
                      <a:pt x="906" y="538"/>
                      <a:pt x="886" y="498"/>
                    </a:cubicBezTo>
                    <a:cubicBezTo>
                      <a:pt x="869" y="447"/>
                      <a:pt x="806" y="418"/>
                      <a:pt x="751" y="418"/>
                    </a:cubicBezTo>
                    <a:cubicBezTo>
                      <a:pt x="744" y="418"/>
                      <a:pt x="736" y="419"/>
                      <a:pt x="729" y="420"/>
                    </a:cubicBezTo>
                    <a:cubicBezTo>
                      <a:pt x="759" y="361"/>
                      <a:pt x="768" y="312"/>
                      <a:pt x="759" y="253"/>
                    </a:cubicBezTo>
                    <a:cubicBezTo>
                      <a:pt x="748" y="174"/>
                      <a:pt x="709" y="105"/>
                      <a:pt x="689" y="76"/>
                    </a:cubicBezTo>
                    <a:cubicBezTo>
                      <a:pt x="651" y="29"/>
                      <a:pt x="587" y="0"/>
                      <a:pt x="523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8"/>
              <p:cNvSpPr/>
              <p:nvPr/>
            </p:nvSpPr>
            <p:spPr>
              <a:xfrm>
                <a:off x="3378024" y="2670726"/>
                <a:ext cx="32396" cy="16752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817" extrusionOk="0">
                    <a:moveTo>
                      <a:pt x="79" y="1"/>
                    </a:moveTo>
                    <a:lnTo>
                      <a:pt x="59" y="30"/>
                    </a:lnTo>
                    <a:lnTo>
                      <a:pt x="59" y="237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59" y="286"/>
                    </a:lnTo>
                    <a:lnTo>
                      <a:pt x="50" y="797"/>
                    </a:lnTo>
                    <a:lnTo>
                      <a:pt x="129" y="817"/>
                    </a:lnTo>
                    <a:lnTo>
                      <a:pt x="99" y="345"/>
                    </a:lnTo>
                    <a:lnTo>
                      <a:pt x="138" y="305"/>
                    </a:lnTo>
                    <a:lnTo>
                      <a:pt x="138" y="276"/>
                    </a:lnTo>
                    <a:lnTo>
                      <a:pt x="99" y="315"/>
                    </a:lnTo>
                    <a:lnTo>
                      <a:pt x="89" y="207"/>
                    </a:lnTo>
                    <a:lnTo>
                      <a:pt x="158" y="89"/>
                    </a:lnTo>
                    <a:lnTo>
                      <a:pt x="158" y="69"/>
                    </a:lnTo>
                    <a:lnTo>
                      <a:pt x="89" y="158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8"/>
              <p:cNvSpPr/>
              <p:nvPr/>
            </p:nvSpPr>
            <p:spPr>
              <a:xfrm>
                <a:off x="-193600" y="2846243"/>
                <a:ext cx="9508115" cy="2875721"/>
              </a:xfrm>
              <a:custGeom>
                <a:avLst/>
                <a:gdLst/>
                <a:ahLst/>
                <a:cxnLst/>
                <a:rect l="l" t="t" r="r" b="b"/>
                <a:pathLst>
                  <a:path w="46372" h="14025" extrusionOk="0">
                    <a:moveTo>
                      <a:pt x="23315" y="0"/>
                    </a:moveTo>
                    <a:cubicBezTo>
                      <a:pt x="15038" y="0"/>
                      <a:pt x="7215" y="857"/>
                      <a:pt x="247" y="2392"/>
                    </a:cubicBezTo>
                    <a:lnTo>
                      <a:pt x="1" y="14024"/>
                    </a:lnTo>
                    <a:lnTo>
                      <a:pt x="46303" y="14024"/>
                    </a:lnTo>
                    <a:lnTo>
                      <a:pt x="46371" y="2392"/>
                    </a:lnTo>
                    <a:cubicBezTo>
                      <a:pt x="39404" y="857"/>
                      <a:pt x="31581" y="0"/>
                      <a:pt x="23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8"/>
              <p:cNvSpPr/>
              <p:nvPr/>
            </p:nvSpPr>
            <p:spPr>
              <a:xfrm>
                <a:off x="-9883" y="3564507"/>
                <a:ext cx="4596792" cy="2157457"/>
              </a:xfrm>
              <a:custGeom>
                <a:avLst/>
                <a:gdLst/>
                <a:ahLst/>
                <a:cxnLst/>
                <a:rect l="l" t="t" r="r" b="b"/>
                <a:pathLst>
                  <a:path w="22419" h="10522" extrusionOk="0">
                    <a:moveTo>
                      <a:pt x="1" y="1"/>
                    </a:moveTo>
                    <a:lnTo>
                      <a:pt x="1" y="10521"/>
                    </a:lnTo>
                    <a:lnTo>
                      <a:pt x="22419" y="10521"/>
                    </a:lnTo>
                    <a:lnTo>
                      <a:pt x="22419" y="1979"/>
                    </a:lnTo>
                    <a:cubicBezTo>
                      <a:pt x="19082" y="2267"/>
                      <a:pt x="16218" y="2385"/>
                      <a:pt x="13764" y="2385"/>
                    </a:cubicBezTo>
                    <a:cubicBezTo>
                      <a:pt x="2728" y="238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8"/>
              <p:cNvSpPr/>
              <p:nvPr/>
            </p:nvSpPr>
            <p:spPr>
              <a:xfrm>
                <a:off x="4584695" y="3564507"/>
                <a:ext cx="4596587" cy="2157457"/>
              </a:xfrm>
              <a:custGeom>
                <a:avLst/>
                <a:gdLst/>
                <a:ahLst/>
                <a:cxnLst/>
                <a:rect l="l" t="t" r="r" b="b"/>
                <a:pathLst>
                  <a:path w="22418" h="10522" extrusionOk="0">
                    <a:moveTo>
                      <a:pt x="22418" y="1"/>
                    </a:moveTo>
                    <a:cubicBezTo>
                      <a:pt x="22418" y="1"/>
                      <a:pt x="19691" y="2385"/>
                      <a:pt x="8655" y="2385"/>
                    </a:cubicBezTo>
                    <a:cubicBezTo>
                      <a:pt x="6201" y="2385"/>
                      <a:pt x="3337" y="2267"/>
                      <a:pt x="0" y="1979"/>
                    </a:cubicBezTo>
                    <a:lnTo>
                      <a:pt x="0" y="10521"/>
                    </a:lnTo>
                    <a:lnTo>
                      <a:pt x="22418" y="10521"/>
                    </a:lnTo>
                    <a:lnTo>
                      <a:pt x="224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8"/>
              <p:cNvSpPr/>
              <p:nvPr/>
            </p:nvSpPr>
            <p:spPr>
              <a:xfrm>
                <a:off x="4497963" y="2949174"/>
                <a:ext cx="212011" cy="690378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3367" extrusionOk="0">
                    <a:moveTo>
                      <a:pt x="128" y="1"/>
                    </a:moveTo>
                    <a:lnTo>
                      <a:pt x="1" y="3366"/>
                    </a:lnTo>
                    <a:lnTo>
                      <a:pt x="1033" y="3366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8"/>
              <p:cNvSpPr/>
              <p:nvPr/>
            </p:nvSpPr>
            <p:spPr>
              <a:xfrm>
                <a:off x="4398927" y="3786568"/>
                <a:ext cx="460315" cy="2373162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1574" extrusionOk="0">
                    <a:moveTo>
                      <a:pt x="454" y="0"/>
                    </a:moveTo>
                    <a:lnTo>
                      <a:pt x="1" y="11573"/>
                    </a:lnTo>
                    <a:lnTo>
                      <a:pt x="2245" y="11573"/>
                    </a:lnTo>
                    <a:lnTo>
                      <a:pt x="1556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8"/>
              <p:cNvSpPr/>
              <p:nvPr/>
            </p:nvSpPr>
            <p:spPr>
              <a:xfrm>
                <a:off x="656093" y="3342651"/>
                <a:ext cx="3559494" cy="2853371"/>
              </a:xfrm>
              <a:custGeom>
                <a:avLst/>
                <a:gdLst/>
                <a:ahLst/>
                <a:cxnLst/>
                <a:rect l="l" t="t" r="r" b="b"/>
                <a:pathLst>
                  <a:path w="17360" h="13916" extrusionOk="0">
                    <a:moveTo>
                      <a:pt x="876" y="0"/>
                    </a:moveTo>
                    <a:cubicBezTo>
                      <a:pt x="394" y="0"/>
                      <a:pt x="0" y="384"/>
                      <a:pt x="0" y="866"/>
                    </a:cubicBezTo>
                    <a:lnTo>
                      <a:pt x="0" y="13040"/>
                    </a:lnTo>
                    <a:cubicBezTo>
                      <a:pt x="0" y="13522"/>
                      <a:pt x="394" y="13915"/>
                      <a:pt x="876" y="13915"/>
                    </a:cubicBezTo>
                    <a:lnTo>
                      <a:pt x="16484" y="13915"/>
                    </a:lnTo>
                    <a:cubicBezTo>
                      <a:pt x="16966" y="13915"/>
                      <a:pt x="17360" y="13522"/>
                      <a:pt x="17360" y="13040"/>
                    </a:cubicBezTo>
                    <a:lnTo>
                      <a:pt x="17360" y="866"/>
                    </a:lnTo>
                    <a:cubicBezTo>
                      <a:pt x="17360" y="384"/>
                      <a:pt x="16966" y="0"/>
                      <a:pt x="16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8"/>
              <p:cNvSpPr/>
              <p:nvPr/>
            </p:nvSpPr>
            <p:spPr>
              <a:xfrm>
                <a:off x="1313868" y="3564507"/>
                <a:ext cx="605483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2953" extrusionOk="0">
                    <a:moveTo>
                      <a:pt x="1477" y="1"/>
                    </a:moveTo>
                    <a:cubicBezTo>
                      <a:pt x="659" y="1"/>
                      <a:pt x="1" y="660"/>
                      <a:pt x="1" y="1477"/>
                    </a:cubicBezTo>
                    <a:cubicBezTo>
                      <a:pt x="1" y="2294"/>
                      <a:pt x="659" y="2953"/>
                      <a:pt x="1477" y="2953"/>
                    </a:cubicBezTo>
                    <a:cubicBezTo>
                      <a:pt x="2293" y="2953"/>
                      <a:pt x="2953" y="2294"/>
                      <a:pt x="2953" y="1477"/>
                    </a:cubicBezTo>
                    <a:cubicBezTo>
                      <a:pt x="2953" y="660"/>
                      <a:pt x="2293" y="1"/>
                      <a:pt x="1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8"/>
              <p:cNvSpPr/>
              <p:nvPr/>
            </p:nvSpPr>
            <p:spPr>
              <a:xfrm>
                <a:off x="1576116" y="3826961"/>
                <a:ext cx="80991" cy="80787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4" extrusionOk="0">
                    <a:moveTo>
                      <a:pt x="198" y="0"/>
                    </a:moveTo>
                    <a:cubicBezTo>
                      <a:pt x="89" y="0"/>
                      <a:pt x="1" y="89"/>
                      <a:pt x="1" y="197"/>
                    </a:cubicBezTo>
                    <a:cubicBezTo>
                      <a:pt x="1" y="305"/>
                      <a:pt x="89" y="394"/>
                      <a:pt x="198" y="394"/>
                    </a:cubicBezTo>
                    <a:cubicBezTo>
                      <a:pt x="306" y="394"/>
                      <a:pt x="394" y="305"/>
                      <a:pt x="394" y="197"/>
                    </a:cubicBezTo>
                    <a:cubicBezTo>
                      <a:pt x="394" y="89"/>
                      <a:pt x="306" y="0"/>
                      <a:pt x="198" y="0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8"/>
              <p:cNvSpPr/>
              <p:nvPr/>
            </p:nvSpPr>
            <p:spPr>
              <a:xfrm>
                <a:off x="1596415" y="3616998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40" y="1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8"/>
              <p:cNvSpPr/>
              <p:nvPr/>
            </p:nvSpPr>
            <p:spPr>
              <a:xfrm>
                <a:off x="1616509" y="3616998"/>
                <a:ext cx="20504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99" y="122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8"/>
              <p:cNvSpPr/>
              <p:nvPr/>
            </p:nvSpPr>
            <p:spPr>
              <a:xfrm>
                <a:off x="1416799" y="3853207"/>
                <a:ext cx="199914" cy="175721"/>
              </a:xfrm>
              <a:custGeom>
                <a:avLst/>
                <a:gdLst/>
                <a:ahLst/>
                <a:cxnLst/>
                <a:rect l="l" t="t" r="r" b="b"/>
                <a:pathLst>
                  <a:path w="975" h="857" extrusionOk="0">
                    <a:moveTo>
                      <a:pt x="916" y="0"/>
                    </a:moveTo>
                    <a:lnTo>
                      <a:pt x="0" y="817"/>
                    </a:lnTo>
                    <a:lnTo>
                      <a:pt x="39" y="856"/>
                    </a:lnTo>
                    <a:lnTo>
                      <a:pt x="975" y="69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8"/>
              <p:cNvSpPr/>
              <p:nvPr/>
            </p:nvSpPr>
            <p:spPr>
              <a:xfrm>
                <a:off x="1424795" y="3867150"/>
                <a:ext cx="204015" cy="171826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38" extrusionOk="0">
                    <a:moveTo>
                      <a:pt x="936" y="1"/>
                    </a:moveTo>
                    <a:lnTo>
                      <a:pt x="0" y="788"/>
                    </a:lnTo>
                    <a:lnTo>
                      <a:pt x="40" y="838"/>
                    </a:lnTo>
                    <a:lnTo>
                      <a:pt x="995" y="80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8"/>
              <p:cNvSpPr/>
              <p:nvPr/>
            </p:nvSpPr>
            <p:spPr>
              <a:xfrm>
                <a:off x="2022082" y="3415236"/>
                <a:ext cx="607534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2953" extrusionOk="0">
                    <a:moveTo>
                      <a:pt x="1476" y="0"/>
                    </a:moveTo>
                    <a:cubicBezTo>
                      <a:pt x="660" y="0"/>
                      <a:pt x="0" y="660"/>
                      <a:pt x="0" y="1477"/>
                    </a:cubicBezTo>
                    <a:cubicBezTo>
                      <a:pt x="0" y="2294"/>
                      <a:pt x="660" y="2953"/>
                      <a:pt x="1476" y="2953"/>
                    </a:cubicBezTo>
                    <a:cubicBezTo>
                      <a:pt x="2294" y="2953"/>
                      <a:pt x="2963" y="2294"/>
                      <a:pt x="2963" y="1477"/>
                    </a:cubicBezTo>
                    <a:cubicBezTo>
                      <a:pt x="2963" y="660"/>
                      <a:pt x="2294" y="0"/>
                      <a:pt x="14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8"/>
              <p:cNvSpPr/>
              <p:nvPr/>
            </p:nvSpPr>
            <p:spPr>
              <a:xfrm>
                <a:off x="2286381" y="3677485"/>
                <a:ext cx="78940" cy="8099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95" extrusionOk="0">
                    <a:moveTo>
                      <a:pt x="187" y="1"/>
                    </a:moveTo>
                    <a:cubicBezTo>
                      <a:pt x="80" y="1"/>
                      <a:pt x="1" y="90"/>
                      <a:pt x="1" y="198"/>
                    </a:cubicBezTo>
                    <a:cubicBezTo>
                      <a:pt x="1" y="306"/>
                      <a:pt x="80" y="394"/>
                      <a:pt x="187" y="394"/>
                    </a:cubicBezTo>
                    <a:cubicBezTo>
                      <a:pt x="296" y="394"/>
                      <a:pt x="384" y="306"/>
                      <a:pt x="384" y="198"/>
                    </a:cubicBezTo>
                    <a:cubicBezTo>
                      <a:pt x="384" y="90"/>
                      <a:pt x="296" y="1"/>
                      <a:pt x="187" y="1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8"/>
              <p:cNvSpPr/>
              <p:nvPr/>
            </p:nvSpPr>
            <p:spPr>
              <a:xfrm>
                <a:off x="2304630" y="3467727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39" y="0"/>
                    </a:moveTo>
                    <a:lnTo>
                      <a:pt x="0" y="1221"/>
                    </a:lnTo>
                    <a:lnTo>
                      <a:pt x="98" y="122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8"/>
              <p:cNvSpPr/>
              <p:nvPr/>
            </p:nvSpPr>
            <p:spPr>
              <a:xfrm>
                <a:off x="2324724" y="3467727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0" y="0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8"/>
              <p:cNvSpPr/>
              <p:nvPr/>
            </p:nvSpPr>
            <p:spPr>
              <a:xfrm>
                <a:off x="2125013" y="3703936"/>
                <a:ext cx="199914" cy="175516"/>
              </a:xfrm>
              <a:custGeom>
                <a:avLst/>
                <a:gdLst/>
                <a:ahLst/>
                <a:cxnLst/>
                <a:rect l="l" t="t" r="r" b="b"/>
                <a:pathLst>
                  <a:path w="975" h="856" extrusionOk="0">
                    <a:moveTo>
                      <a:pt x="915" y="0"/>
                    </a:moveTo>
                    <a:lnTo>
                      <a:pt x="1" y="817"/>
                    </a:lnTo>
                    <a:lnTo>
                      <a:pt x="40" y="856"/>
                    </a:lnTo>
                    <a:lnTo>
                      <a:pt x="974" y="69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8"/>
              <p:cNvSpPr/>
              <p:nvPr/>
            </p:nvSpPr>
            <p:spPr>
              <a:xfrm>
                <a:off x="2133010" y="3717879"/>
                <a:ext cx="206065" cy="171826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38" extrusionOk="0">
                    <a:moveTo>
                      <a:pt x="935" y="1"/>
                    </a:moveTo>
                    <a:lnTo>
                      <a:pt x="1" y="788"/>
                    </a:lnTo>
                    <a:lnTo>
                      <a:pt x="40" y="837"/>
                    </a:lnTo>
                    <a:lnTo>
                      <a:pt x="1005" y="7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8"/>
              <p:cNvSpPr/>
              <p:nvPr/>
            </p:nvSpPr>
            <p:spPr>
              <a:xfrm>
                <a:off x="2803087" y="3516117"/>
                <a:ext cx="607328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953" extrusionOk="0">
                    <a:moveTo>
                      <a:pt x="1476" y="1"/>
                    </a:moveTo>
                    <a:cubicBezTo>
                      <a:pt x="659" y="1"/>
                      <a:pt x="0" y="660"/>
                      <a:pt x="0" y="1477"/>
                    </a:cubicBezTo>
                    <a:cubicBezTo>
                      <a:pt x="0" y="2294"/>
                      <a:pt x="659" y="2953"/>
                      <a:pt x="1476" y="2953"/>
                    </a:cubicBezTo>
                    <a:cubicBezTo>
                      <a:pt x="2293" y="2953"/>
                      <a:pt x="2962" y="2294"/>
                      <a:pt x="2962" y="1477"/>
                    </a:cubicBezTo>
                    <a:cubicBezTo>
                      <a:pt x="2962" y="660"/>
                      <a:pt x="2293" y="1"/>
                      <a:pt x="14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8"/>
              <p:cNvSpPr/>
              <p:nvPr/>
            </p:nvSpPr>
            <p:spPr>
              <a:xfrm>
                <a:off x="3067181" y="3778366"/>
                <a:ext cx="79145" cy="8099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95" extrusionOk="0">
                    <a:moveTo>
                      <a:pt x="188" y="1"/>
                    </a:moveTo>
                    <a:cubicBezTo>
                      <a:pt x="90" y="1"/>
                      <a:pt x="1" y="90"/>
                      <a:pt x="1" y="198"/>
                    </a:cubicBezTo>
                    <a:cubicBezTo>
                      <a:pt x="1" y="306"/>
                      <a:pt x="90" y="394"/>
                      <a:pt x="188" y="394"/>
                    </a:cubicBezTo>
                    <a:cubicBezTo>
                      <a:pt x="296" y="394"/>
                      <a:pt x="385" y="306"/>
                      <a:pt x="385" y="198"/>
                    </a:cubicBezTo>
                    <a:cubicBezTo>
                      <a:pt x="385" y="90"/>
                      <a:pt x="296" y="1"/>
                      <a:pt x="188" y="1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8"/>
              <p:cNvSpPr/>
              <p:nvPr/>
            </p:nvSpPr>
            <p:spPr>
              <a:xfrm>
                <a:off x="3087480" y="3568608"/>
                <a:ext cx="18454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0" h="1221" extrusionOk="0">
                    <a:moveTo>
                      <a:pt x="40" y="0"/>
                    </a:moveTo>
                    <a:lnTo>
                      <a:pt x="0" y="1221"/>
                    </a:lnTo>
                    <a:lnTo>
                      <a:pt x="89" y="1221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8"/>
              <p:cNvSpPr/>
              <p:nvPr/>
            </p:nvSpPr>
            <p:spPr>
              <a:xfrm>
                <a:off x="3105728" y="3568608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0" y="0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8"/>
              <p:cNvSpPr/>
              <p:nvPr/>
            </p:nvSpPr>
            <p:spPr>
              <a:xfrm>
                <a:off x="-9883" y="4062965"/>
                <a:ext cx="9191123" cy="1658999"/>
              </a:xfrm>
              <a:custGeom>
                <a:avLst/>
                <a:gdLst/>
                <a:ahLst/>
                <a:cxnLst/>
                <a:rect l="l" t="t" r="r" b="b"/>
                <a:pathLst>
                  <a:path w="44826" h="8091" extrusionOk="0">
                    <a:moveTo>
                      <a:pt x="22419" y="1"/>
                    </a:moveTo>
                    <a:cubicBezTo>
                      <a:pt x="13011" y="1"/>
                      <a:pt x="4744" y="1250"/>
                      <a:pt x="1" y="3140"/>
                    </a:cubicBezTo>
                    <a:lnTo>
                      <a:pt x="1" y="8090"/>
                    </a:lnTo>
                    <a:lnTo>
                      <a:pt x="44826" y="8090"/>
                    </a:lnTo>
                    <a:lnTo>
                      <a:pt x="44826" y="3140"/>
                    </a:lnTo>
                    <a:cubicBezTo>
                      <a:pt x="40083" y="1250"/>
                      <a:pt x="31816" y="1"/>
                      <a:pt x="22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8"/>
              <p:cNvSpPr/>
              <p:nvPr/>
            </p:nvSpPr>
            <p:spPr>
              <a:xfrm>
                <a:off x="-9883" y="4236636"/>
                <a:ext cx="9191123" cy="1485328"/>
              </a:xfrm>
              <a:custGeom>
                <a:avLst/>
                <a:gdLst/>
                <a:ahLst/>
                <a:cxnLst/>
                <a:rect l="l" t="t" r="r" b="b"/>
                <a:pathLst>
                  <a:path w="44826" h="7244" extrusionOk="0">
                    <a:moveTo>
                      <a:pt x="22419" y="0"/>
                    </a:moveTo>
                    <a:cubicBezTo>
                      <a:pt x="13011" y="0"/>
                      <a:pt x="4744" y="1122"/>
                      <a:pt x="1" y="2815"/>
                    </a:cubicBezTo>
                    <a:lnTo>
                      <a:pt x="1" y="7243"/>
                    </a:lnTo>
                    <a:lnTo>
                      <a:pt x="44826" y="7243"/>
                    </a:lnTo>
                    <a:lnTo>
                      <a:pt x="44826" y="2815"/>
                    </a:lnTo>
                    <a:cubicBezTo>
                      <a:pt x="40083" y="1122"/>
                      <a:pt x="31816" y="0"/>
                      <a:pt x="224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8"/>
              <p:cNvSpPr/>
              <p:nvPr/>
            </p:nvSpPr>
            <p:spPr>
              <a:xfrm>
                <a:off x="191879" y="4983196"/>
                <a:ext cx="738759" cy="738768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603" extrusionOk="0">
                    <a:moveTo>
                      <a:pt x="1801" y="0"/>
                    </a:moveTo>
                    <a:cubicBezTo>
                      <a:pt x="808" y="0"/>
                      <a:pt x="1" y="807"/>
                      <a:pt x="1" y="1801"/>
                    </a:cubicBezTo>
                    <a:lnTo>
                      <a:pt x="1" y="3602"/>
                    </a:lnTo>
                    <a:lnTo>
                      <a:pt x="3603" y="3602"/>
                    </a:lnTo>
                    <a:lnTo>
                      <a:pt x="3603" y="1801"/>
                    </a:lnTo>
                    <a:cubicBezTo>
                      <a:pt x="3603" y="807"/>
                      <a:pt x="2796" y="0"/>
                      <a:pt x="1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8"/>
              <p:cNvSpPr/>
              <p:nvPr/>
            </p:nvSpPr>
            <p:spPr>
              <a:xfrm>
                <a:off x="4645183" y="4323164"/>
                <a:ext cx="716615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95" h="1970" extrusionOk="0">
                    <a:moveTo>
                      <a:pt x="1" y="1"/>
                    </a:moveTo>
                    <a:lnTo>
                      <a:pt x="1" y="1969"/>
                    </a:lnTo>
                    <a:lnTo>
                      <a:pt x="3494" y="1969"/>
                    </a:lnTo>
                    <a:lnTo>
                      <a:pt x="3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8"/>
              <p:cNvSpPr/>
              <p:nvPr/>
            </p:nvSpPr>
            <p:spPr>
              <a:xfrm>
                <a:off x="4487710" y="5410915"/>
                <a:ext cx="1037502" cy="311049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1517" extrusionOk="0">
                    <a:moveTo>
                      <a:pt x="1" y="1"/>
                    </a:moveTo>
                    <a:lnTo>
                      <a:pt x="769" y="1516"/>
                    </a:lnTo>
                    <a:lnTo>
                      <a:pt x="4292" y="1516"/>
                    </a:lnTo>
                    <a:lnTo>
                      <a:pt x="50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8"/>
              <p:cNvSpPr/>
              <p:nvPr/>
            </p:nvSpPr>
            <p:spPr>
              <a:xfrm>
                <a:off x="4199422" y="4787381"/>
                <a:ext cx="1614280" cy="565097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2756" extrusionOk="0">
                    <a:moveTo>
                      <a:pt x="0" y="0"/>
                    </a:moveTo>
                    <a:lnTo>
                      <a:pt x="0" y="2520"/>
                    </a:lnTo>
                    <a:cubicBezTo>
                      <a:pt x="0" y="2648"/>
                      <a:pt x="108" y="2756"/>
                      <a:pt x="236" y="2756"/>
                    </a:cubicBezTo>
                    <a:lnTo>
                      <a:pt x="7637" y="2756"/>
                    </a:lnTo>
                    <a:cubicBezTo>
                      <a:pt x="7764" y="2756"/>
                      <a:pt x="7873" y="2648"/>
                      <a:pt x="7873" y="2520"/>
                    </a:cubicBezTo>
                    <a:lnTo>
                      <a:pt x="7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8"/>
              <p:cNvSpPr/>
              <p:nvPr/>
            </p:nvSpPr>
            <p:spPr>
              <a:xfrm>
                <a:off x="3898625" y="4323164"/>
                <a:ext cx="710464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1970" extrusionOk="0">
                    <a:moveTo>
                      <a:pt x="3464" y="1"/>
                    </a:moveTo>
                    <a:cubicBezTo>
                      <a:pt x="1782" y="1"/>
                      <a:pt x="689" y="149"/>
                      <a:pt x="168" y="247"/>
                    </a:cubicBezTo>
                    <a:cubicBezTo>
                      <a:pt x="40" y="267"/>
                      <a:pt x="0" y="434"/>
                      <a:pt x="109" y="503"/>
                    </a:cubicBezTo>
                    <a:cubicBezTo>
                      <a:pt x="975" y="1103"/>
                      <a:pt x="1417" y="1969"/>
                      <a:pt x="1417" y="1969"/>
                    </a:cubicBezTo>
                    <a:lnTo>
                      <a:pt x="3464" y="1969"/>
                    </a:lnTo>
                    <a:lnTo>
                      <a:pt x="3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8"/>
              <p:cNvSpPr/>
              <p:nvPr/>
            </p:nvSpPr>
            <p:spPr>
              <a:xfrm>
                <a:off x="5403837" y="4323164"/>
                <a:ext cx="710464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1970" extrusionOk="0">
                    <a:moveTo>
                      <a:pt x="1" y="1"/>
                    </a:moveTo>
                    <a:lnTo>
                      <a:pt x="1" y="1969"/>
                    </a:lnTo>
                    <a:lnTo>
                      <a:pt x="2048" y="1969"/>
                    </a:lnTo>
                    <a:cubicBezTo>
                      <a:pt x="2048" y="1969"/>
                      <a:pt x="2491" y="1103"/>
                      <a:pt x="3357" y="503"/>
                    </a:cubicBezTo>
                    <a:cubicBezTo>
                      <a:pt x="3465" y="434"/>
                      <a:pt x="3425" y="267"/>
                      <a:pt x="3298" y="247"/>
                    </a:cubicBezTo>
                    <a:cubicBezTo>
                      <a:pt x="2776" y="149"/>
                      <a:pt x="1684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8"/>
              <p:cNvSpPr/>
              <p:nvPr/>
            </p:nvSpPr>
            <p:spPr>
              <a:xfrm>
                <a:off x="6142398" y="5112373"/>
                <a:ext cx="3038898" cy="609591"/>
              </a:xfrm>
              <a:custGeom>
                <a:avLst/>
                <a:gdLst/>
                <a:ahLst/>
                <a:cxnLst/>
                <a:rect l="l" t="t" r="r" b="b"/>
                <a:pathLst>
                  <a:path w="14821" h="2973" extrusionOk="0">
                    <a:moveTo>
                      <a:pt x="2963" y="0"/>
                    </a:moveTo>
                    <a:cubicBezTo>
                      <a:pt x="1329" y="0"/>
                      <a:pt x="1" y="1328"/>
                      <a:pt x="1" y="2972"/>
                    </a:cubicBezTo>
                    <a:lnTo>
                      <a:pt x="14821" y="2972"/>
                    </a:lnTo>
                    <a:lnTo>
                      <a:pt x="14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8"/>
              <p:cNvSpPr/>
              <p:nvPr/>
            </p:nvSpPr>
            <p:spPr>
              <a:xfrm>
                <a:off x="1251330" y="4143752"/>
                <a:ext cx="1150274" cy="179617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876" extrusionOk="0">
                    <a:moveTo>
                      <a:pt x="0" y="0"/>
                    </a:moveTo>
                    <a:lnTo>
                      <a:pt x="0" y="876"/>
                    </a:lnTo>
                    <a:lnTo>
                      <a:pt x="5609" y="876"/>
                    </a:lnTo>
                    <a:lnTo>
                      <a:pt x="5609" y="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8"/>
              <p:cNvSpPr/>
              <p:nvPr/>
            </p:nvSpPr>
            <p:spPr>
              <a:xfrm>
                <a:off x="1251330" y="4323164"/>
                <a:ext cx="1150274" cy="177772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867" extrusionOk="0">
                    <a:moveTo>
                      <a:pt x="0" y="1"/>
                    </a:moveTo>
                    <a:lnTo>
                      <a:pt x="0" y="867"/>
                    </a:lnTo>
                    <a:lnTo>
                      <a:pt x="5609" y="276"/>
                    </a:lnTo>
                    <a:lnTo>
                      <a:pt x="5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8"/>
              <p:cNvSpPr/>
              <p:nvPr/>
            </p:nvSpPr>
            <p:spPr>
              <a:xfrm>
                <a:off x="2401410" y="4143752"/>
                <a:ext cx="1148429" cy="179617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876" extrusionOk="0">
                    <a:moveTo>
                      <a:pt x="5600" y="0"/>
                    </a:moveTo>
                    <a:lnTo>
                      <a:pt x="0" y="600"/>
                    </a:lnTo>
                    <a:lnTo>
                      <a:pt x="0" y="876"/>
                    </a:lnTo>
                    <a:lnTo>
                      <a:pt x="5600" y="876"/>
                    </a:lnTo>
                    <a:lnTo>
                      <a:pt x="5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8"/>
              <p:cNvSpPr/>
              <p:nvPr/>
            </p:nvSpPr>
            <p:spPr>
              <a:xfrm>
                <a:off x="2401410" y="4323164"/>
                <a:ext cx="177770" cy="1148443"/>
              </a:xfrm>
              <a:custGeom>
                <a:avLst/>
                <a:gdLst/>
                <a:ahLst/>
                <a:cxnLst/>
                <a:rect l="l" t="t" r="r" b="b"/>
                <a:pathLst>
                  <a:path w="867" h="5601" extrusionOk="0">
                    <a:moveTo>
                      <a:pt x="0" y="1"/>
                    </a:moveTo>
                    <a:lnTo>
                      <a:pt x="0" y="5601"/>
                    </a:lnTo>
                    <a:lnTo>
                      <a:pt x="866" y="5601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8"/>
              <p:cNvSpPr/>
              <p:nvPr/>
            </p:nvSpPr>
            <p:spPr>
              <a:xfrm>
                <a:off x="2221793" y="4323164"/>
                <a:ext cx="179820" cy="1148443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601" extrusionOk="0">
                    <a:moveTo>
                      <a:pt x="591" y="1"/>
                    </a:moveTo>
                    <a:lnTo>
                      <a:pt x="1" y="5601"/>
                    </a:lnTo>
                    <a:lnTo>
                      <a:pt x="876" y="5601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8"/>
              <p:cNvSpPr/>
              <p:nvPr/>
            </p:nvSpPr>
            <p:spPr>
              <a:xfrm>
                <a:off x="1144298" y="3056001"/>
                <a:ext cx="2532449" cy="253268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12352" extrusionOk="0">
                    <a:moveTo>
                      <a:pt x="6171" y="1212"/>
                    </a:moveTo>
                    <a:cubicBezTo>
                      <a:pt x="8917" y="1212"/>
                      <a:pt x="11141" y="3436"/>
                      <a:pt x="11141" y="6181"/>
                    </a:cubicBezTo>
                    <a:cubicBezTo>
                      <a:pt x="11141" y="8917"/>
                      <a:pt x="8917" y="11141"/>
                      <a:pt x="6171" y="11141"/>
                    </a:cubicBezTo>
                    <a:cubicBezTo>
                      <a:pt x="3435" y="11141"/>
                      <a:pt x="1211" y="8917"/>
                      <a:pt x="1211" y="6181"/>
                    </a:cubicBezTo>
                    <a:cubicBezTo>
                      <a:pt x="1211" y="3436"/>
                      <a:pt x="3435" y="1212"/>
                      <a:pt x="6171" y="1212"/>
                    </a:cubicBezTo>
                    <a:close/>
                    <a:moveTo>
                      <a:pt x="6171" y="1"/>
                    </a:moveTo>
                    <a:cubicBezTo>
                      <a:pt x="2766" y="1"/>
                      <a:pt x="1" y="2776"/>
                      <a:pt x="1" y="6181"/>
                    </a:cubicBezTo>
                    <a:cubicBezTo>
                      <a:pt x="1" y="9586"/>
                      <a:pt x="2766" y="12352"/>
                      <a:pt x="6171" y="12352"/>
                    </a:cubicBezTo>
                    <a:cubicBezTo>
                      <a:pt x="9586" y="12352"/>
                      <a:pt x="12351" y="9586"/>
                      <a:pt x="12351" y="6181"/>
                    </a:cubicBezTo>
                    <a:cubicBezTo>
                      <a:pt x="12351" y="2776"/>
                      <a:pt x="9586" y="1"/>
                      <a:pt x="6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8"/>
              <p:cNvSpPr/>
              <p:nvPr/>
            </p:nvSpPr>
            <p:spPr>
              <a:xfrm>
                <a:off x="1673101" y="3453579"/>
                <a:ext cx="143323" cy="11160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3" extrusionOk="0">
                    <a:moveTo>
                      <a:pt x="699" y="1"/>
                    </a:moveTo>
                    <a:cubicBezTo>
                      <a:pt x="699" y="1"/>
                      <a:pt x="0" y="1"/>
                      <a:pt x="0" y="463"/>
                    </a:cubicBezTo>
                    <a:lnTo>
                      <a:pt x="0" y="5305"/>
                    </a:lnTo>
                    <a:lnTo>
                      <a:pt x="0" y="5443"/>
                    </a:lnTo>
                    <a:lnTo>
                      <a:pt x="699" y="5443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8"/>
              <p:cNvSpPr/>
              <p:nvPr/>
            </p:nvSpPr>
            <p:spPr>
              <a:xfrm>
                <a:off x="1255226" y="3558766"/>
                <a:ext cx="438170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9" extrusionOk="0">
                    <a:moveTo>
                      <a:pt x="467" y="1"/>
                    </a:moveTo>
                    <a:cubicBezTo>
                      <a:pt x="368" y="1"/>
                      <a:pt x="269" y="36"/>
                      <a:pt x="188" y="107"/>
                    </a:cubicBezTo>
                    <a:cubicBezTo>
                      <a:pt x="11" y="265"/>
                      <a:pt x="1" y="531"/>
                      <a:pt x="158" y="708"/>
                    </a:cubicBezTo>
                    <a:lnTo>
                      <a:pt x="1339" y="2046"/>
                    </a:lnTo>
                    <a:cubicBezTo>
                      <a:pt x="1424" y="2142"/>
                      <a:pt x="1543" y="2189"/>
                      <a:pt x="1660" y="2189"/>
                    </a:cubicBezTo>
                    <a:cubicBezTo>
                      <a:pt x="1762" y="2189"/>
                      <a:pt x="1862" y="2154"/>
                      <a:pt x="1940" y="2086"/>
                    </a:cubicBezTo>
                    <a:cubicBezTo>
                      <a:pt x="2117" y="1928"/>
                      <a:pt x="2137" y="1653"/>
                      <a:pt x="1979" y="1485"/>
                    </a:cubicBezTo>
                    <a:lnTo>
                      <a:pt x="788" y="147"/>
                    </a:lnTo>
                    <a:cubicBezTo>
                      <a:pt x="702" y="50"/>
                      <a:pt x="585" y="1"/>
                      <a:pt x="467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8"/>
              <p:cNvSpPr/>
              <p:nvPr/>
            </p:nvSpPr>
            <p:spPr>
              <a:xfrm>
                <a:off x="1172594" y="3696759"/>
                <a:ext cx="437965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9" extrusionOk="0">
                    <a:moveTo>
                      <a:pt x="470" y="1"/>
                    </a:moveTo>
                    <a:cubicBezTo>
                      <a:pt x="370" y="1"/>
                      <a:pt x="269" y="36"/>
                      <a:pt x="187" y="104"/>
                    </a:cubicBezTo>
                    <a:cubicBezTo>
                      <a:pt x="10" y="261"/>
                      <a:pt x="1" y="537"/>
                      <a:pt x="148" y="704"/>
                    </a:cubicBezTo>
                    <a:lnTo>
                      <a:pt x="1339" y="2043"/>
                    </a:lnTo>
                    <a:cubicBezTo>
                      <a:pt x="1425" y="2139"/>
                      <a:pt x="1542" y="2189"/>
                      <a:pt x="1660" y="2189"/>
                    </a:cubicBezTo>
                    <a:cubicBezTo>
                      <a:pt x="1759" y="2189"/>
                      <a:pt x="1858" y="2154"/>
                      <a:pt x="1939" y="2082"/>
                    </a:cubicBezTo>
                    <a:cubicBezTo>
                      <a:pt x="2116" y="1925"/>
                      <a:pt x="2136" y="1658"/>
                      <a:pt x="1978" y="1481"/>
                    </a:cubicBezTo>
                    <a:lnTo>
                      <a:pt x="788" y="143"/>
                    </a:lnTo>
                    <a:cubicBezTo>
                      <a:pt x="703" y="48"/>
                      <a:pt x="587" y="1"/>
                      <a:pt x="47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8"/>
              <p:cNvSpPr/>
              <p:nvPr/>
            </p:nvSpPr>
            <p:spPr>
              <a:xfrm>
                <a:off x="1081760" y="3839059"/>
                <a:ext cx="438170" cy="44801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5" extrusionOk="0">
                    <a:moveTo>
                      <a:pt x="474" y="1"/>
                    </a:moveTo>
                    <a:cubicBezTo>
                      <a:pt x="373" y="1"/>
                      <a:pt x="270" y="36"/>
                      <a:pt x="188" y="109"/>
                    </a:cubicBezTo>
                    <a:cubicBezTo>
                      <a:pt x="20" y="266"/>
                      <a:pt x="0" y="531"/>
                      <a:pt x="158" y="709"/>
                    </a:cubicBezTo>
                    <a:lnTo>
                      <a:pt x="1349" y="2047"/>
                    </a:lnTo>
                    <a:cubicBezTo>
                      <a:pt x="1428" y="2137"/>
                      <a:pt x="1545" y="2185"/>
                      <a:pt x="1663" y="2185"/>
                    </a:cubicBezTo>
                    <a:cubicBezTo>
                      <a:pt x="1764" y="2185"/>
                      <a:pt x="1867" y="2150"/>
                      <a:pt x="1949" y="2077"/>
                    </a:cubicBezTo>
                    <a:cubicBezTo>
                      <a:pt x="2117" y="1919"/>
                      <a:pt x="2136" y="1653"/>
                      <a:pt x="1979" y="1476"/>
                    </a:cubicBezTo>
                    <a:lnTo>
                      <a:pt x="788" y="138"/>
                    </a:lnTo>
                    <a:cubicBezTo>
                      <a:pt x="709" y="48"/>
                      <a:pt x="592" y="1"/>
                      <a:pt x="474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8"/>
              <p:cNvSpPr/>
              <p:nvPr/>
            </p:nvSpPr>
            <p:spPr>
              <a:xfrm>
                <a:off x="1037266" y="4012730"/>
                <a:ext cx="438170" cy="447813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4" extrusionOk="0">
                    <a:moveTo>
                      <a:pt x="471" y="0"/>
                    </a:moveTo>
                    <a:cubicBezTo>
                      <a:pt x="371" y="0"/>
                      <a:pt x="270" y="35"/>
                      <a:pt x="188" y="108"/>
                    </a:cubicBezTo>
                    <a:cubicBezTo>
                      <a:pt x="21" y="266"/>
                      <a:pt x="1" y="531"/>
                      <a:pt x="158" y="708"/>
                    </a:cubicBezTo>
                    <a:lnTo>
                      <a:pt x="1350" y="2046"/>
                    </a:lnTo>
                    <a:cubicBezTo>
                      <a:pt x="1429" y="2137"/>
                      <a:pt x="1545" y="2184"/>
                      <a:pt x="1663" y="2184"/>
                    </a:cubicBezTo>
                    <a:cubicBezTo>
                      <a:pt x="1765" y="2184"/>
                      <a:pt x="1868" y="2149"/>
                      <a:pt x="1949" y="2076"/>
                    </a:cubicBezTo>
                    <a:cubicBezTo>
                      <a:pt x="2117" y="1919"/>
                      <a:pt x="2137" y="1653"/>
                      <a:pt x="1979" y="1476"/>
                    </a:cubicBezTo>
                    <a:lnTo>
                      <a:pt x="788" y="137"/>
                    </a:lnTo>
                    <a:cubicBezTo>
                      <a:pt x="704" y="47"/>
                      <a:pt x="588" y="0"/>
                      <a:pt x="471" y="0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8"/>
              <p:cNvSpPr/>
              <p:nvPr/>
            </p:nvSpPr>
            <p:spPr>
              <a:xfrm>
                <a:off x="754924" y="3721980"/>
                <a:ext cx="1061492" cy="255872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12479" extrusionOk="0">
                    <a:moveTo>
                      <a:pt x="5177" y="0"/>
                    </a:moveTo>
                    <a:cubicBezTo>
                      <a:pt x="4931" y="59"/>
                      <a:pt x="4695" y="158"/>
                      <a:pt x="4478" y="276"/>
                    </a:cubicBezTo>
                    <a:cubicBezTo>
                      <a:pt x="4380" y="325"/>
                      <a:pt x="4291" y="384"/>
                      <a:pt x="4203" y="444"/>
                    </a:cubicBezTo>
                    <a:cubicBezTo>
                      <a:pt x="3996" y="581"/>
                      <a:pt x="3809" y="739"/>
                      <a:pt x="3622" y="925"/>
                    </a:cubicBezTo>
                    <a:cubicBezTo>
                      <a:pt x="3602" y="945"/>
                      <a:pt x="3582" y="975"/>
                      <a:pt x="3553" y="995"/>
                    </a:cubicBezTo>
                    <a:cubicBezTo>
                      <a:pt x="3396" y="1162"/>
                      <a:pt x="3248" y="1339"/>
                      <a:pt x="3110" y="1526"/>
                    </a:cubicBezTo>
                    <a:cubicBezTo>
                      <a:pt x="3100" y="1546"/>
                      <a:pt x="3081" y="1555"/>
                      <a:pt x="3071" y="1575"/>
                    </a:cubicBezTo>
                    <a:cubicBezTo>
                      <a:pt x="2933" y="1762"/>
                      <a:pt x="2815" y="1959"/>
                      <a:pt x="2697" y="2146"/>
                    </a:cubicBezTo>
                    <a:cubicBezTo>
                      <a:pt x="2667" y="2185"/>
                      <a:pt x="2648" y="2224"/>
                      <a:pt x="2628" y="2264"/>
                    </a:cubicBezTo>
                    <a:cubicBezTo>
                      <a:pt x="2490" y="2490"/>
                      <a:pt x="2372" y="2716"/>
                      <a:pt x="2264" y="2943"/>
                    </a:cubicBezTo>
                    <a:cubicBezTo>
                      <a:pt x="2215" y="3031"/>
                      <a:pt x="2175" y="3120"/>
                      <a:pt x="2126" y="3199"/>
                    </a:cubicBezTo>
                    <a:cubicBezTo>
                      <a:pt x="2097" y="3278"/>
                      <a:pt x="2057" y="3356"/>
                      <a:pt x="2018" y="3445"/>
                    </a:cubicBezTo>
                    <a:cubicBezTo>
                      <a:pt x="1939" y="3622"/>
                      <a:pt x="1850" y="3809"/>
                      <a:pt x="1772" y="3996"/>
                    </a:cubicBezTo>
                    <a:cubicBezTo>
                      <a:pt x="1290" y="5137"/>
                      <a:pt x="925" y="6328"/>
                      <a:pt x="650" y="7549"/>
                    </a:cubicBezTo>
                    <a:cubicBezTo>
                      <a:pt x="492" y="8267"/>
                      <a:pt x="365" y="8995"/>
                      <a:pt x="266" y="9733"/>
                    </a:cubicBezTo>
                    <a:cubicBezTo>
                      <a:pt x="217" y="10038"/>
                      <a:pt x="0" y="12479"/>
                      <a:pt x="197" y="12479"/>
                    </a:cubicBezTo>
                    <a:lnTo>
                      <a:pt x="5177" y="12479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8"/>
              <p:cNvSpPr/>
              <p:nvPr/>
            </p:nvSpPr>
            <p:spPr>
              <a:xfrm>
                <a:off x="1277575" y="3694709"/>
                <a:ext cx="187817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0" extrusionOk="0">
                    <a:moveTo>
                      <a:pt x="50" y="0"/>
                    </a:moveTo>
                    <a:cubicBezTo>
                      <a:pt x="40" y="0"/>
                      <a:pt x="30" y="5"/>
                      <a:pt x="20" y="15"/>
                    </a:cubicBezTo>
                    <a:cubicBezTo>
                      <a:pt x="0" y="25"/>
                      <a:pt x="0" y="55"/>
                      <a:pt x="10" y="74"/>
                    </a:cubicBezTo>
                    <a:lnTo>
                      <a:pt x="836" y="999"/>
                    </a:lnTo>
                    <a:cubicBezTo>
                      <a:pt x="847" y="1010"/>
                      <a:pt x="856" y="1010"/>
                      <a:pt x="866" y="1010"/>
                    </a:cubicBezTo>
                    <a:cubicBezTo>
                      <a:pt x="876" y="1010"/>
                      <a:pt x="886" y="1010"/>
                      <a:pt x="896" y="999"/>
                    </a:cubicBezTo>
                    <a:cubicBezTo>
                      <a:pt x="915" y="990"/>
                      <a:pt x="915" y="960"/>
                      <a:pt x="896" y="940"/>
                    </a:cubicBezTo>
                    <a:lnTo>
                      <a:pt x="79" y="15"/>
                    </a:lnTo>
                    <a:cubicBezTo>
                      <a:pt x="69" y="5"/>
                      <a:pt x="59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8"/>
              <p:cNvSpPr/>
              <p:nvPr/>
            </p:nvSpPr>
            <p:spPr>
              <a:xfrm>
                <a:off x="1192893" y="3831882"/>
                <a:ext cx="187612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010" extrusionOk="0">
                    <a:moveTo>
                      <a:pt x="53" y="1"/>
                    </a:moveTo>
                    <a:cubicBezTo>
                      <a:pt x="42" y="1"/>
                      <a:pt x="30" y="6"/>
                      <a:pt x="20" y="15"/>
                    </a:cubicBezTo>
                    <a:cubicBezTo>
                      <a:pt x="0" y="26"/>
                      <a:pt x="0" y="55"/>
                      <a:pt x="20" y="74"/>
                    </a:cubicBezTo>
                    <a:lnTo>
                      <a:pt x="836" y="990"/>
                    </a:lnTo>
                    <a:cubicBezTo>
                      <a:pt x="846" y="999"/>
                      <a:pt x="856" y="1010"/>
                      <a:pt x="866" y="1010"/>
                    </a:cubicBezTo>
                    <a:cubicBezTo>
                      <a:pt x="876" y="1010"/>
                      <a:pt x="886" y="999"/>
                      <a:pt x="895" y="999"/>
                    </a:cubicBezTo>
                    <a:cubicBezTo>
                      <a:pt x="915" y="980"/>
                      <a:pt x="915" y="951"/>
                      <a:pt x="905" y="940"/>
                    </a:cubicBezTo>
                    <a:lnTo>
                      <a:pt x="79" y="15"/>
                    </a:lnTo>
                    <a:cubicBezTo>
                      <a:pt x="74" y="6"/>
                      <a:pt x="64" y="1"/>
                      <a:pt x="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8"/>
              <p:cNvSpPr/>
              <p:nvPr/>
            </p:nvSpPr>
            <p:spPr>
              <a:xfrm>
                <a:off x="1134251" y="3999197"/>
                <a:ext cx="187817" cy="207298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1" extrusionOk="0">
                    <a:moveTo>
                      <a:pt x="47" y="0"/>
                    </a:moveTo>
                    <a:cubicBezTo>
                      <a:pt x="38" y="0"/>
                      <a:pt x="28" y="2"/>
                      <a:pt x="20" y="6"/>
                    </a:cubicBezTo>
                    <a:cubicBezTo>
                      <a:pt x="0" y="26"/>
                      <a:pt x="0" y="56"/>
                      <a:pt x="20" y="76"/>
                    </a:cubicBezTo>
                    <a:lnTo>
                      <a:pt x="837" y="990"/>
                    </a:lnTo>
                    <a:cubicBezTo>
                      <a:pt x="847" y="1001"/>
                      <a:pt x="857" y="1010"/>
                      <a:pt x="866" y="1010"/>
                    </a:cubicBezTo>
                    <a:cubicBezTo>
                      <a:pt x="877" y="1010"/>
                      <a:pt x="886" y="1001"/>
                      <a:pt x="896" y="1001"/>
                    </a:cubicBezTo>
                    <a:cubicBezTo>
                      <a:pt x="916" y="981"/>
                      <a:pt x="916" y="951"/>
                      <a:pt x="896" y="942"/>
                    </a:cubicBezTo>
                    <a:lnTo>
                      <a:pt x="79" y="17"/>
                    </a:lnTo>
                    <a:cubicBezTo>
                      <a:pt x="73" y="5"/>
                      <a:pt x="61" y="0"/>
                      <a:pt x="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8"/>
              <p:cNvSpPr/>
              <p:nvPr/>
            </p:nvSpPr>
            <p:spPr>
              <a:xfrm>
                <a:off x="754924" y="4541125"/>
                <a:ext cx="1061492" cy="1739581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8484" extrusionOk="0">
                    <a:moveTo>
                      <a:pt x="1772" y="1"/>
                    </a:moveTo>
                    <a:cubicBezTo>
                      <a:pt x="1290" y="1142"/>
                      <a:pt x="925" y="2333"/>
                      <a:pt x="650" y="3554"/>
                    </a:cubicBezTo>
                    <a:cubicBezTo>
                      <a:pt x="492" y="4272"/>
                      <a:pt x="365" y="5000"/>
                      <a:pt x="266" y="5738"/>
                    </a:cubicBezTo>
                    <a:cubicBezTo>
                      <a:pt x="217" y="6043"/>
                      <a:pt x="0" y="8484"/>
                      <a:pt x="197" y="8484"/>
                    </a:cubicBezTo>
                    <a:lnTo>
                      <a:pt x="5177" y="8484"/>
                    </a:lnTo>
                    <a:lnTo>
                      <a:pt x="5177" y="1"/>
                    </a:ln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8"/>
              <p:cNvSpPr/>
              <p:nvPr/>
            </p:nvSpPr>
            <p:spPr>
              <a:xfrm>
                <a:off x="3269147" y="4327265"/>
                <a:ext cx="141273" cy="111809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453" extrusionOk="0">
                    <a:moveTo>
                      <a:pt x="0" y="1"/>
                    </a:moveTo>
                    <a:lnTo>
                      <a:pt x="0" y="5453"/>
                    </a:lnTo>
                    <a:lnTo>
                      <a:pt x="689" y="5453"/>
                    </a:lnTo>
                    <a:lnTo>
                      <a:pt x="689" y="5315"/>
                    </a:lnTo>
                    <a:lnTo>
                      <a:pt x="689" y="473"/>
                    </a:lnTo>
                    <a:cubicBezTo>
                      <a:pt x="68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8"/>
              <p:cNvSpPr/>
              <p:nvPr/>
            </p:nvSpPr>
            <p:spPr>
              <a:xfrm>
                <a:off x="3392172" y="4434503"/>
                <a:ext cx="436120" cy="448428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187" extrusionOk="0">
                    <a:moveTo>
                      <a:pt x="1660" y="1"/>
                    </a:moveTo>
                    <a:cubicBezTo>
                      <a:pt x="1542" y="1"/>
                      <a:pt x="1425" y="50"/>
                      <a:pt x="1339" y="147"/>
                    </a:cubicBezTo>
                    <a:lnTo>
                      <a:pt x="148" y="1485"/>
                    </a:lnTo>
                    <a:cubicBezTo>
                      <a:pt x="1" y="1653"/>
                      <a:pt x="10" y="1928"/>
                      <a:pt x="187" y="2076"/>
                    </a:cubicBezTo>
                    <a:cubicBezTo>
                      <a:pt x="271" y="2150"/>
                      <a:pt x="374" y="2187"/>
                      <a:pt x="476" y="2187"/>
                    </a:cubicBezTo>
                    <a:cubicBezTo>
                      <a:pt x="591" y="2187"/>
                      <a:pt x="705" y="2140"/>
                      <a:pt x="788" y="2046"/>
                    </a:cubicBezTo>
                    <a:lnTo>
                      <a:pt x="1978" y="708"/>
                    </a:lnTo>
                    <a:cubicBezTo>
                      <a:pt x="2126" y="531"/>
                      <a:pt x="2116" y="265"/>
                      <a:pt x="1939" y="107"/>
                    </a:cubicBezTo>
                    <a:cubicBezTo>
                      <a:pt x="1858" y="36"/>
                      <a:pt x="1759" y="1"/>
                      <a:pt x="166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8"/>
              <p:cNvSpPr/>
              <p:nvPr/>
            </p:nvSpPr>
            <p:spPr>
              <a:xfrm>
                <a:off x="3474804" y="4572496"/>
                <a:ext cx="438170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9" extrusionOk="0">
                    <a:moveTo>
                      <a:pt x="1657" y="1"/>
                    </a:moveTo>
                    <a:cubicBezTo>
                      <a:pt x="1540" y="1"/>
                      <a:pt x="1424" y="48"/>
                      <a:pt x="1339" y="143"/>
                    </a:cubicBezTo>
                    <a:lnTo>
                      <a:pt x="158" y="1481"/>
                    </a:lnTo>
                    <a:cubicBezTo>
                      <a:pt x="1" y="1658"/>
                      <a:pt x="11" y="1925"/>
                      <a:pt x="188" y="2082"/>
                    </a:cubicBezTo>
                    <a:cubicBezTo>
                      <a:pt x="269" y="2154"/>
                      <a:pt x="368" y="2189"/>
                      <a:pt x="467" y="2189"/>
                    </a:cubicBezTo>
                    <a:cubicBezTo>
                      <a:pt x="585" y="2189"/>
                      <a:pt x="702" y="2139"/>
                      <a:pt x="788" y="2043"/>
                    </a:cubicBezTo>
                    <a:lnTo>
                      <a:pt x="1979" y="704"/>
                    </a:lnTo>
                    <a:cubicBezTo>
                      <a:pt x="2137" y="537"/>
                      <a:pt x="2117" y="261"/>
                      <a:pt x="1940" y="104"/>
                    </a:cubicBezTo>
                    <a:cubicBezTo>
                      <a:pt x="1858" y="36"/>
                      <a:pt x="1757" y="1"/>
                      <a:pt x="1657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8"/>
              <p:cNvSpPr/>
              <p:nvPr/>
            </p:nvSpPr>
            <p:spPr>
              <a:xfrm>
                <a:off x="3563587" y="4714796"/>
                <a:ext cx="438170" cy="44801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5" extrusionOk="0">
                    <a:moveTo>
                      <a:pt x="1666" y="1"/>
                    </a:moveTo>
                    <a:cubicBezTo>
                      <a:pt x="1550" y="1"/>
                      <a:pt x="1434" y="48"/>
                      <a:pt x="1349" y="138"/>
                    </a:cubicBezTo>
                    <a:lnTo>
                      <a:pt x="158" y="1476"/>
                    </a:lnTo>
                    <a:cubicBezTo>
                      <a:pt x="1" y="1653"/>
                      <a:pt x="20" y="1919"/>
                      <a:pt x="198" y="2077"/>
                    </a:cubicBezTo>
                    <a:cubicBezTo>
                      <a:pt x="279" y="2150"/>
                      <a:pt x="380" y="2185"/>
                      <a:pt x="481" y="2185"/>
                    </a:cubicBezTo>
                    <a:cubicBezTo>
                      <a:pt x="597" y="2185"/>
                      <a:pt x="714" y="2137"/>
                      <a:pt x="798" y="2047"/>
                    </a:cubicBezTo>
                    <a:lnTo>
                      <a:pt x="1979" y="709"/>
                    </a:lnTo>
                    <a:cubicBezTo>
                      <a:pt x="2137" y="531"/>
                      <a:pt x="2126" y="266"/>
                      <a:pt x="1949" y="109"/>
                    </a:cubicBezTo>
                    <a:cubicBezTo>
                      <a:pt x="1867" y="36"/>
                      <a:pt x="1767" y="1"/>
                      <a:pt x="1666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8"/>
              <p:cNvSpPr/>
              <p:nvPr/>
            </p:nvSpPr>
            <p:spPr>
              <a:xfrm>
                <a:off x="3608081" y="4887647"/>
                <a:ext cx="438170" cy="44842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7" extrusionOk="0">
                    <a:moveTo>
                      <a:pt x="1660" y="1"/>
                    </a:moveTo>
                    <a:cubicBezTo>
                      <a:pt x="1546" y="1"/>
                      <a:pt x="1432" y="47"/>
                      <a:pt x="1349" y="141"/>
                    </a:cubicBezTo>
                    <a:lnTo>
                      <a:pt x="158" y="1480"/>
                    </a:lnTo>
                    <a:cubicBezTo>
                      <a:pt x="0" y="1657"/>
                      <a:pt x="20" y="1923"/>
                      <a:pt x="197" y="2080"/>
                    </a:cubicBezTo>
                    <a:cubicBezTo>
                      <a:pt x="278" y="2152"/>
                      <a:pt x="377" y="2187"/>
                      <a:pt x="476" y="2187"/>
                    </a:cubicBezTo>
                    <a:cubicBezTo>
                      <a:pt x="594" y="2187"/>
                      <a:pt x="712" y="2137"/>
                      <a:pt x="798" y="2041"/>
                    </a:cubicBezTo>
                    <a:lnTo>
                      <a:pt x="1979" y="712"/>
                    </a:lnTo>
                    <a:cubicBezTo>
                      <a:pt x="2136" y="535"/>
                      <a:pt x="2126" y="269"/>
                      <a:pt x="1949" y="112"/>
                    </a:cubicBezTo>
                    <a:cubicBezTo>
                      <a:pt x="1865" y="38"/>
                      <a:pt x="1762" y="1"/>
                      <a:pt x="166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8"/>
              <p:cNvSpPr/>
              <p:nvPr/>
            </p:nvSpPr>
            <p:spPr>
              <a:xfrm>
                <a:off x="3269147" y="4597716"/>
                <a:ext cx="1059442" cy="2558725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2479" extrusionOk="0">
                    <a:moveTo>
                      <a:pt x="0" y="0"/>
                    </a:moveTo>
                    <a:lnTo>
                      <a:pt x="0" y="12479"/>
                    </a:lnTo>
                    <a:lnTo>
                      <a:pt x="4970" y="12479"/>
                    </a:lnTo>
                    <a:cubicBezTo>
                      <a:pt x="5167" y="12479"/>
                      <a:pt x="4950" y="10038"/>
                      <a:pt x="4911" y="9723"/>
                    </a:cubicBezTo>
                    <a:cubicBezTo>
                      <a:pt x="4813" y="8995"/>
                      <a:pt x="4684" y="8267"/>
                      <a:pt x="4517" y="7538"/>
                    </a:cubicBezTo>
                    <a:cubicBezTo>
                      <a:pt x="4242" y="6328"/>
                      <a:pt x="3877" y="5137"/>
                      <a:pt x="3396" y="3996"/>
                    </a:cubicBezTo>
                    <a:cubicBezTo>
                      <a:pt x="3317" y="3809"/>
                      <a:pt x="3238" y="3622"/>
                      <a:pt x="3149" y="3435"/>
                    </a:cubicBezTo>
                    <a:cubicBezTo>
                      <a:pt x="3110" y="3356"/>
                      <a:pt x="3081" y="3278"/>
                      <a:pt x="3041" y="3199"/>
                    </a:cubicBezTo>
                    <a:cubicBezTo>
                      <a:pt x="3002" y="3120"/>
                      <a:pt x="2952" y="3031"/>
                      <a:pt x="2913" y="2943"/>
                    </a:cubicBezTo>
                    <a:cubicBezTo>
                      <a:pt x="2795" y="2716"/>
                      <a:pt x="2677" y="2490"/>
                      <a:pt x="2539" y="2264"/>
                    </a:cubicBezTo>
                    <a:lnTo>
                      <a:pt x="2480" y="2146"/>
                    </a:lnTo>
                    <a:cubicBezTo>
                      <a:pt x="2362" y="1949"/>
                      <a:pt x="2234" y="1762"/>
                      <a:pt x="2097" y="1575"/>
                    </a:cubicBezTo>
                    <a:cubicBezTo>
                      <a:pt x="2086" y="1555"/>
                      <a:pt x="2077" y="1546"/>
                      <a:pt x="2057" y="1526"/>
                    </a:cubicBezTo>
                    <a:cubicBezTo>
                      <a:pt x="1919" y="1339"/>
                      <a:pt x="1771" y="1162"/>
                      <a:pt x="1614" y="995"/>
                    </a:cubicBezTo>
                    <a:cubicBezTo>
                      <a:pt x="1594" y="965"/>
                      <a:pt x="1565" y="945"/>
                      <a:pt x="1545" y="925"/>
                    </a:cubicBezTo>
                    <a:cubicBezTo>
                      <a:pt x="1368" y="739"/>
                      <a:pt x="1171" y="581"/>
                      <a:pt x="964" y="444"/>
                    </a:cubicBezTo>
                    <a:cubicBezTo>
                      <a:pt x="876" y="374"/>
                      <a:pt x="787" y="325"/>
                      <a:pt x="689" y="276"/>
                    </a:cubicBezTo>
                    <a:cubicBezTo>
                      <a:pt x="472" y="148"/>
                      <a:pt x="246" y="59"/>
                      <a:pt x="0" y="0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8"/>
              <p:cNvSpPr/>
              <p:nvPr/>
            </p:nvSpPr>
            <p:spPr>
              <a:xfrm>
                <a:off x="3632276" y="4574137"/>
                <a:ext cx="187817" cy="205248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01" extrusionOk="0">
                    <a:moveTo>
                      <a:pt x="872" y="1"/>
                    </a:moveTo>
                    <a:cubicBezTo>
                      <a:pt x="860" y="1"/>
                      <a:pt x="849" y="5"/>
                      <a:pt x="837" y="17"/>
                    </a:cubicBezTo>
                    <a:lnTo>
                      <a:pt x="20" y="932"/>
                    </a:lnTo>
                    <a:cubicBezTo>
                      <a:pt x="0" y="952"/>
                      <a:pt x="0" y="981"/>
                      <a:pt x="20" y="992"/>
                    </a:cubicBezTo>
                    <a:cubicBezTo>
                      <a:pt x="30" y="1001"/>
                      <a:pt x="40" y="1001"/>
                      <a:pt x="50" y="1001"/>
                    </a:cubicBezTo>
                    <a:cubicBezTo>
                      <a:pt x="59" y="1001"/>
                      <a:pt x="70" y="1001"/>
                      <a:pt x="79" y="992"/>
                    </a:cubicBezTo>
                    <a:lnTo>
                      <a:pt x="896" y="66"/>
                    </a:lnTo>
                    <a:cubicBezTo>
                      <a:pt x="916" y="47"/>
                      <a:pt x="916" y="27"/>
                      <a:pt x="896" y="7"/>
                    </a:cubicBezTo>
                    <a:cubicBezTo>
                      <a:pt x="888" y="3"/>
                      <a:pt x="880" y="1"/>
                      <a:pt x="8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8"/>
              <p:cNvSpPr/>
              <p:nvPr/>
            </p:nvSpPr>
            <p:spPr>
              <a:xfrm>
                <a:off x="3716958" y="4709670"/>
                <a:ext cx="188022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010" extrusionOk="0">
                    <a:moveTo>
                      <a:pt x="863" y="1"/>
                    </a:moveTo>
                    <a:cubicBezTo>
                      <a:pt x="852" y="1"/>
                      <a:pt x="842" y="6"/>
                      <a:pt x="838" y="16"/>
                    </a:cubicBezTo>
                    <a:lnTo>
                      <a:pt x="11" y="941"/>
                    </a:lnTo>
                    <a:cubicBezTo>
                      <a:pt x="1" y="960"/>
                      <a:pt x="1" y="980"/>
                      <a:pt x="20" y="1000"/>
                    </a:cubicBezTo>
                    <a:cubicBezTo>
                      <a:pt x="31" y="1009"/>
                      <a:pt x="40" y="1009"/>
                      <a:pt x="50" y="1009"/>
                    </a:cubicBezTo>
                    <a:cubicBezTo>
                      <a:pt x="60" y="1009"/>
                      <a:pt x="70" y="1009"/>
                      <a:pt x="79" y="1000"/>
                    </a:cubicBezTo>
                    <a:lnTo>
                      <a:pt x="897" y="75"/>
                    </a:lnTo>
                    <a:cubicBezTo>
                      <a:pt x="916" y="55"/>
                      <a:pt x="916" y="25"/>
                      <a:pt x="897" y="16"/>
                    </a:cubicBezTo>
                    <a:cubicBezTo>
                      <a:pt x="887" y="6"/>
                      <a:pt x="874" y="1"/>
                      <a:pt x="8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8"/>
              <p:cNvSpPr/>
              <p:nvPr/>
            </p:nvSpPr>
            <p:spPr>
              <a:xfrm>
                <a:off x="3775600" y="4877189"/>
                <a:ext cx="187817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0" extrusionOk="0">
                    <a:moveTo>
                      <a:pt x="863" y="0"/>
                    </a:moveTo>
                    <a:cubicBezTo>
                      <a:pt x="852" y="0"/>
                      <a:pt x="842" y="5"/>
                      <a:pt x="837" y="15"/>
                    </a:cubicBezTo>
                    <a:lnTo>
                      <a:pt x="10" y="940"/>
                    </a:lnTo>
                    <a:cubicBezTo>
                      <a:pt x="0" y="960"/>
                      <a:pt x="0" y="979"/>
                      <a:pt x="20" y="999"/>
                    </a:cubicBezTo>
                    <a:cubicBezTo>
                      <a:pt x="30" y="1009"/>
                      <a:pt x="40" y="1009"/>
                      <a:pt x="49" y="1009"/>
                    </a:cubicBezTo>
                    <a:cubicBezTo>
                      <a:pt x="60" y="1009"/>
                      <a:pt x="69" y="1009"/>
                      <a:pt x="79" y="999"/>
                    </a:cubicBezTo>
                    <a:lnTo>
                      <a:pt x="896" y="74"/>
                    </a:lnTo>
                    <a:cubicBezTo>
                      <a:pt x="915" y="54"/>
                      <a:pt x="915" y="25"/>
                      <a:pt x="896" y="15"/>
                    </a:cubicBezTo>
                    <a:cubicBezTo>
                      <a:pt x="886" y="5"/>
                      <a:pt x="874" y="0"/>
                      <a:pt x="8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8"/>
              <p:cNvSpPr/>
              <p:nvPr/>
            </p:nvSpPr>
            <p:spPr>
              <a:xfrm>
                <a:off x="3269147" y="5416861"/>
                <a:ext cx="1059442" cy="1739581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8484" extrusionOk="0">
                    <a:moveTo>
                      <a:pt x="0" y="1"/>
                    </a:moveTo>
                    <a:lnTo>
                      <a:pt x="0" y="8484"/>
                    </a:lnTo>
                    <a:lnTo>
                      <a:pt x="4970" y="8484"/>
                    </a:lnTo>
                    <a:cubicBezTo>
                      <a:pt x="5167" y="8484"/>
                      <a:pt x="4950" y="6043"/>
                      <a:pt x="4911" y="5728"/>
                    </a:cubicBezTo>
                    <a:cubicBezTo>
                      <a:pt x="4813" y="5000"/>
                      <a:pt x="4684" y="4272"/>
                      <a:pt x="4517" y="3543"/>
                    </a:cubicBezTo>
                    <a:cubicBezTo>
                      <a:pt x="4242" y="2333"/>
                      <a:pt x="3877" y="1142"/>
                      <a:pt x="3396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8"/>
              <p:cNvSpPr/>
              <p:nvPr/>
            </p:nvSpPr>
            <p:spPr>
              <a:xfrm>
                <a:off x="8461011" y="2113216"/>
                <a:ext cx="371327" cy="12794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624" extrusionOk="0">
                    <a:moveTo>
                      <a:pt x="887" y="0"/>
                    </a:moveTo>
                    <a:cubicBezTo>
                      <a:pt x="830" y="0"/>
                      <a:pt x="769" y="19"/>
                      <a:pt x="709" y="62"/>
                    </a:cubicBezTo>
                    <a:cubicBezTo>
                      <a:pt x="630" y="161"/>
                      <a:pt x="630" y="259"/>
                      <a:pt x="659" y="338"/>
                    </a:cubicBezTo>
                    <a:cubicBezTo>
                      <a:pt x="571" y="338"/>
                      <a:pt x="502" y="387"/>
                      <a:pt x="453" y="456"/>
                    </a:cubicBezTo>
                    <a:cubicBezTo>
                      <a:pt x="413" y="387"/>
                      <a:pt x="335" y="347"/>
                      <a:pt x="246" y="347"/>
                    </a:cubicBezTo>
                    <a:cubicBezTo>
                      <a:pt x="118" y="347"/>
                      <a:pt x="0" y="456"/>
                      <a:pt x="0" y="594"/>
                    </a:cubicBezTo>
                    <a:lnTo>
                      <a:pt x="0" y="623"/>
                    </a:lnTo>
                    <a:lnTo>
                      <a:pt x="1811" y="623"/>
                    </a:lnTo>
                    <a:lnTo>
                      <a:pt x="1811" y="584"/>
                    </a:lnTo>
                    <a:cubicBezTo>
                      <a:pt x="1811" y="446"/>
                      <a:pt x="1702" y="338"/>
                      <a:pt x="1564" y="338"/>
                    </a:cubicBezTo>
                    <a:cubicBezTo>
                      <a:pt x="1496" y="338"/>
                      <a:pt x="1437" y="367"/>
                      <a:pt x="1387" y="407"/>
                    </a:cubicBezTo>
                    <a:cubicBezTo>
                      <a:pt x="1339" y="318"/>
                      <a:pt x="1240" y="259"/>
                      <a:pt x="1131" y="249"/>
                    </a:cubicBezTo>
                    <a:cubicBezTo>
                      <a:pt x="1131" y="110"/>
                      <a:pt x="1023" y="0"/>
                      <a:pt x="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8"/>
              <p:cNvSpPr/>
              <p:nvPr/>
            </p:nvSpPr>
            <p:spPr>
              <a:xfrm>
                <a:off x="5874203" y="2141512"/>
                <a:ext cx="371327" cy="127741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623" extrusionOk="0">
                    <a:moveTo>
                      <a:pt x="923" y="0"/>
                    </a:moveTo>
                    <a:cubicBezTo>
                      <a:pt x="787" y="0"/>
                      <a:pt x="679" y="110"/>
                      <a:pt x="679" y="249"/>
                    </a:cubicBezTo>
                    <a:cubicBezTo>
                      <a:pt x="571" y="269"/>
                      <a:pt x="472" y="328"/>
                      <a:pt x="423" y="417"/>
                    </a:cubicBezTo>
                    <a:cubicBezTo>
                      <a:pt x="374" y="367"/>
                      <a:pt x="315" y="338"/>
                      <a:pt x="246" y="338"/>
                    </a:cubicBezTo>
                    <a:cubicBezTo>
                      <a:pt x="108" y="338"/>
                      <a:pt x="0" y="456"/>
                      <a:pt x="0" y="594"/>
                    </a:cubicBezTo>
                    <a:lnTo>
                      <a:pt x="0" y="623"/>
                    </a:lnTo>
                    <a:lnTo>
                      <a:pt x="1811" y="623"/>
                    </a:lnTo>
                    <a:lnTo>
                      <a:pt x="1811" y="594"/>
                    </a:lnTo>
                    <a:cubicBezTo>
                      <a:pt x="1811" y="456"/>
                      <a:pt x="1702" y="347"/>
                      <a:pt x="1564" y="347"/>
                    </a:cubicBezTo>
                    <a:cubicBezTo>
                      <a:pt x="1476" y="347"/>
                      <a:pt x="1397" y="387"/>
                      <a:pt x="1358" y="456"/>
                    </a:cubicBezTo>
                    <a:cubicBezTo>
                      <a:pt x="1319" y="387"/>
                      <a:pt x="1240" y="347"/>
                      <a:pt x="1151" y="338"/>
                    </a:cubicBezTo>
                    <a:cubicBezTo>
                      <a:pt x="1190" y="259"/>
                      <a:pt x="1181" y="161"/>
                      <a:pt x="1102" y="62"/>
                    </a:cubicBezTo>
                    <a:cubicBezTo>
                      <a:pt x="1042" y="19"/>
                      <a:pt x="980" y="0"/>
                      <a:pt x="9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8"/>
              <p:cNvSpPr/>
              <p:nvPr/>
            </p:nvSpPr>
            <p:spPr>
              <a:xfrm>
                <a:off x="1204990" y="2093327"/>
                <a:ext cx="280495" cy="9739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75" extrusionOk="0">
                    <a:moveTo>
                      <a:pt x="698" y="1"/>
                    </a:moveTo>
                    <a:cubicBezTo>
                      <a:pt x="594" y="1"/>
                      <a:pt x="512" y="85"/>
                      <a:pt x="512" y="189"/>
                    </a:cubicBezTo>
                    <a:cubicBezTo>
                      <a:pt x="433" y="199"/>
                      <a:pt x="364" y="248"/>
                      <a:pt x="315" y="317"/>
                    </a:cubicBezTo>
                    <a:cubicBezTo>
                      <a:pt x="285" y="278"/>
                      <a:pt x="236" y="258"/>
                      <a:pt x="187" y="258"/>
                    </a:cubicBezTo>
                    <a:cubicBezTo>
                      <a:pt x="88" y="258"/>
                      <a:pt x="0" y="346"/>
                      <a:pt x="0" y="444"/>
                    </a:cubicBezTo>
                    <a:lnTo>
                      <a:pt x="0" y="474"/>
                    </a:lnTo>
                    <a:lnTo>
                      <a:pt x="1368" y="474"/>
                    </a:lnTo>
                    <a:lnTo>
                      <a:pt x="1368" y="455"/>
                    </a:lnTo>
                    <a:cubicBezTo>
                      <a:pt x="1368" y="346"/>
                      <a:pt x="1289" y="267"/>
                      <a:pt x="1181" y="267"/>
                    </a:cubicBezTo>
                    <a:cubicBezTo>
                      <a:pt x="1122" y="267"/>
                      <a:pt x="1063" y="297"/>
                      <a:pt x="1024" y="346"/>
                    </a:cubicBezTo>
                    <a:cubicBezTo>
                      <a:pt x="994" y="297"/>
                      <a:pt x="935" y="258"/>
                      <a:pt x="876" y="258"/>
                    </a:cubicBezTo>
                    <a:cubicBezTo>
                      <a:pt x="895" y="199"/>
                      <a:pt x="895" y="120"/>
                      <a:pt x="836" y="51"/>
                    </a:cubicBezTo>
                    <a:cubicBezTo>
                      <a:pt x="789" y="16"/>
                      <a:pt x="742" y="1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8"/>
              <p:cNvSpPr/>
              <p:nvPr/>
            </p:nvSpPr>
            <p:spPr>
              <a:xfrm>
                <a:off x="2401410" y="4323164"/>
                <a:ext cx="1148429" cy="177772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867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5600" y="867"/>
                    </a:lnTo>
                    <a:lnTo>
                      <a:pt x="560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9" name="Google Shape;1649;p8"/>
            <p:cNvSpPr/>
            <p:nvPr/>
          </p:nvSpPr>
          <p:spPr>
            <a:xfrm>
              <a:off x="1894956" y="4274114"/>
              <a:ext cx="1011052" cy="101106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2470" y="0"/>
                  </a:moveTo>
                  <a:cubicBezTo>
                    <a:pt x="1103" y="0"/>
                    <a:pt x="1" y="1102"/>
                    <a:pt x="1" y="2470"/>
                  </a:cubicBezTo>
                  <a:cubicBezTo>
                    <a:pt x="1" y="3828"/>
                    <a:pt x="1103" y="4930"/>
                    <a:pt x="2470" y="4930"/>
                  </a:cubicBezTo>
                  <a:cubicBezTo>
                    <a:pt x="3828" y="4930"/>
                    <a:pt x="4931" y="3828"/>
                    <a:pt x="4931" y="2470"/>
                  </a:cubicBezTo>
                  <a:cubicBezTo>
                    <a:pt x="4931" y="1102"/>
                    <a:pt x="3828" y="0"/>
                    <a:pt x="2470" y="0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8"/>
          <p:cNvSpPr txBox="1">
            <a:spLocks noGrp="1"/>
          </p:cNvSpPr>
          <p:nvPr>
            <p:ph type="title"/>
          </p:nvPr>
        </p:nvSpPr>
        <p:spPr>
          <a:xfrm>
            <a:off x="720000" y="701500"/>
            <a:ext cx="7704000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9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1653" name="Google Shape;1653;p9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1654" name="Google Shape;1654;p9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9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9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9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9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9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9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9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9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9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9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9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9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9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9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9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9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9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1738" name="Google Shape;1738;p9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9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9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9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9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9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9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9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9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9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9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9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9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9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9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9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9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9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9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9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9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9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9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9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9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9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9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9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9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9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9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9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9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9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9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9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9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9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9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9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9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9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9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9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9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9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9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9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9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9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9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9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1" name="Google Shape;1821;p9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4" name="Google Shape;1844;p9"/>
          <p:cNvSpPr txBox="1">
            <a:spLocks noGrp="1"/>
          </p:cNvSpPr>
          <p:nvPr>
            <p:ph type="subTitle" idx="1"/>
          </p:nvPr>
        </p:nvSpPr>
        <p:spPr>
          <a:xfrm>
            <a:off x="720000" y="2647213"/>
            <a:ext cx="37125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9"/>
          <p:cNvSpPr txBox="1">
            <a:spLocks noGrp="1"/>
          </p:cNvSpPr>
          <p:nvPr>
            <p:ph type="title"/>
          </p:nvPr>
        </p:nvSpPr>
        <p:spPr>
          <a:xfrm>
            <a:off x="720000" y="1589388"/>
            <a:ext cx="44841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53" name="Google Shape;21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4" name="Google Shape;2154;p13"/>
          <p:cNvSpPr txBox="1">
            <a:spLocks noGrp="1"/>
          </p:cNvSpPr>
          <p:nvPr>
            <p:ph type="subTitle" idx="1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5" name="Google Shape;2155;p13"/>
          <p:cNvSpPr txBox="1">
            <a:spLocks noGrp="1"/>
          </p:cNvSpPr>
          <p:nvPr>
            <p:ph type="subTitle" idx="3"/>
          </p:nvPr>
        </p:nvSpPr>
        <p:spPr>
          <a:xfrm>
            <a:off x="22131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6" name="Google Shape;2156;p13"/>
          <p:cNvSpPr txBox="1">
            <a:spLocks noGrp="1"/>
          </p:cNvSpPr>
          <p:nvPr>
            <p:ph type="title" idx="4" hasCustomPrompt="1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7" name="Google Shape;2157;p13"/>
          <p:cNvSpPr txBox="1">
            <a:spLocks noGrp="1"/>
          </p:cNvSpPr>
          <p:nvPr>
            <p:ph type="subTitle" idx="5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8" name="Google Shape;2158;p13"/>
          <p:cNvSpPr txBox="1">
            <a:spLocks noGrp="1"/>
          </p:cNvSpPr>
          <p:nvPr>
            <p:ph type="subTitle" idx="6"/>
          </p:nvPr>
        </p:nvSpPr>
        <p:spPr>
          <a:xfrm>
            <a:off x="22131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9" name="Google Shape;2159;p13"/>
          <p:cNvSpPr txBox="1">
            <a:spLocks noGrp="1"/>
          </p:cNvSpPr>
          <p:nvPr>
            <p:ph type="title" idx="7" hasCustomPrompt="1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0" name="Google Shape;2160;p13"/>
          <p:cNvSpPr txBox="1">
            <a:spLocks noGrp="1"/>
          </p:cNvSpPr>
          <p:nvPr>
            <p:ph type="subTitle" idx="8"/>
          </p:nvPr>
        </p:nvSpPr>
        <p:spPr>
          <a:xfrm>
            <a:off x="48534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1" name="Google Shape;2161;p13"/>
          <p:cNvSpPr txBox="1">
            <a:spLocks noGrp="1"/>
          </p:cNvSpPr>
          <p:nvPr>
            <p:ph type="subTitle" idx="9"/>
          </p:nvPr>
        </p:nvSpPr>
        <p:spPr>
          <a:xfrm>
            <a:off x="48534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2" name="Google Shape;2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3" name="Google Shape;2163;p13"/>
          <p:cNvSpPr txBox="1">
            <a:spLocks noGrp="1"/>
          </p:cNvSpPr>
          <p:nvPr>
            <p:ph type="subTitle" idx="14"/>
          </p:nvPr>
        </p:nvSpPr>
        <p:spPr>
          <a:xfrm>
            <a:off x="48534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4" name="Google Shape;2164;p13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165" name="Google Shape;2165;p1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166" name="Google Shape;2166;p1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167" name="Google Shape;2167;p1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0" name="Google Shape;2250;p1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251" name="Google Shape;2251;p1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4" name="Google Shape;2334;p1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972" name="Google Shape;2972;p17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973" name="Google Shape;2973;p17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974" name="Google Shape;2974;p1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5" name="Google Shape;2975;p1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6" name="Google Shape;2976;p1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7" name="Google Shape;2977;p1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8" name="Google Shape;2978;p1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9" name="Google Shape;2979;p1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0" name="Google Shape;2980;p1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1" name="Google Shape;2981;p1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2" name="Google Shape;2982;p1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3" name="Google Shape;2983;p1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4" name="Google Shape;2984;p1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5" name="Google Shape;2985;p1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6" name="Google Shape;2986;p1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7" name="Google Shape;2987;p1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8" name="Google Shape;2988;p1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9" name="Google Shape;2989;p1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0" name="Google Shape;2990;p1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1" name="Google Shape;2991;p1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2" name="Google Shape;2992;p1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3" name="Google Shape;2993;p1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4" name="Google Shape;2994;p1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5" name="Google Shape;2995;p1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6" name="Google Shape;2996;p1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7" name="Google Shape;2997;p1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8" name="Google Shape;2998;p1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9" name="Google Shape;2999;p1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0" name="Google Shape;3000;p1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1" name="Google Shape;3001;p1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2" name="Google Shape;3002;p1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3" name="Google Shape;3003;p1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4" name="Google Shape;3004;p1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5" name="Google Shape;3005;p1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6" name="Google Shape;3006;p1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7" name="Google Shape;3007;p1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8" name="Google Shape;3008;p1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9" name="Google Shape;3009;p1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0" name="Google Shape;3010;p1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1" name="Google Shape;3011;p1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2" name="Google Shape;3012;p1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3" name="Google Shape;3013;p1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4" name="Google Shape;3014;p1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5" name="Google Shape;3015;p1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6" name="Google Shape;3016;p1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7" name="Google Shape;3017;p1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8" name="Google Shape;3018;p1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9" name="Google Shape;3019;p1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0" name="Google Shape;3020;p1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1" name="Google Shape;3021;p1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2" name="Google Shape;3022;p1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3" name="Google Shape;3023;p1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4" name="Google Shape;3024;p1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5" name="Google Shape;3025;p1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6" name="Google Shape;3026;p1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7" name="Google Shape;3027;p1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8" name="Google Shape;3028;p1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9" name="Google Shape;3029;p1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0" name="Google Shape;3030;p1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1" name="Google Shape;3031;p1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2" name="Google Shape;3032;p1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3" name="Google Shape;3033;p1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4" name="Google Shape;3034;p1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5" name="Google Shape;3035;p1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6" name="Google Shape;3036;p1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7" name="Google Shape;3037;p1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8" name="Google Shape;3038;p1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9" name="Google Shape;3039;p1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0" name="Google Shape;3040;p1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1" name="Google Shape;3041;p1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2" name="Google Shape;3042;p1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3" name="Google Shape;3043;p1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4" name="Google Shape;3044;p1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5" name="Google Shape;3045;p1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6" name="Google Shape;3046;p1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7" name="Google Shape;3047;p1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8" name="Google Shape;3048;p1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9" name="Google Shape;3049;p1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0" name="Google Shape;3050;p1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1" name="Google Shape;3051;p1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2" name="Google Shape;3052;p1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3" name="Google Shape;3053;p1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4" name="Google Shape;3054;p1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5" name="Google Shape;3055;p1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6" name="Google Shape;3056;p1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057" name="Google Shape;3057;p17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058" name="Google Shape;3058;p1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9" name="Google Shape;3059;p1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0" name="Google Shape;3060;p1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1" name="Google Shape;3061;p1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2" name="Google Shape;3062;p1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3" name="Google Shape;3063;p1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4" name="Google Shape;3064;p1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5" name="Google Shape;3065;p1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6" name="Google Shape;3066;p1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7" name="Google Shape;3067;p1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8" name="Google Shape;3068;p1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9" name="Google Shape;3069;p1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0" name="Google Shape;3070;p1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1" name="Google Shape;3071;p1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2" name="Google Shape;3072;p1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3" name="Google Shape;3073;p1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4" name="Google Shape;3074;p1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5" name="Google Shape;3075;p1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9" name="Google Shape;3079;p1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0" name="Google Shape;3080;p1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1" name="Google Shape;3081;p1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2" name="Google Shape;3082;p1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3" name="Google Shape;3083;p1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4" name="Google Shape;3084;p1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5" name="Google Shape;3085;p1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6" name="Google Shape;3086;p1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7" name="Google Shape;3087;p1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8" name="Google Shape;3088;p1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9" name="Google Shape;3089;p1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0" name="Google Shape;3090;p1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1" name="Google Shape;3091;p1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2" name="Google Shape;3092;p1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3" name="Google Shape;3093;p1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4" name="Google Shape;3094;p1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5" name="Google Shape;3095;p1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6" name="Google Shape;3096;p1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7" name="Google Shape;3097;p1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8" name="Google Shape;3098;p1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9" name="Google Shape;3099;p1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0" name="Google Shape;3100;p1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1" name="Google Shape;3101;p1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2" name="Google Shape;3102;p1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3" name="Google Shape;3103;p1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4" name="Google Shape;3104;p1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5" name="Google Shape;3105;p1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6" name="Google Shape;3106;p1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7" name="Google Shape;3107;p1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8" name="Google Shape;3108;p1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9" name="Google Shape;3109;p1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0" name="Google Shape;3110;p1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1" name="Google Shape;3111;p1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2" name="Google Shape;3112;p1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3" name="Google Shape;3113;p1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4" name="Google Shape;3114;p1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5" name="Google Shape;3115;p1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6" name="Google Shape;3116;p1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7" name="Google Shape;3117;p1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8" name="Google Shape;3118;p1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9" name="Google Shape;3119;p1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0" name="Google Shape;3120;p1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1" name="Google Shape;3121;p1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2" name="Google Shape;3122;p1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3" name="Google Shape;3123;p1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4" name="Google Shape;3124;p1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5" name="Google Shape;3125;p1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6" name="Google Shape;3126;p1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7" name="Google Shape;3127;p1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8" name="Google Shape;3128;p1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9" name="Google Shape;3129;p1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0" name="Google Shape;3130;p1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1" name="Google Shape;3131;p1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2" name="Google Shape;3132;p1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3" name="Google Shape;3133;p1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4" name="Google Shape;3134;p1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5" name="Google Shape;3135;p1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6" name="Google Shape;3136;p1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7" name="Google Shape;3137;p1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8" name="Google Shape;3138;p1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9" name="Google Shape;3139;p1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40" name="Google Shape;3140;p1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141" name="Google Shape;3141;p17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5" name="Google Shape;3145;p17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6" name="Google Shape;3146;p17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7" name="Google Shape;3147;p17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8" name="Google Shape;3148;p17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9" name="Google Shape;3149;p17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0" name="Google Shape;3150;p17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1" name="Google Shape;3151;p17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2" name="Google Shape;3152;p17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3" name="Google Shape;3153;p17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5" name="Google Shape;3155;p17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6" name="Google Shape;3156;p17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8" name="Google Shape;3158;p17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9" name="Google Shape;3159;p17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0" name="Google Shape;3160;p17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1" name="Google Shape;3161;p17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2" name="Google Shape;3162;p17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3" name="Google Shape;3163;p17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"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" name="Google Shape;3390;p20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3391" name="Google Shape;3391;p20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3392" name="Google Shape;3392;p20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0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0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0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0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0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0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0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0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0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0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0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0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0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0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0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0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0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0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0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0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0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0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0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0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0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0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0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0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0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0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0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0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0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0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0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0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0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0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0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0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0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0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0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0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0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0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0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0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0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0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0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0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0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0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0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0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0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0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0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0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0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0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0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0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0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0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0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0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0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0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0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0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0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0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0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5" name="Google Shape;3475;p20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476" name="Google Shape;3476;p20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0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0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0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0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0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0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0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0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0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0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0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0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0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0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0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0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0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0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0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0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0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0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0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0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0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0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0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0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0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0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0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0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0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0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0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0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0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0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0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0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0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0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0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0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0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0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0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0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0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0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0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0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0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0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0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0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0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0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0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0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0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0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0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0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0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0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0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0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0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0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0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0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0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0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0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0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0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0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0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0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0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0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9" name="Google Shape;3559;p20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0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0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2" name="Google Shape;3582;p20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583" name="Google Shape;3583;p20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"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21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3588" name="Google Shape;3588;p21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3589" name="Google Shape;3589;p2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0" name="Google Shape;3590;p2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1" name="Google Shape;3591;p2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2" name="Google Shape;3592;p2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3" name="Google Shape;3593;p2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4" name="Google Shape;3594;p2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5" name="Google Shape;3595;p2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6" name="Google Shape;3596;p2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7" name="Google Shape;3597;p2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8" name="Google Shape;3598;p2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9" name="Google Shape;3599;p2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0" name="Google Shape;3600;p2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1" name="Google Shape;3601;p2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2" name="Google Shape;3602;p2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3" name="Google Shape;3603;p2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4" name="Google Shape;3604;p2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5" name="Google Shape;3605;p2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6" name="Google Shape;3606;p2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7" name="Google Shape;3607;p2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8" name="Google Shape;3608;p2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9" name="Google Shape;3609;p2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0" name="Google Shape;3610;p2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1" name="Google Shape;3611;p2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2" name="Google Shape;3612;p2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3" name="Google Shape;3613;p2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4" name="Google Shape;3614;p2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5" name="Google Shape;3615;p2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6" name="Google Shape;3616;p2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7" name="Google Shape;3617;p2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8" name="Google Shape;3618;p2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9" name="Google Shape;3619;p2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0" name="Google Shape;3620;p2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1" name="Google Shape;3621;p2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2" name="Google Shape;3622;p2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3" name="Google Shape;3623;p2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4" name="Google Shape;3624;p2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5" name="Google Shape;3625;p2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6" name="Google Shape;3626;p2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7" name="Google Shape;3627;p2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8" name="Google Shape;3628;p2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9" name="Google Shape;3629;p2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0" name="Google Shape;3630;p2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1" name="Google Shape;3631;p2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2" name="Google Shape;3632;p2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3" name="Google Shape;3633;p2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4" name="Google Shape;3634;p2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5" name="Google Shape;3635;p2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6" name="Google Shape;3636;p2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7" name="Google Shape;3637;p2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8" name="Google Shape;3638;p2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9" name="Google Shape;3639;p2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0" name="Google Shape;3640;p2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1" name="Google Shape;3641;p2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2" name="Google Shape;3642;p2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3" name="Google Shape;3643;p2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4" name="Google Shape;3644;p2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5" name="Google Shape;3645;p2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6" name="Google Shape;3646;p2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7" name="Google Shape;3647;p2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8" name="Google Shape;3648;p2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9" name="Google Shape;3649;p2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0" name="Google Shape;3650;p2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1" name="Google Shape;3651;p2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2" name="Google Shape;3652;p2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3" name="Google Shape;3653;p2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4" name="Google Shape;3654;p2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5" name="Google Shape;3655;p2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6" name="Google Shape;3656;p2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7" name="Google Shape;3657;p2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8" name="Google Shape;3658;p2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9" name="Google Shape;3659;p2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0" name="Google Shape;3660;p2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1" name="Google Shape;3661;p2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2" name="Google Shape;3662;p2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3" name="Google Shape;3663;p2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4" name="Google Shape;3664;p2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5" name="Google Shape;3665;p2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6" name="Google Shape;3666;p2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7" name="Google Shape;3667;p2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8" name="Google Shape;3668;p2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9" name="Google Shape;3669;p2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0" name="Google Shape;3670;p2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1" name="Google Shape;3671;p2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672" name="Google Shape;3672;p21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673" name="Google Shape;3673;p2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4" name="Google Shape;3674;p2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5" name="Google Shape;3675;p2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6" name="Google Shape;3676;p2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7" name="Google Shape;3677;p2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8" name="Google Shape;3678;p2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9" name="Google Shape;3679;p2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0" name="Google Shape;3680;p2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1" name="Google Shape;3681;p2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2" name="Google Shape;3682;p2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3" name="Google Shape;3683;p2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4" name="Google Shape;3684;p2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5" name="Google Shape;3685;p2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6" name="Google Shape;3686;p2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7" name="Google Shape;3687;p2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8" name="Google Shape;3688;p2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9" name="Google Shape;3689;p2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0" name="Google Shape;3690;p2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1" name="Google Shape;3691;p2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2" name="Google Shape;3692;p2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3" name="Google Shape;3693;p2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4" name="Google Shape;3694;p2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5" name="Google Shape;3695;p2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6" name="Google Shape;3696;p2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7" name="Google Shape;3697;p2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8" name="Google Shape;3698;p2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9" name="Google Shape;3699;p2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0" name="Google Shape;3700;p2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1" name="Google Shape;3701;p2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2" name="Google Shape;3702;p2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3" name="Google Shape;3703;p2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4" name="Google Shape;3704;p2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5" name="Google Shape;3705;p2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6" name="Google Shape;3706;p2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7" name="Google Shape;3707;p2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8" name="Google Shape;3708;p2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9" name="Google Shape;3709;p2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0" name="Google Shape;3710;p2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1" name="Google Shape;3711;p2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2" name="Google Shape;3712;p2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3" name="Google Shape;3713;p2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4" name="Google Shape;3714;p2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5" name="Google Shape;3715;p2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6" name="Google Shape;3716;p2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7" name="Google Shape;3717;p2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8" name="Google Shape;3718;p2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9" name="Google Shape;3719;p2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0" name="Google Shape;3720;p2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1" name="Google Shape;3721;p2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2" name="Google Shape;3722;p2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3" name="Google Shape;3723;p2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4" name="Google Shape;3724;p2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5" name="Google Shape;3725;p2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6" name="Google Shape;3726;p2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7" name="Google Shape;3727;p2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8" name="Google Shape;3728;p2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9" name="Google Shape;3729;p2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0" name="Google Shape;3730;p2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1" name="Google Shape;3731;p2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2" name="Google Shape;3732;p2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3" name="Google Shape;3733;p2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4" name="Google Shape;3734;p2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5" name="Google Shape;3735;p2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6" name="Google Shape;3736;p2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7" name="Google Shape;3737;p2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8" name="Google Shape;3738;p2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9" name="Google Shape;3739;p2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0" name="Google Shape;3740;p2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1" name="Google Shape;3741;p2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2" name="Google Shape;3742;p2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3" name="Google Shape;3743;p2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4" name="Google Shape;3744;p2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5" name="Google Shape;3745;p2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6" name="Google Shape;3746;p2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7" name="Google Shape;3747;p2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8" name="Google Shape;3748;p2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9" name="Google Shape;3749;p2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0" name="Google Shape;3750;p2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1" name="Google Shape;3751;p2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2" name="Google Shape;3752;p2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3" name="Google Shape;3753;p2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4" name="Google Shape;3754;p2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5" name="Google Shape;3755;p2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756" name="Google Shape;3756;p21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7" name="Google Shape;3757;p21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8" name="Google Shape;3758;p21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9" name="Google Shape;3759;p21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0" name="Google Shape;3760;p21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1" name="Google Shape;3761;p21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2" name="Google Shape;3762;p21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3" name="Google Shape;3763;p21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4" name="Google Shape;3764;p21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5" name="Google Shape;3765;p21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6" name="Google Shape;3766;p21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7" name="Google Shape;3767;p21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8" name="Google Shape;3768;p21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9" name="Google Shape;3769;p21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0" name="Google Shape;3770;p21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1" name="Google Shape;3771;p21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2" name="Google Shape;3772;p21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3" name="Google Shape;3773;p21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4" name="Google Shape;3774;p21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5" name="Google Shape;3775;p21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6" name="Google Shape;3776;p21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7" name="Google Shape;3777;p21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8" name="Google Shape;3778;p21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9" name="Google Shape;3779;p21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0" name="Google Shape;3780;p21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1" name="Google Shape;3781;p21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9" r:id="rId6"/>
    <p:sldLayoutId id="2147483663" r:id="rId7"/>
    <p:sldLayoutId id="2147483666" r:id="rId8"/>
    <p:sldLayoutId id="2147483667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g"/><Relationship Id="rId7" Type="http://schemas.openxmlformats.org/officeDocument/2006/relationships/customXml" Target="../ink/ink5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4.sv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24"/>
          <p:cNvSpPr txBox="1">
            <a:spLocks noGrp="1"/>
          </p:cNvSpPr>
          <p:nvPr>
            <p:ph type="ctrTitle"/>
          </p:nvPr>
        </p:nvSpPr>
        <p:spPr>
          <a:xfrm>
            <a:off x="3863813" y="588159"/>
            <a:ext cx="5473730" cy="22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Car </a:t>
            </a:r>
            <a:br>
              <a:rPr lang="pt-BR" dirty="0">
                <a:solidFill>
                  <a:schemeClr val="dk2"/>
                </a:solidFill>
              </a:rPr>
            </a:br>
            <a:r>
              <a:rPr lang="pt-BR" dirty="0"/>
              <a:t>Rental system </a:t>
            </a:r>
            <a:endParaRPr dirty="0"/>
          </a:p>
        </p:txBody>
      </p:sp>
      <p:sp>
        <p:nvSpPr>
          <p:cNvPr id="3791" name="Google Shape;3791;p24"/>
          <p:cNvSpPr/>
          <p:nvPr/>
        </p:nvSpPr>
        <p:spPr>
          <a:xfrm>
            <a:off x="7949748" y="447781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24"/>
          <p:cNvSpPr/>
          <p:nvPr/>
        </p:nvSpPr>
        <p:spPr>
          <a:xfrm>
            <a:off x="2969221" y="17879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3" name="Google Shape;3793;p24"/>
          <p:cNvGrpSpPr/>
          <p:nvPr/>
        </p:nvGrpSpPr>
        <p:grpSpPr>
          <a:xfrm>
            <a:off x="-6036585" y="473688"/>
            <a:ext cx="10321971" cy="5233522"/>
            <a:chOff x="-6036650" y="495300"/>
            <a:chExt cx="10321971" cy="5233522"/>
          </a:xfrm>
        </p:grpSpPr>
        <p:sp>
          <p:nvSpPr>
            <p:cNvPr id="3794" name="Google Shape;3794;p24"/>
            <p:cNvSpPr/>
            <p:nvPr/>
          </p:nvSpPr>
          <p:spPr>
            <a:xfrm>
              <a:off x="443330" y="1460569"/>
              <a:ext cx="673061" cy="230582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4"/>
            <p:cNvSpPr/>
            <p:nvPr/>
          </p:nvSpPr>
          <p:spPr>
            <a:xfrm>
              <a:off x="-1754256" y="1833346"/>
              <a:ext cx="811527" cy="277546"/>
            </a:xfrm>
            <a:custGeom>
              <a:avLst/>
              <a:gdLst/>
              <a:ahLst/>
              <a:cxnLst/>
              <a:rect l="l" t="t" r="r" b="b"/>
              <a:pathLst>
                <a:path w="4459" h="1525" extrusionOk="0">
                  <a:moveTo>
                    <a:pt x="2180" y="0"/>
                  </a:moveTo>
                  <a:cubicBezTo>
                    <a:pt x="2040" y="0"/>
                    <a:pt x="1889" y="47"/>
                    <a:pt x="1742" y="157"/>
                  </a:cubicBezTo>
                  <a:cubicBezTo>
                    <a:pt x="1555" y="393"/>
                    <a:pt x="1536" y="639"/>
                    <a:pt x="1614" y="836"/>
                  </a:cubicBezTo>
                  <a:cubicBezTo>
                    <a:pt x="1407" y="845"/>
                    <a:pt x="1221" y="954"/>
                    <a:pt x="1112" y="1121"/>
                  </a:cubicBezTo>
                  <a:cubicBezTo>
                    <a:pt x="1004" y="954"/>
                    <a:pt x="817" y="856"/>
                    <a:pt x="611" y="856"/>
                  </a:cubicBezTo>
                  <a:cubicBezTo>
                    <a:pt x="266" y="856"/>
                    <a:pt x="1" y="1121"/>
                    <a:pt x="1" y="1466"/>
                  </a:cubicBezTo>
                  <a:lnTo>
                    <a:pt x="1" y="1525"/>
                  </a:lnTo>
                  <a:lnTo>
                    <a:pt x="4458" y="1525"/>
                  </a:lnTo>
                  <a:lnTo>
                    <a:pt x="4458" y="1446"/>
                  </a:lnTo>
                  <a:cubicBezTo>
                    <a:pt x="4458" y="1112"/>
                    <a:pt x="4193" y="836"/>
                    <a:pt x="3848" y="836"/>
                  </a:cubicBezTo>
                  <a:cubicBezTo>
                    <a:pt x="3681" y="836"/>
                    <a:pt x="3533" y="905"/>
                    <a:pt x="3425" y="1013"/>
                  </a:cubicBezTo>
                  <a:cubicBezTo>
                    <a:pt x="3287" y="797"/>
                    <a:pt x="3061" y="649"/>
                    <a:pt x="2795" y="620"/>
                  </a:cubicBezTo>
                  <a:lnTo>
                    <a:pt x="2795" y="609"/>
                  </a:lnTo>
                  <a:cubicBezTo>
                    <a:pt x="2795" y="275"/>
                    <a:pt x="2520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4"/>
            <p:cNvSpPr/>
            <p:nvPr/>
          </p:nvSpPr>
          <p:spPr>
            <a:xfrm>
              <a:off x="1987059" y="2850348"/>
              <a:ext cx="539441" cy="1478002"/>
            </a:xfrm>
            <a:custGeom>
              <a:avLst/>
              <a:gdLst/>
              <a:ahLst/>
              <a:cxnLst/>
              <a:rect l="l" t="t" r="r" b="b"/>
              <a:pathLst>
                <a:path w="2964" h="8121" extrusionOk="0">
                  <a:moveTo>
                    <a:pt x="1" y="1"/>
                  </a:moveTo>
                  <a:lnTo>
                    <a:pt x="1" y="8120"/>
                  </a:lnTo>
                  <a:lnTo>
                    <a:pt x="2963" y="812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4"/>
            <p:cNvSpPr/>
            <p:nvPr/>
          </p:nvSpPr>
          <p:spPr>
            <a:xfrm>
              <a:off x="3031359" y="2374061"/>
              <a:ext cx="575112" cy="1954289"/>
            </a:xfrm>
            <a:custGeom>
              <a:avLst/>
              <a:gdLst/>
              <a:ahLst/>
              <a:cxnLst/>
              <a:rect l="l" t="t" r="r" b="b"/>
              <a:pathLst>
                <a:path w="3160" h="10738" extrusionOk="0">
                  <a:moveTo>
                    <a:pt x="1" y="0"/>
                  </a:moveTo>
                  <a:lnTo>
                    <a:pt x="1" y="10737"/>
                  </a:lnTo>
                  <a:lnTo>
                    <a:pt x="3159" y="10737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4"/>
            <p:cNvSpPr/>
            <p:nvPr/>
          </p:nvSpPr>
          <p:spPr>
            <a:xfrm>
              <a:off x="3477252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4"/>
            <p:cNvSpPr/>
            <p:nvPr/>
          </p:nvSpPr>
          <p:spPr>
            <a:xfrm>
              <a:off x="3384070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4"/>
            <p:cNvSpPr/>
            <p:nvPr/>
          </p:nvSpPr>
          <p:spPr>
            <a:xfrm>
              <a:off x="3291069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4"/>
            <p:cNvSpPr/>
            <p:nvPr/>
          </p:nvSpPr>
          <p:spPr>
            <a:xfrm>
              <a:off x="3197887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4"/>
            <p:cNvSpPr/>
            <p:nvPr/>
          </p:nvSpPr>
          <p:spPr>
            <a:xfrm>
              <a:off x="3104704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4"/>
            <p:cNvSpPr/>
            <p:nvPr/>
          </p:nvSpPr>
          <p:spPr>
            <a:xfrm>
              <a:off x="3477252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4"/>
            <p:cNvSpPr/>
            <p:nvPr/>
          </p:nvSpPr>
          <p:spPr>
            <a:xfrm>
              <a:off x="3384070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4"/>
            <p:cNvSpPr/>
            <p:nvPr/>
          </p:nvSpPr>
          <p:spPr>
            <a:xfrm>
              <a:off x="3291069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4"/>
            <p:cNvSpPr/>
            <p:nvPr/>
          </p:nvSpPr>
          <p:spPr>
            <a:xfrm>
              <a:off x="3197887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4"/>
            <p:cNvSpPr/>
            <p:nvPr/>
          </p:nvSpPr>
          <p:spPr>
            <a:xfrm>
              <a:off x="3104704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4"/>
            <p:cNvSpPr/>
            <p:nvPr/>
          </p:nvSpPr>
          <p:spPr>
            <a:xfrm>
              <a:off x="3477252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4"/>
            <p:cNvSpPr/>
            <p:nvPr/>
          </p:nvSpPr>
          <p:spPr>
            <a:xfrm>
              <a:off x="3384070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4"/>
            <p:cNvSpPr/>
            <p:nvPr/>
          </p:nvSpPr>
          <p:spPr>
            <a:xfrm>
              <a:off x="3291069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4"/>
            <p:cNvSpPr/>
            <p:nvPr/>
          </p:nvSpPr>
          <p:spPr>
            <a:xfrm>
              <a:off x="3197887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4"/>
            <p:cNvSpPr/>
            <p:nvPr/>
          </p:nvSpPr>
          <p:spPr>
            <a:xfrm>
              <a:off x="3104704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4"/>
            <p:cNvSpPr/>
            <p:nvPr/>
          </p:nvSpPr>
          <p:spPr>
            <a:xfrm>
              <a:off x="3477252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4"/>
            <p:cNvSpPr/>
            <p:nvPr/>
          </p:nvSpPr>
          <p:spPr>
            <a:xfrm>
              <a:off x="3384070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4"/>
            <p:cNvSpPr/>
            <p:nvPr/>
          </p:nvSpPr>
          <p:spPr>
            <a:xfrm>
              <a:off x="3291069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4"/>
            <p:cNvSpPr/>
            <p:nvPr/>
          </p:nvSpPr>
          <p:spPr>
            <a:xfrm>
              <a:off x="3197887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4"/>
            <p:cNvSpPr/>
            <p:nvPr/>
          </p:nvSpPr>
          <p:spPr>
            <a:xfrm>
              <a:off x="3104704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4"/>
            <p:cNvSpPr/>
            <p:nvPr/>
          </p:nvSpPr>
          <p:spPr>
            <a:xfrm>
              <a:off x="3477252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4"/>
            <p:cNvSpPr/>
            <p:nvPr/>
          </p:nvSpPr>
          <p:spPr>
            <a:xfrm>
              <a:off x="3384070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4"/>
            <p:cNvSpPr/>
            <p:nvPr/>
          </p:nvSpPr>
          <p:spPr>
            <a:xfrm>
              <a:off x="3291069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4"/>
            <p:cNvSpPr/>
            <p:nvPr/>
          </p:nvSpPr>
          <p:spPr>
            <a:xfrm>
              <a:off x="3197887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4"/>
            <p:cNvSpPr/>
            <p:nvPr/>
          </p:nvSpPr>
          <p:spPr>
            <a:xfrm>
              <a:off x="3104704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4"/>
            <p:cNvSpPr/>
            <p:nvPr/>
          </p:nvSpPr>
          <p:spPr>
            <a:xfrm>
              <a:off x="3477252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4"/>
            <p:cNvSpPr/>
            <p:nvPr/>
          </p:nvSpPr>
          <p:spPr>
            <a:xfrm>
              <a:off x="3384070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4"/>
            <p:cNvSpPr/>
            <p:nvPr/>
          </p:nvSpPr>
          <p:spPr>
            <a:xfrm>
              <a:off x="3291069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4"/>
            <p:cNvSpPr/>
            <p:nvPr/>
          </p:nvSpPr>
          <p:spPr>
            <a:xfrm>
              <a:off x="3197887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4"/>
            <p:cNvSpPr/>
            <p:nvPr/>
          </p:nvSpPr>
          <p:spPr>
            <a:xfrm>
              <a:off x="3104704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4"/>
            <p:cNvSpPr/>
            <p:nvPr/>
          </p:nvSpPr>
          <p:spPr>
            <a:xfrm>
              <a:off x="3477252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9" name="Google Shape;3829;p24"/>
            <p:cNvSpPr/>
            <p:nvPr/>
          </p:nvSpPr>
          <p:spPr>
            <a:xfrm>
              <a:off x="3384070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4"/>
            <p:cNvSpPr/>
            <p:nvPr/>
          </p:nvSpPr>
          <p:spPr>
            <a:xfrm>
              <a:off x="3291069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4"/>
            <p:cNvSpPr/>
            <p:nvPr/>
          </p:nvSpPr>
          <p:spPr>
            <a:xfrm>
              <a:off x="3197887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4"/>
            <p:cNvSpPr/>
            <p:nvPr/>
          </p:nvSpPr>
          <p:spPr>
            <a:xfrm>
              <a:off x="3104704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4"/>
            <p:cNvSpPr/>
            <p:nvPr/>
          </p:nvSpPr>
          <p:spPr>
            <a:xfrm>
              <a:off x="3477252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4"/>
            <p:cNvSpPr/>
            <p:nvPr/>
          </p:nvSpPr>
          <p:spPr>
            <a:xfrm>
              <a:off x="3384070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4"/>
            <p:cNvSpPr/>
            <p:nvPr/>
          </p:nvSpPr>
          <p:spPr>
            <a:xfrm>
              <a:off x="3291069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4"/>
            <p:cNvSpPr/>
            <p:nvPr/>
          </p:nvSpPr>
          <p:spPr>
            <a:xfrm>
              <a:off x="3197887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4"/>
            <p:cNvSpPr/>
            <p:nvPr/>
          </p:nvSpPr>
          <p:spPr>
            <a:xfrm>
              <a:off x="3104704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4"/>
            <p:cNvSpPr/>
            <p:nvPr/>
          </p:nvSpPr>
          <p:spPr>
            <a:xfrm>
              <a:off x="1000271" y="2621214"/>
              <a:ext cx="996072" cy="1707137"/>
            </a:xfrm>
            <a:custGeom>
              <a:avLst/>
              <a:gdLst/>
              <a:ahLst/>
              <a:cxnLst/>
              <a:rect l="l" t="t" r="r" b="b"/>
              <a:pathLst>
                <a:path w="5473" h="9380" extrusionOk="0">
                  <a:moveTo>
                    <a:pt x="1" y="0"/>
                  </a:moveTo>
                  <a:lnTo>
                    <a:pt x="1" y="9379"/>
                  </a:lnTo>
                  <a:lnTo>
                    <a:pt x="5472" y="93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4"/>
            <p:cNvSpPr/>
            <p:nvPr/>
          </p:nvSpPr>
          <p:spPr>
            <a:xfrm>
              <a:off x="1895879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4"/>
            <p:cNvSpPr/>
            <p:nvPr/>
          </p:nvSpPr>
          <p:spPr>
            <a:xfrm>
              <a:off x="1802696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4"/>
            <p:cNvSpPr/>
            <p:nvPr/>
          </p:nvSpPr>
          <p:spPr>
            <a:xfrm>
              <a:off x="1709514" y="2805759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4"/>
            <p:cNvSpPr/>
            <p:nvPr/>
          </p:nvSpPr>
          <p:spPr>
            <a:xfrm>
              <a:off x="1616513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4"/>
            <p:cNvSpPr/>
            <p:nvPr/>
          </p:nvSpPr>
          <p:spPr>
            <a:xfrm>
              <a:off x="1521511" y="2805759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4"/>
            <p:cNvSpPr/>
            <p:nvPr/>
          </p:nvSpPr>
          <p:spPr>
            <a:xfrm>
              <a:off x="1895879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4"/>
            <p:cNvSpPr/>
            <p:nvPr/>
          </p:nvSpPr>
          <p:spPr>
            <a:xfrm>
              <a:off x="1802696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4"/>
            <p:cNvSpPr/>
            <p:nvPr/>
          </p:nvSpPr>
          <p:spPr>
            <a:xfrm>
              <a:off x="1709514" y="2916778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4"/>
            <p:cNvSpPr/>
            <p:nvPr/>
          </p:nvSpPr>
          <p:spPr>
            <a:xfrm>
              <a:off x="1616513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4"/>
            <p:cNvSpPr/>
            <p:nvPr/>
          </p:nvSpPr>
          <p:spPr>
            <a:xfrm>
              <a:off x="1521511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>
              <a:off x="1895879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>
              <a:off x="1802696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>
              <a:off x="1709514" y="3029434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>
              <a:off x="1616513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>
              <a:off x="1521511" y="3029434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>
              <a:off x="1895879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>
              <a:off x="1802696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4"/>
            <p:cNvSpPr/>
            <p:nvPr/>
          </p:nvSpPr>
          <p:spPr>
            <a:xfrm>
              <a:off x="1709514" y="3140635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4"/>
            <p:cNvSpPr/>
            <p:nvPr/>
          </p:nvSpPr>
          <p:spPr>
            <a:xfrm>
              <a:off x="1616513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4"/>
            <p:cNvSpPr/>
            <p:nvPr/>
          </p:nvSpPr>
          <p:spPr>
            <a:xfrm>
              <a:off x="1521511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4"/>
            <p:cNvSpPr/>
            <p:nvPr/>
          </p:nvSpPr>
          <p:spPr>
            <a:xfrm>
              <a:off x="1423050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4"/>
            <p:cNvSpPr/>
            <p:nvPr/>
          </p:nvSpPr>
          <p:spPr>
            <a:xfrm>
              <a:off x="1329868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4"/>
            <p:cNvSpPr/>
            <p:nvPr/>
          </p:nvSpPr>
          <p:spPr>
            <a:xfrm>
              <a:off x="1236685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6" y="49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4"/>
            <p:cNvSpPr/>
            <p:nvPr/>
          </p:nvSpPr>
          <p:spPr>
            <a:xfrm>
              <a:off x="1143685" y="2805759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4"/>
            <p:cNvSpPr/>
            <p:nvPr/>
          </p:nvSpPr>
          <p:spPr>
            <a:xfrm>
              <a:off x="1050502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4"/>
            <p:cNvSpPr/>
            <p:nvPr/>
          </p:nvSpPr>
          <p:spPr>
            <a:xfrm>
              <a:off x="1423050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4"/>
            <p:cNvSpPr/>
            <p:nvPr/>
          </p:nvSpPr>
          <p:spPr>
            <a:xfrm>
              <a:off x="1329868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4"/>
            <p:cNvSpPr/>
            <p:nvPr/>
          </p:nvSpPr>
          <p:spPr>
            <a:xfrm>
              <a:off x="1236685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4"/>
            <p:cNvSpPr/>
            <p:nvPr/>
          </p:nvSpPr>
          <p:spPr>
            <a:xfrm>
              <a:off x="1143685" y="2916778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4"/>
            <p:cNvSpPr/>
            <p:nvPr/>
          </p:nvSpPr>
          <p:spPr>
            <a:xfrm>
              <a:off x="1050502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4"/>
            <p:cNvSpPr/>
            <p:nvPr/>
          </p:nvSpPr>
          <p:spPr>
            <a:xfrm>
              <a:off x="1423050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4"/>
            <p:cNvSpPr/>
            <p:nvPr/>
          </p:nvSpPr>
          <p:spPr>
            <a:xfrm>
              <a:off x="1329868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4"/>
            <p:cNvSpPr/>
            <p:nvPr/>
          </p:nvSpPr>
          <p:spPr>
            <a:xfrm>
              <a:off x="1236685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4"/>
            <p:cNvSpPr/>
            <p:nvPr/>
          </p:nvSpPr>
          <p:spPr>
            <a:xfrm>
              <a:off x="1143685" y="3029434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4"/>
            <p:cNvSpPr/>
            <p:nvPr/>
          </p:nvSpPr>
          <p:spPr>
            <a:xfrm>
              <a:off x="1050502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4"/>
            <p:cNvSpPr/>
            <p:nvPr/>
          </p:nvSpPr>
          <p:spPr>
            <a:xfrm>
              <a:off x="1423050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4"/>
            <p:cNvSpPr/>
            <p:nvPr/>
          </p:nvSpPr>
          <p:spPr>
            <a:xfrm>
              <a:off x="1329868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4"/>
            <p:cNvSpPr/>
            <p:nvPr/>
          </p:nvSpPr>
          <p:spPr>
            <a:xfrm>
              <a:off x="1236685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4"/>
            <p:cNvSpPr/>
            <p:nvPr/>
          </p:nvSpPr>
          <p:spPr>
            <a:xfrm>
              <a:off x="1143685" y="3140635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4"/>
            <p:cNvSpPr/>
            <p:nvPr/>
          </p:nvSpPr>
          <p:spPr>
            <a:xfrm>
              <a:off x="1050502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4"/>
            <p:cNvSpPr/>
            <p:nvPr/>
          </p:nvSpPr>
          <p:spPr>
            <a:xfrm>
              <a:off x="1892239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4"/>
            <p:cNvSpPr/>
            <p:nvPr/>
          </p:nvSpPr>
          <p:spPr>
            <a:xfrm>
              <a:off x="1799056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4"/>
            <p:cNvSpPr/>
            <p:nvPr/>
          </p:nvSpPr>
          <p:spPr>
            <a:xfrm>
              <a:off x="1706056" y="3280227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4"/>
            <p:cNvSpPr/>
            <p:nvPr/>
          </p:nvSpPr>
          <p:spPr>
            <a:xfrm>
              <a:off x="1612873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4"/>
            <p:cNvSpPr/>
            <p:nvPr/>
          </p:nvSpPr>
          <p:spPr>
            <a:xfrm>
              <a:off x="1519691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4"/>
            <p:cNvSpPr/>
            <p:nvPr/>
          </p:nvSpPr>
          <p:spPr>
            <a:xfrm>
              <a:off x="1892239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4"/>
            <p:cNvSpPr/>
            <p:nvPr/>
          </p:nvSpPr>
          <p:spPr>
            <a:xfrm>
              <a:off x="1799056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4"/>
            <p:cNvSpPr/>
            <p:nvPr/>
          </p:nvSpPr>
          <p:spPr>
            <a:xfrm>
              <a:off x="1706056" y="3391245"/>
              <a:ext cx="55509" cy="91727"/>
            </a:xfrm>
            <a:custGeom>
              <a:avLst/>
              <a:gdLst/>
              <a:ahLst/>
              <a:cxnLst/>
              <a:rect l="l" t="t" r="r" b="b"/>
              <a:pathLst>
                <a:path w="30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4"/>
            <p:cNvSpPr/>
            <p:nvPr/>
          </p:nvSpPr>
          <p:spPr>
            <a:xfrm>
              <a:off x="1612873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4"/>
            <p:cNvSpPr/>
            <p:nvPr/>
          </p:nvSpPr>
          <p:spPr>
            <a:xfrm>
              <a:off x="1519691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4"/>
            <p:cNvSpPr/>
            <p:nvPr/>
          </p:nvSpPr>
          <p:spPr>
            <a:xfrm>
              <a:off x="1892239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4"/>
            <p:cNvSpPr/>
            <p:nvPr/>
          </p:nvSpPr>
          <p:spPr>
            <a:xfrm>
              <a:off x="1799056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4"/>
            <p:cNvSpPr/>
            <p:nvPr/>
          </p:nvSpPr>
          <p:spPr>
            <a:xfrm>
              <a:off x="1706056" y="3504266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4"/>
            <p:cNvSpPr/>
            <p:nvPr/>
          </p:nvSpPr>
          <p:spPr>
            <a:xfrm>
              <a:off x="1612873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4"/>
            <p:cNvSpPr/>
            <p:nvPr/>
          </p:nvSpPr>
          <p:spPr>
            <a:xfrm>
              <a:off x="1519691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4"/>
            <p:cNvSpPr/>
            <p:nvPr/>
          </p:nvSpPr>
          <p:spPr>
            <a:xfrm>
              <a:off x="1892239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4"/>
            <p:cNvSpPr/>
            <p:nvPr/>
          </p:nvSpPr>
          <p:spPr>
            <a:xfrm>
              <a:off x="1799056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4"/>
            <p:cNvSpPr/>
            <p:nvPr/>
          </p:nvSpPr>
          <p:spPr>
            <a:xfrm>
              <a:off x="1706056" y="3615284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4"/>
            <p:cNvSpPr/>
            <p:nvPr/>
          </p:nvSpPr>
          <p:spPr>
            <a:xfrm>
              <a:off x="1612873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4"/>
            <p:cNvSpPr/>
            <p:nvPr/>
          </p:nvSpPr>
          <p:spPr>
            <a:xfrm>
              <a:off x="1519691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4"/>
            <p:cNvSpPr/>
            <p:nvPr/>
          </p:nvSpPr>
          <p:spPr>
            <a:xfrm>
              <a:off x="1421230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4"/>
            <p:cNvSpPr/>
            <p:nvPr/>
          </p:nvSpPr>
          <p:spPr>
            <a:xfrm>
              <a:off x="1328048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4"/>
            <p:cNvSpPr/>
            <p:nvPr/>
          </p:nvSpPr>
          <p:spPr>
            <a:xfrm>
              <a:off x="1234865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4"/>
            <p:cNvSpPr/>
            <p:nvPr/>
          </p:nvSpPr>
          <p:spPr>
            <a:xfrm>
              <a:off x="1141683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4"/>
            <p:cNvSpPr/>
            <p:nvPr/>
          </p:nvSpPr>
          <p:spPr>
            <a:xfrm>
              <a:off x="1048682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4"/>
            <p:cNvSpPr/>
            <p:nvPr/>
          </p:nvSpPr>
          <p:spPr>
            <a:xfrm>
              <a:off x="1421230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4"/>
            <p:cNvSpPr/>
            <p:nvPr/>
          </p:nvSpPr>
          <p:spPr>
            <a:xfrm>
              <a:off x="1328048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4"/>
            <p:cNvSpPr/>
            <p:nvPr/>
          </p:nvSpPr>
          <p:spPr>
            <a:xfrm>
              <a:off x="1234865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4"/>
            <p:cNvSpPr/>
            <p:nvPr/>
          </p:nvSpPr>
          <p:spPr>
            <a:xfrm>
              <a:off x="1141683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4"/>
            <p:cNvSpPr/>
            <p:nvPr/>
          </p:nvSpPr>
          <p:spPr>
            <a:xfrm>
              <a:off x="1048682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4"/>
            <p:cNvSpPr/>
            <p:nvPr/>
          </p:nvSpPr>
          <p:spPr>
            <a:xfrm>
              <a:off x="1421230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4"/>
            <p:cNvSpPr/>
            <p:nvPr/>
          </p:nvSpPr>
          <p:spPr>
            <a:xfrm>
              <a:off x="1328048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4"/>
            <p:cNvSpPr/>
            <p:nvPr/>
          </p:nvSpPr>
          <p:spPr>
            <a:xfrm>
              <a:off x="1234865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4"/>
            <p:cNvSpPr/>
            <p:nvPr/>
          </p:nvSpPr>
          <p:spPr>
            <a:xfrm>
              <a:off x="1141683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4"/>
            <p:cNvSpPr/>
            <p:nvPr/>
          </p:nvSpPr>
          <p:spPr>
            <a:xfrm>
              <a:off x="1048682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4"/>
            <p:cNvSpPr/>
            <p:nvPr/>
          </p:nvSpPr>
          <p:spPr>
            <a:xfrm>
              <a:off x="1421230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4"/>
            <p:cNvSpPr/>
            <p:nvPr/>
          </p:nvSpPr>
          <p:spPr>
            <a:xfrm>
              <a:off x="1328048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4"/>
            <p:cNvSpPr/>
            <p:nvPr/>
          </p:nvSpPr>
          <p:spPr>
            <a:xfrm>
              <a:off x="1234865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4"/>
            <p:cNvSpPr/>
            <p:nvPr/>
          </p:nvSpPr>
          <p:spPr>
            <a:xfrm>
              <a:off x="1141683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4"/>
            <p:cNvSpPr/>
            <p:nvPr/>
          </p:nvSpPr>
          <p:spPr>
            <a:xfrm>
              <a:off x="1048682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4"/>
            <p:cNvSpPr/>
            <p:nvPr/>
          </p:nvSpPr>
          <p:spPr>
            <a:xfrm>
              <a:off x="1890419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4"/>
            <p:cNvSpPr/>
            <p:nvPr/>
          </p:nvSpPr>
          <p:spPr>
            <a:xfrm>
              <a:off x="1797236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4"/>
            <p:cNvSpPr/>
            <p:nvPr/>
          </p:nvSpPr>
          <p:spPr>
            <a:xfrm>
              <a:off x="1704054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4"/>
            <p:cNvSpPr/>
            <p:nvPr/>
          </p:nvSpPr>
          <p:spPr>
            <a:xfrm>
              <a:off x="1611053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4"/>
            <p:cNvSpPr/>
            <p:nvPr/>
          </p:nvSpPr>
          <p:spPr>
            <a:xfrm>
              <a:off x="1517871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4"/>
            <p:cNvSpPr/>
            <p:nvPr/>
          </p:nvSpPr>
          <p:spPr>
            <a:xfrm>
              <a:off x="1890419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4"/>
            <p:cNvSpPr/>
            <p:nvPr/>
          </p:nvSpPr>
          <p:spPr>
            <a:xfrm>
              <a:off x="1797236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4"/>
            <p:cNvSpPr/>
            <p:nvPr/>
          </p:nvSpPr>
          <p:spPr>
            <a:xfrm>
              <a:off x="1704054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4"/>
            <p:cNvSpPr/>
            <p:nvPr/>
          </p:nvSpPr>
          <p:spPr>
            <a:xfrm>
              <a:off x="1611053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4"/>
            <p:cNvSpPr/>
            <p:nvPr/>
          </p:nvSpPr>
          <p:spPr>
            <a:xfrm>
              <a:off x="1517871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4"/>
            <p:cNvSpPr/>
            <p:nvPr/>
          </p:nvSpPr>
          <p:spPr>
            <a:xfrm>
              <a:off x="1890419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4"/>
            <p:cNvSpPr/>
            <p:nvPr/>
          </p:nvSpPr>
          <p:spPr>
            <a:xfrm>
              <a:off x="1797236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4"/>
            <p:cNvSpPr/>
            <p:nvPr/>
          </p:nvSpPr>
          <p:spPr>
            <a:xfrm>
              <a:off x="1704054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4"/>
            <p:cNvSpPr/>
            <p:nvPr/>
          </p:nvSpPr>
          <p:spPr>
            <a:xfrm>
              <a:off x="1611053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4"/>
            <p:cNvSpPr/>
            <p:nvPr/>
          </p:nvSpPr>
          <p:spPr>
            <a:xfrm>
              <a:off x="1517871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4"/>
            <p:cNvSpPr/>
            <p:nvPr/>
          </p:nvSpPr>
          <p:spPr>
            <a:xfrm>
              <a:off x="1890419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4"/>
            <p:cNvSpPr/>
            <p:nvPr/>
          </p:nvSpPr>
          <p:spPr>
            <a:xfrm>
              <a:off x="1797236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4"/>
            <p:cNvSpPr/>
            <p:nvPr/>
          </p:nvSpPr>
          <p:spPr>
            <a:xfrm>
              <a:off x="1704054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4"/>
            <p:cNvSpPr/>
            <p:nvPr/>
          </p:nvSpPr>
          <p:spPr>
            <a:xfrm>
              <a:off x="1611053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4"/>
            <p:cNvSpPr/>
            <p:nvPr/>
          </p:nvSpPr>
          <p:spPr>
            <a:xfrm>
              <a:off x="1517871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4"/>
            <p:cNvSpPr/>
            <p:nvPr/>
          </p:nvSpPr>
          <p:spPr>
            <a:xfrm>
              <a:off x="1419410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4"/>
            <p:cNvSpPr/>
            <p:nvPr/>
          </p:nvSpPr>
          <p:spPr>
            <a:xfrm>
              <a:off x="1326228" y="3754876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4"/>
            <p:cNvSpPr/>
            <p:nvPr/>
          </p:nvSpPr>
          <p:spPr>
            <a:xfrm>
              <a:off x="1233227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4"/>
            <p:cNvSpPr/>
            <p:nvPr/>
          </p:nvSpPr>
          <p:spPr>
            <a:xfrm>
              <a:off x="1140045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4"/>
            <p:cNvSpPr/>
            <p:nvPr/>
          </p:nvSpPr>
          <p:spPr>
            <a:xfrm>
              <a:off x="1046862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4"/>
            <p:cNvSpPr/>
            <p:nvPr/>
          </p:nvSpPr>
          <p:spPr>
            <a:xfrm>
              <a:off x="1419410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4"/>
            <p:cNvSpPr/>
            <p:nvPr/>
          </p:nvSpPr>
          <p:spPr>
            <a:xfrm>
              <a:off x="1326228" y="3866077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4"/>
            <p:cNvSpPr/>
            <p:nvPr/>
          </p:nvSpPr>
          <p:spPr>
            <a:xfrm>
              <a:off x="1233227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4"/>
            <p:cNvSpPr/>
            <p:nvPr/>
          </p:nvSpPr>
          <p:spPr>
            <a:xfrm>
              <a:off x="1140045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4"/>
            <p:cNvSpPr/>
            <p:nvPr/>
          </p:nvSpPr>
          <p:spPr>
            <a:xfrm>
              <a:off x="1046862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4"/>
            <p:cNvSpPr/>
            <p:nvPr/>
          </p:nvSpPr>
          <p:spPr>
            <a:xfrm>
              <a:off x="1419410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4"/>
            <p:cNvSpPr/>
            <p:nvPr/>
          </p:nvSpPr>
          <p:spPr>
            <a:xfrm>
              <a:off x="1326228" y="3978733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4"/>
            <p:cNvSpPr/>
            <p:nvPr/>
          </p:nvSpPr>
          <p:spPr>
            <a:xfrm>
              <a:off x="1233227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4"/>
            <p:cNvSpPr/>
            <p:nvPr/>
          </p:nvSpPr>
          <p:spPr>
            <a:xfrm>
              <a:off x="1140045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4"/>
            <p:cNvSpPr/>
            <p:nvPr/>
          </p:nvSpPr>
          <p:spPr>
            <a:xfrm>
              <a:off x="1046862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4"/>
            <p:cNvSpPr/>
            <p:nvPr/>
          </p:nvSpPr>
          <p:spPr>
            <a:xfrm>
              <a:off x="1419410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4"/>
            <p:cNvSpPr/>
            <p:nvPr/>
          </p:nvSpPr>
          <p:spPr>
            <a:xfrm>
              <a:off x="1326228" y="4089752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4"/>
            <p:cNvSpPr/>
            <p:nvPr/>
          </p:nvSpPr>
          <p:spPr>
            <a:xfrm>
              <a:off x="1233227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4"/>
            <p:cNvSpPr/>
            <p:nvPr/>
          </p:nvSpPr>
          <p:spPr>
            <a:xfrm>
              <a:off x="1140045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4"/>
            <p:cNvSpPr/>
            <p:nvPr/>
          </p:nvSpPr>
          <p:spPr>
            <a:xfrm>
              <a:off x="1046862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4"/>
            <p:cNvSpPr/>
            <p:nvPr/>
          </p:nvSpPr>
          <p:spPr>
            <a:xfrm>
              <a:off x="2571088" y="2227189"/>
              <a:ext cx="496307" cy="2101161"/>
            </a:xfrm>
            <a:custGeom>
              <a:avLst/>
              <a:gdLst/>
              <a:ahLst/>
              <a:cxnLst/>
              <a:rect l="l" t="t" r="r" b="b"/>
              <a:pathLst>
                <a:path w="2727" h="11545" extrusionOk="0">
                  <a:moveTo>
                    <a:pt x="0" y="0"/>
                  </a:moveTo>
                  <a:lnTo>
                    <a:pt x="0" y="11544"/>
                  </a:lnTo>
                  <a:lnTo>
                    <a:pt x="2726" y="11544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4"/>
            <p:cNvSpPr/>
            <p:nvPr/>
          </p:nvSpPr>
          <p:spPr>
            <a:xfrm>
              <a:off x="2963292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4"/>
            <p:cNvSpPr/>
            <p:nvPr/>
          </p:nvSpPr>
          <p:spPr>
            <a:xfrm>
              <a:off x="2848634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4"/>
            <p:cNvSpPr/>
            <p:nvPr/>
          </p:nvSpPr>
          <p:spPr>
            <a:xfrm>
              <a:off x="2735796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4"/>
            <p:cNvSpPr/>
            <p:nvPr/>
          </p:nvSpPr>
          <p:spPr>
            <a:xfrm>
              <a:off x="2621138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4"/>
            <p:cNvSpPr/>
            <p:nvPr/>
          </p:nvSpPr>
          <p:spPr>
            <a:xfrm>
              <a:off x="2963292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4"/>
            <p:cNvSpPr/>
            <p:nvPr/>
          </p:nvSpPr>
          <p:spPr>
            <a:xfrm>
              <a:off x="2848634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4"/>
            <p:cNvSpPr/>
            <p:nvPr/>
          </p:nvSpPr>
          <p:spPr>
            <a:xfrm>
              <a:off x="2735796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4"/>
            <p:cNvSpPr/>
            <p:nvPr/>
          </p:nvSpPr>
          <p:spPr>
            <a:xfrm>
              <a:off x="2621138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4"/>
            <p:cNvSpPr/>
            <p:nvPr/>
          </p:nvSpPr>
          <p:spPr>
            <a:xfrm>
              <a:off x="2963292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4"/>
            <p:cNvSpPr/>
            <p:nvPr/>
          </p:nvSpPr>
          <p:spPr>
            <a:xfrm>
              <a:off x="2848634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4"/>
            <p:cNvSpPr/>
            <p:nvPr/>
          </p:nvSpPr>
          <p:spPr>
            <a:xfrm>
              <a:off x="2735796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4"/>
            <p:cNvSpPr/>
            <p:nvPr/>
          </p:nvSpPr>
          <p:spPr>
            <a:xfrm>
              <a:off x="2621138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4"/>
            <p:cNvSpPr/>
            <p:nvPr/>
          </p:nvSpPr>
          <p:spPr>
            <a:xfrm>
              <a:off x="2963292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4"/>
            <p:cNvSpPr/>
            <p:nvPr/>
          </p:nvSpPr>
          <p:spPr>
            <a:xfrm>
              <a:off x="2848634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4"/>
            <p:cNvSpPr/>
            <p:nvPr/>
          </p:nvSpPr>
          <p:spPr>
            <a:xfrm>
              <a:off x="2735796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4"/>
            <p:cNvSpPr/>
            <p:nvPr/>
          </p:nvSpPr>
          <p:spPr>
            <a:xfrm>
              <a:off x="2621138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4"/>
            <p:cNvSpPr/>
            <p:nvPr/>
          </p:nvSpPr>
          <p:spPr>
            <a:xfrm>
              <a:off x="2963292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4"/>
            <p:cNvSpPr/>
            <p:nvPr/>
          </p:nvSpPr>
          <p:spPr>
            <a:xfrm>
              <a:off x="2848634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4"/>
            <p:cNvSpPr/>
            <p:nvPr/>
          </p:nvSpPr>
          <p:spPr>
            <a:xfrm>
              <a:off x="2735796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4"/>
            <p:cNvSpPr/>
            <p:nvPr/>
          </p:nvSpPr>
          <p:spPr>
            <a:xfrm>
              <a:off x="2621138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4"/>
            <p:cNvSpPr/>
            <p:nvPr/>
          </p:nvSpPr>
          <p:spPr>
            <a:xfrm>
              <a:off x="2963292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4"/>
            <p:cNvSpPr/>
            <p:nvPr/>
          </p:nvSpPr>
          <p:spPr>
            <a:xfrm>
              <a:off x="2848634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4"/>
            <p:cNvSpPr/>
            <p:nvPr/>
          </p:nvSpPr>
          <p:spPr>
            <a:xfrm>
              <a:off x="2735796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4"/>
            <p:cNvSpPr/>
            <p:nvPr/>
          </p:nvSpPr>
          <p:spPr>
            <a:xfrm>
              <a:off x="2621138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4"/>
            <p:cNvSpPr/>
            <p:nvPr/>
          </p:nvSpPr>
          <p:spPr>
            <a:xfrm>
              <a:off x="2963292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4"/>
            <p:cNvSpPr/>
            <p:nvPr/>
          </p:nvSpPr>
          <p:spPr>
            <a:xfrm>
              <a:off x="2848634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4"/>
            <p:cNvSpPr/>
            <p:nvPr/>
          </p:nvSpPr>
          <p:spPr>
            <a:xfrm>
              <a:off x="2735796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4"/>
            <p:cNvSpPr/>
            <p:nvPr/>
          </p:nvSpPr>
          <p:spPr>
            <a:xfrm>
              <a:off x="2621138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4"/>
            <p:cNvSpPr/>
            <p:nvPr/>
          </p:nvSpPr>
          <p:spPr>
            <a:xfrm>
              <a:off x="2963292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4"/>
            <p:cNvSpPr/>
            <p:nvPr/>
          </p:nvSpPr>
          <p:spPr>
            <a:xfrm>
              <a:off x="2848634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4"/>
            <p:cNvSpPr/>
            <p:nvPr/>
          </p:nvSpPr>
          <p:spPr>
            <a:xfrm>
              <a:off x="2735796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4"/>
            <p:cNvSpPr/>
            <p:nvPr/>
          </p:nvSpPr>
          <p:spPr>
            <a:xfrm>
              <a:off x="2621138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4"/>
            <p:cNvSpPr/>
            <p:nvPr/>
          </p:nvSpPr>
          <p:spPr>
            <a:xfrm>
              <a:off x="2963292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4"/>
            <p:cNvSpPr/>
            <p:nvPr/>
          </p:nvSpPr>
          <p:spPr>
            <a:xfrm>
              <a:off x="2848634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4"/>
            <p:cNvSpPr/>
            <p:nvPr/>
          </p:nvSpPr>
          <p:spPr>
            <a:xfrm>
              <a:off x="2735796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4"/>
            <p:cNvSpPr/>
            <p:nvPr/>
          </p:nvSpPr>
          <p:spPr>
            <a:xfrm>
              <a:off x="2621138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4"/>
            <p:cNvSpPr/>
            <p:nvPr/>
          </p:nvSpPr>
          <p:spPr>
            <a:xfrm>
              <a:off x="2963292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4"/>
            <p:cNvSpPr/>
            <p:nvPr/>
          </p:nvSpPr>
          <p:spPr>
            <a:xfrm>
              <a:off x="2848634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4"/>
            <p:cNvSpPr/>
            <p:nvPr/>
          </p:nvSpPr>
          <p:spPr>
            <a:xfrm>
              <a:off x="2735796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4"/>
            <p:cNvSpPr/>
            <p:nvPr/>
          </p:nvSpPr>
          <p:spPr>
            <a:xfrm>
              <a:off x="2621138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4"/>
            <p:cNvSpPr/>
            <p:nvPr/>
          </p:nvSpPr>
          <p:spPr>
            <a:xfrm>
              <a:off x="-2121527" y="3015238"/>
              <a:ext cx="1562085" cy="1313112"/>
            </a:xfrm>
            <a:custGeom>
              <a:avLst/>
              <a:gdLst/>
              <a:ahLst/>
              <a:cxnLst/>
              <a:rect l="l" t="t" r="r" b="b"/>
              <a:pathLst>
                <a:path w="8583" h="7215" extrusionOk="0">
                  <a:moveTo>
                    <a:pt x="1" y="0"/>
                  </a:moveTo>
                  <a:lnTo>
                    <a:pt x="1" y="7214"/>
                  </a:lnTo>
                  <a:lnTo>
                    <a:pt x="8582" y="7214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4"/>
            <p:cNvSpPr/>
            <p:nvPr/>
          </p:nvSpPr>
          <p:spPr>
            <a:xfrm>
              <a:off x="-1055751" y="2014070"/>
              <a:ext cx="496307" cy="2314280"/>
            </a:xfrm>
            <a:custGeom>
              <a:avLst/>
              <a:gdLst/>
              <a:ahLst/>
              <a:cxnLst/>
              <a:rect l="l" t="t" r="r" b="b"/>
              <a:pathLst>
                <a:path w="2727" h="12716" extrusionOk="0">
                  <a:moveTo>
                    <a:pt x="0" y="0"/>
                  </a:moveTo>
                  <a:lnTo>
                    <a:pt x="0" y="12715"/>
                  </a:lnTo>
                  <a:lnTo>
                    <a:pt x="2726" y="12715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4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4"/>
            <p:cNvSpPr/>
            <p:nvPr/>
          </p:nvSpPr>
          <p:spPr>
            <a:xfrm>
              <a:off x="-778206" y="21358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4"/>
            <p:cNvSpPr/>
            <p:nvPr/>
          </p:nvSpPr>
          <p:spPr>
            <a:xfrm>
              <a:off x="-891044" y="21358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4"/>
            <p:cNvSpPr/>
            <p:nvPr/>
          </p:nvSpPr>
          <p:spPr>
            <a:xfrm>
              <a:off x="-1005520" y="21358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4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4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4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4"/>
            <p:cNvSpPr/>
            <p:nvPr/>
          </p:nvSpPr>
          <p:spPr>
            <a:xfrm>
              <a:off x="-1005520" y="228269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4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4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4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4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4"/>
            <p:cNvSpPr/>
            <p:nvPr/>
          </p:nvSpPr>
          <p:spPr>
            <a:xfrm>
              <a:off x="-663547" y="2574622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4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4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4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4"/>
            <p:cNvSpPr/>
            <p:nvPr/>
          </p:nvSpPr>
          <p:spPr>
            <a:xfrm>
              <a:off x="-663547" y="2721494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4"/>
            <p:cNvSpPr/>
            <p:nvPr/>
          </p:nvSpPr>
          <p:spPr>
            <a:xfrm>
              <a:off x="-778206" y="2721494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4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4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4"/>
            <p:cNvSpPr/>
            <p:nvPr/>
          </p:nvSpPr>
          <p:spPr>
            <a:xfrm>
              <a:off x="-663547" y="286836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4"/>
            <p:cNvSpPr/>
            <p:nvPr/>
          </p:nvSpPr>
          <p:spPr>
            <a:xfrm>
              <a:off x="-778206" y="286836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4"/>
            <p:cNvSpPr/>
            <p:nvPr/>
          </p:nvSpPr>
          <p:spPr>
            <a:xfrm>
              <a:off x="-891044" y="286836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4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4"/>
            <p:cNvSpPr/>
            <p:nvPr/>
          </p:nvSpPr>
          <p:spPr>
            <a:xfrm>
              <a:off x="-663547" y="301523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4"/>
            <p:cNvSpPr/>
            <p:nvPr/>
          </p:nvSpPr>
          <p:spPr>
            <a:xfrm>
              <a:off x="-778206" y="301523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4"/>
            <p:cNvSpPr/>
            <p:nvPr/>
          </p:nvSpPr>
          <p:spPr>
            <a:xfrm>
              <a:off x="-891044" y="301523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4"/>
            <p:cNvSpPr/>
            <p:nvPr/>
          </p:nvSpPr>
          <p:spPr>
            <a:xfrm>
              <a:off x="-1005520" y="301523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4"/>
            <p:cNvSpPr/>
            <p:nvPr/>
          </p:nvSpPr>
          <p:spPr>
            <a:xfrm>
              <a:off x="-663547" y="316211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4"/>
            <p:cNvSpPr/>
            <p:nvPr/>
          </p:nvSpPr>
          <p:spPr>
            <a:xfrm>
              <a:off x="-778206" y="316211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4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4"/>
            <p:cNvSpPr/>
            <p:nvPr/>
          </p:nvSpPr>
          <p:spPr>
            <a:xfrm>
              <a:off x="-1005520" y="316211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4"/>
            <p:cNvSpPr/>
            <p:nvPr/>
          </p:nvSpPr>
          <p:spPr>
            <a:xfrm>
              <a:off x="-663547" y="3308982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4"/>
            <p:cNvSpPr/>
            <p:nvPr/>
          </p:nvSpPr>
          <p:spPr>
            <a:xfrm>
              <a:off x="-778206" y="3308982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4"/>
            <p:cNvSpPr/>
            <p:nvPr/>
          </p:nvSpPr>
          <p:spPr>
            <a:xfrm>
              <a:off x="-891044" y="3308982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4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4"/>
            <p:cNvSpPr/>
            <p:nvPr/>
          </p:nvSpPr>
          <p:spPr>
            <a:xfrm>
              <a:off x="-663547" y="3455854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4"/>
            <p:cNvSpPr/>
            <p:nvPr/>
          </p:nvSpPr>
          <p:spPr>
            <a:xfrm>
              <a:off x="-778206" y="3455854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4"/>
            <p:cNvSpPr/>
            <p:nvPr/>
          </p:nvSpPr>
          <p:spPr>
            <a:xfrm>
              <a:off x="-891044" y="3455854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4"/>
            <p:cNvSpPr/>
            <p:nvPr/>
          </p:nvSpPr>
          <p:spPr>
            <a:xfrm>
              <a:off x="-1005520" y="3455854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4"/>
            <p:cNvSpPr/>
            <p:nvPr/>
          </p:nvSpPr>
          <p:spPr>
            <a:xfrm>
              <a:off x="-663547" y="36027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4"/>
            <p:cNvSpPr/>
            <p:nvPr/>
          </p:nvSpPr>
          <p:spPr>
            <a:xfrm>
              <a:off x="-778206" y="36027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4"/>
            <p:cNvSpPr/>
            <p:nvPr/>
          </p:nvSpPr>
          <p:spPr>
            <a:xfrm>
              <a:off x="-891044" y="36027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4"/>
            <p:cNvSpPr/>
            <p:nvPr/>
          </p:nvSpPr>
          <p:spPr>
            <a:xfrm>
              <a:off x="-1005520" y="36027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4"/>
            <p:cNvSpPr/>
            <p:nvPr/>
          </p:nvSpPr>
          <p:spPr>
            <a:xfrm>
              <a:off x="-663547" y="3747778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4"/>
            <p:cNvSpPr/>
            <p:nvPr/>
          </p:nvSpPr>
          <p:spPr>
            <a:xfrm>
              <a:off x="-778206" y="3747778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6" y="305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4"/>
            <p:cNvSpPr/>
            <p:nvPr/>
          </p:nvSpPr>
          <p:spPr>
            <a:xfrm>
              <a:off x="-891044" y="3747778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4"/>
            <p:cNvSpPr/>
            <p:nvPr/>
          </p:nvSpPr>
          <p:spPr>
            <a:xfrm>
              <a:off x="-1005520" y="3747778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4"/>
            <p:cNvSpPr/>
            <p:nvPr/>
          </p:nvSpPr>
          <p:spPr>
            <a:xfrm>
              <a:off x="-507758" y="2737692"/>
              <a:ext cx="1026466" cy="1590658"/>
            </a:xfrm>
            <a:custGeom>
              <a:avLst/>
              <a:gdLst/>
              <a:ahLst/>
              <a:cxnLst/>
              <a:rect l="l" t="t" r="r" b="b"/>
              <a:pathLst>
                <a:path w="5640" h="8740" extrusionOk="0">
                  <a:moveTo>
                    <a:pt x="1" y="0"/>
                  </a:moveTo>
                  <a:lnTo>
                    <a:pt x="1" y="8739"/>
                  </a:lnTo>
                  <a:lnTo>
                    <a:pt x="5639" y="8739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4"/>
            <p:cNvSpPr/>
            <p:nvPr/>
          </p:nvSpPr>
          <p:spPr>
            <a:xfrm>
              <a:off x="-423675" y="2945351"/>
              <a:ext cx="852840" cy="68249"/>
            </a:xfrm>
            <a:custGeom>
              <a:avLst/>
              <a:gdLst/>
              <a:ahLst/>
              <a:cxnLst/>
              <a:rect l="l" t="t" r="r" b="b"/>
              <a:pathLst>
                <a:path w="4686" h="375" extrusionOk="0">
                  <a:moveTo>
                    <a:pt x="1" y="1"/>
                  </a:moveTo>
                  <a:lnTo>
                    <a:pt x="1" y="375"/>
                  </a:lnTo>
                  <a:lnTo>
                    <a:pt x="4685" y="37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4"/>
            <p:cNvSpPr/>
            <p:nvPr/>
          </p:nvSpPr>
          <p:spPr>
            <a:xfrm>
              <a:off x="-423675" y="3111879"/>
              <a:ext cx="852840" cy="66611"/>
            </a:xfrm>
            <a:custGeom>
              <a:avLst/>
              <a:gdLst/>
              <a:ahLst/>
              <a:cxnLst/>
              <a:rect l="l" t="t" r="r" b="b"/>
              <a:pathLst>
                <a:path w="4686" h="366" extrusionOk="0">
                  <a:moveTo>
                    <a:pt x="1" y="1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4"/>
            <p:cNvSpPr/>
            <p:nvPr/>
          </p:nvSpPr>
          <p:spPr>
            <a:xfrm>
              <a:off x="-423675" y="3278589"/>
              <a:ext cx="852840" cy="66247"/>
            </a:xfrm>
            <a:custGeom>
              <a:avLst/>
              <a:gdLst/>
              <a:ahLst/>
              <a:cxnLst/>
              <a:rect l="l" t="t" r="r" b="b"/>
              <a:pathLst>
                <a:path w="4686" h="364" extrusionOk="0">
                  <a:moveTo>
                    <a:pt x="1" y="0"/>
                  </a:moveTo>
                  <a:lnTo>
                    <a:pt x="1" y="364"/>
                  </a:lnTo>
                  <a:lnTo>
                    <a:pt x="4685" y="364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4"/>
            <p:cNvSpPr/>
            <p:nvPr/>
          </p:nvSpPr>
          <p:spPr>
            <a:xfrm>
              <a:off x="-423675" y="3445117"/>
              <a:ext cx="852840" cy="66429"/>
            </a:xfrm>
            <a:custGeom>
              <a:avLst/>
              <a:gdLst/>
              <a:ahLst/>
              <a:cxnLst/>
              <a:rect l="l" t="t" r="r" b="b"/>
              <a:pathLst>
                <a:path w="4686" h="365" extrusionOk="0">
                  <a:moveTo>
                    <a:pt x="1" y="0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4"/>
            <p:cNvSpPr/>
            <p:nvPr/>
          </p:nvSpPr>
          <p:spPr>
            <a:xfrm>
              <a:off x="3591911" y="2760806"/>
              <a:ext cx="437158" cy="1567544"/>
            </a:xfrm>
            <a:custGeom>
              <a:avLst/>
              <a:gdLst/>
              <a:ahLst/>
              <a:cxnLst/>
              <a:rect l="l" t="t" r="r" b="b"/>
              <a:pathLst>
                <a:path w="2402" h="8613" extrusionOk="0">
                  <a:moveTo>
                    <a:pt x="0" y="1"/>
                  </a:moveTo>
                  <a:lnTo>
                    <a:pt x="0" y="8612"/>
                  </a:lnTo>
                  <a:lnTo>
                    <a:pt x="2402" y="86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4"/>
            <p:cNvSpPr/>
            <p:nvPr/>
          </p:nvSpPr>
          <p:spPr>
            <a:xfrm>
              <a:off x="-1481989" y="3719205"/>
              <a:ext cx="14560" cy="609146"/>
            </a:xfrm>
            <a:custGeom>
              <a:avLst/>
              <a:gdLst/>
              <a:ahLst/>
              <a:cxnLst/>
              <a:rect l="l" t="t" r="r" b="b"/>
              <a:pathLst>
                <a:path w="80" h="3347" extrusionOk="0">
                  <a:moveTo>
                    <a:pt x="0" y="0"/>
                  </a:moveTo>
                  <a:lnTo>
                    <a:pt x="0" y="3346"/>
                  </a:lnTo>
                  <a:lnTo>
                    <a:pt x="79" y="33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4"/>
            <p:cNvSpPr/>
            <p:nvPr/>
          </p:nvSpPr>
          <p:spPr>
            <a:xfrm>
              <a:off x="-1566253" y="3939422"/>
              <a:ext cx="182907" cy="388929"/>
            </a:xfrm>
            <a:custGeom>
              <a:avLst/>
              <a:gdLst/>
              <a:ahLst/>
              <a:cxnLst/>
              <a:rect l="l" t="t" r="r" b="b"/>
              <a:pathLst>
                <a:path w="1005" h="2137" extrusionOk="0">
                  <a:moveTo>
                    <a:pt x="0" y="0"/>
                  </a:moveTo>
                  <a:lnTo>
                    <a:pt x="0" y="2136"/>
                  </a:lnTo>
                  <a:lnTo>
                    <a:pt x="1004" y="21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4"/>
            <p:cNvSpPr/>
            <p:nvPr/>
          </p:nvSpPr>
          <p:spPr>
            <a:xfrm>
              <a:off x="-1917326" y="2469064"/>
              <a:ext cx="594768" cy="1859286"/>
            </a:xfrm>
            <a:custGeom>
              <a:avLst/>
              <a:gdLst/>
              <a:ahLst/>
              <a:cxnLst/>
              <a:rect l="l" t="t" r="r" b="b"/>
              <a:pathLst>
                <a:path w="3268" h="10216" extrusionOk="0">
                  <a:moveTo>
                    <a:pt x="1" y="0"/>
                  </a:moveTo>
                  <a:lnTo>
                    <a:pt x="1" y="10215"/>
                  </a:lnTo>
                  <a:lnTo>
                    <a:pt x="3268" y="10215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4"/>
            <p:cNvSpPr/>
            <p:nvPr/>
          </p:nvSpPr>
          <p:spPr>
            <a:xfrm>
              <a:off x="513246" y="2040823"/>
              <a:ext cx="501585" cy="2287527"/>
            </a:xfrm>
            <a:custGeom>
              <a:avLst/>
              <a:gdLst/>
              <a:ahLst/>
              <a:cxnLst/>
              <a:rect l="l" t="t" r="r" b="b"/>
              <a:pathLst>
                <a:path w="2756" h="12569" extrusionOk="0">
                  <a:moveTo>
                    <a:pt x="0" y="1"/>
                  </a:moveTo>
                  <a:lnTo>
                    <a:pt x="0" y="12568"/>
                  </a:lnTo>
                  <a:lnTo>
                    <a:pt x="2756" y="12568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4"/>
            <p:cNvSpPr/>
            <p:nvPr/>
          </p:nvSpPr>
          <p:spPr>
            <a:xfrm>
              <a:off x="-1476711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4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4"/>
            <p:cNvSpPr/>
            <p:nvPr/>
          </p:nvSpPr>
          <p:spPr>
            <a:xfrm>
              <a:off x="-1704025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4"/>
            <p:cNvSpPr/>
            <p:nvPr/>
          </p:nvSpPr>
          <p:spPr>
            <a:xfrm>
              <a:off x="-1818683" y="2538769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4"/>
            <p:cNvSpPr/>
            <p:nvPr/>
          </p:nvSpPr>
          <p:spPr>
            <a:xfrm>
              <a:off x="-1476711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4"/>
            <p:cNvSpPr/>
            <p:nvPr/>
          </p:nvSpPr>
          <p:spPr>
            <a:xfrm>
              <a:off x="-1589549" y="2684003"/>
              <a:ext cx="54053" cy="55509"/>
            </a:xfrm>
            <a:custGeom>
              <a:avLst/>
              <a:gdLst/>
              <a:ahLst/>
              <a:cxnLst/>
              <a:rect l="l" t="t" r="r" b="b"/>
              <a:pathLst>
                <a:path w="297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4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4"/>
            <p:cNvSpPr/>
            <p:nvPr/>
          </p:nvSpPr>
          <p:spPr>
            <a:xfrm>
              <a:off x="-1818683" y="2684003"/>
              <a:ext cx="55509" cy="5550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0" y="0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4"/>
            <p:cNvSpPr/>
            <p:nvPr/>
          </p:nvSpPr>
          <p:spPr>
            <a:xfrm>
              <a:off x="-1476711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4"/>
            <p:cNvSpPr/>
            <p:nvPr/>
          </p:nvSpPr>
          <p:spPr>
            <a:xfrm>
              <a:off x="-1589549" y="2830693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4"/>
            <p:cNvSpPr/>
            <p:nvPr/>
          </p:nvSpPr>
          <p:spPr>
            <a:xfrm>
              <a:off x="-1704025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4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4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4"/>
            <p:cNvSpPr/>
            <p:nvPr/>
          </p:nvSpPr>
          <p:spPr>
            <a:xfrm>
              <a:off x="-1589549" y="2977565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4"/>
            <p:cNvSpPr/>
            <p:nvPr/>
          </p:nvSpPr>
          <p:spPr>
            <a:xfrm>
              <a:off x="-1704025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4"/>
            <p:cNvSpPr/>
            <p:nvPr/>
          </p:nvSpPr>
          <p:spPr>
            <a:xfrm>
              <a:off x="-1818683" y="2977565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4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4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4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4"/>
            <p:cNvSpPr/>
            <p:nvPr/>
          </p:nvSpPr>
          <p:spPr>
            <a:xfrm>
              <a:off x="-1818683" y="3124437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4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4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4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4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4"/>
            <p:cNvSpPr/>
            <p:nvPr/>
          </p:nvSpPr>
          <p:spPr>
            <a:xfrm>
              <a:off x="-1476711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4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4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4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4"/>
            <p:cNvSpPr/>
            <p:nvPr/>
          </p:nvSpPr>
          <p:spPr>
            <a:xfrm>
              <a:off x="-1476711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4"/>
            <p:cNvSpPr/>
            <p:nvPr/>
          </p:nvSpPr>
          <p:spPr>
            <a:xfrm>
              <a:off x="-1589549" y="3565053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4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4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4"/>
            <p:cNvSpPr/>
            <p:nvPr/>
          </p:nvSpPr>
          <p:spPr>
            <a:xfrm>
              <a:off x="-1476711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4"/>
            <p:cNvSpPr/>
            <p:nvPr/>
          </p:nvSpPr>
          <p:spPr>
            <a:xfrm>
              <a:off x="-1589549" y="371192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4"/>
            <p:cNvSpPr/>
            <p:nvPr/>
          </p:nvSpPr>
          <p:spPr>
            <a:xfrm>
              <a:off x="-1704025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4"/>
            <p:cNvSpPr/>
            <p:nvPr/>
          </p:nvSpPr>
          <p:spPr>
            <a:xfrm>
              <a:off x="-1818683" y="3711925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4"/>
            <p:cNvSpPr/>
            <p:nvPr/>
          </p:nvSpPr>
          <p:spPr>
            <a:xfrm>
              <a:off x="-1476711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4"/>
            <p:cNvSpPr/>
            <p:nvPr/>
          </p:nvSpPr>
          <p:spPr>
            <a:xfrm>
              <a:off x="-1589549" y="3858797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4"/>
            <p:cNvSpPr/>
            <p:nvPr/>
          </p:nvSpPr>
          <p:spPr>
            <a:xfrm>
              <a:off x="-1704025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4"/>
            <p:cNvSpPr/>
            <p:nvPr/>
          </p:nvSpPr>
          <p:spPr>
            <a:xfrm>
              <a:off x="-1818683" y="3858797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4"/>
            <p:cNvSpPr/>
            <p:nvPr/>
          </p:nvSpPr>
          <p:spPr>
            <a:xfrm>
              <a:off x="-1476711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4"/>
            <p:cNvSpPr/>
            <p:nvPr/>
          </p:nvSpPr>
          <p:spPr>
            <a:xfrm>
              <a:off x="-1589549" y="4003849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4"/>
            <p:cNvSpPr/>
            <p:nvPr/>
          </p:nvSpPr>
          <p:spPr>
            <a:xfrm>
              <a:off x="-1704025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4"/>
            <p:cNvSpPr/>
            <p:nvPr/>
          </p:nvSpPr>
          <p:spPr>
            <a:xfrm>
              <a:off x="-1818683" y="4003849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4"/>
            <p:cNvSpPr/>
            <p:nvPr/>
          </p:nvSpPr>
          <p:spPr>
            <a:xfrm>
              <a:off x="-1476711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4"/>
            <p:cNvSpPr/>
            <p:nvPr/>
          </p:nvSpPr>
          <p:spPr>
            <a:xfrm>
              <a:off x="-1589549" y="4150721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4"/>
            <p:cNvSpPr/>
            <p:nvPr/>
          </p:nvSpPr>
          <p:spPr>
            <a:xfrm>
              <a:off x="-1704025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4"/>
            <p:cNvSpPr/>
            <p:nvPr/>
          </p:nvSpPr>
          <p:spPr>
            <a:xfrm>
              <a:off x="-1818683" y="4150721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4"/>
            <p:cNvSpPr/>
            <p:nvPr/>
          </p:nvSpPr>
          <p:spPr>
            <a:xfrm>
              <a:off x="-4818725" y="3898290"/>
              <a:ext cx="7183987" cy="317040"/>
            </a:xfrm>
            <a:custGeom>
              <a:avLst/>
              <a:gdLst/>
              <a:ahLst/>
              <a:cxnLst/>
              <a:rect l="l" t="t" r="r" b="b"/>
              <a:pathLst>
                <a:path w="39473" h="1742" extrusionOk="0">
                  <a:moveTo>
                    <a:pt x="19732" y="0"/>
                  </a:moveTo>
                  <a:cubicBezTo>
                    <a:pt x="3602" y="0"/>
                    <a:pt x="0" y="1742"/>
                    <a:pt x="0" y="1742"/>
                  </a:cubicBezTo>
                  <a:lnTo>
                    <a:pt x="39473" y="1742"/>
                  </a:lnTo>
                  <a:cubicBezTo>
                    <a:pt x="39473" y="1742"/>
                    <a:pt x="35871" y="0"/>
                    <a:pt x="1973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4"/>
            <p:cNvSpPr/>
            <p:nvPr/>
          </p:nvSpPr>
          <p:spPr>
            <a:xfrm>
              <a:off x="68991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4"/>
            <p:cNvSpPr/>
            <p:nvPr/>
          </p:nvSpPr>
          <p:spPr>
            <a:xfrm>
              <a:off x="794250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4"/>
            <p:cNvSpPr/>
            <p:nvPr/>
          </p:nvSpPr>
          <p:spPr>
            <a:xfrm>
              <a:off x="-49702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1" y="148"/>
                    <a:pt x="1" y="335"/>
                  </a:cubicBezTo>
                  <a:lnTo>
                    <a:pt x="1" y="11071"/>
                  </a:lnTo>
                  <a:lnTo>
                    <a:pt x="10531" y="11071"/>
                  </a:lnTo>
                  <a:lnTo>
                    <a:pt x="10531" y="335"/>
                  </a:lnTo>
                  <a:cubicBezTo>
                    <a:pt x="10531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4"/>
            <p:cNvSpPr/>
            <p:nvPr/>
          </p:nvSpPr>
          <p:spPr>
            <a:xfrm>
              <a:off x="-23549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8" y="0"/>
                    <a:pt x="1" y="129"/>
                    <a:pt x="1" y="286"/>
                  </a:cubicBezTo>
                  <a:lnTo>
                    <a:pt x="1" y="4252"/>
                  </a:lnTo>
                  <a:lnTo>
                    <a:pt x="7657" y="4252"/>
                  </a:lnTo>
                  <a:lnTo>
                    <a:pt x="7657" y="286"/>
                  </a:lnTo>
                  <a:cubicBezTo>
                    <a:pt x="7657" y="129"/>
                    <a:pt x="7529" y="0"/>
                    <a:pt x="7371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4"/>
            <p:cNvSpPr/>
            <p:nvPr/>
          </p:nvSpPr>
          <p:spPr>
            <a:xfrm>
              <a:off x="1308392" y="1311013"/>
              <a:ext cx="1339866" cy="1198454"/>
            </a:xfrm>
            <a:custGeom>
              <a:avLst/>
              <a:gdLst/>
              <a:ahLst/>
              <a:cxnLst/>
              <a:rect l="l" t="t" r="r" b="b"/>
              <a:pathLst>
                <a:path w="7362" h="6585" extrusionOk="0">
                  <a:moveTo>
                    <a:pt x="3025" y="1"/>
                  </a:moveTo>
                  <a:cubicBezTo>
                    <a:pt x="2817" y="1"/>
                    <a:pt x="2608" y="18"/>
                    <a:pt x="2402" y="55"/>
                  </a:cubicBezTo>
                  <a:cubicBezTo>
                    <a:pt x="1575" y="203"/>
                    <a:pt x="788" y="714"/>
                    <a:pt x="404" y="1491"/>
                  </a:cubicBezTo>
                  <a:cubicBezTo>
                    <a:pt x="1" y="2328"/>
                    <a:pt x="99" y="3352"/>
                    <a:pt x="473" y="4188"/>
                  </a:cubicBezTo>
                  <a:cubicBezTo>
                    <a:pt x="935" y="5241"/>
                    <a:pt x="1781" y="6147"/>
                    <a:pt x="2805" y="6481"/>
                  </a:cubicBezTo>
                  <a:cubicBezTo>
                    <a:pt x="3021" y="6552"/>
                    <a:pt x="3244" y="6584"/>
                    <a:pt x="3467" y="6584"/>
                  </a:cubicBezTo>
                  <a:cubicBezTo>
                    <a:pt x="3866" y="6584"/>
                    <a:pt x="4266" y="6481"/>
                    <a:pt x="4626" y="6304"/>
                  </a:cubicBezTo>
                  <a:cubicBezTo>
                    <a:pt x="5186" y="6018"/>
                    <a:pt x="5659" y="5576"/>
                    <a:pt x="6072" y="5093"/>
                  </a:cubicBezTo>
                  <a:cubicBezTo>
                    <a:pt x="6564" y="4533"/>
                    <a:pt x="6988" y="3883"/>
                    <a:pt x="7174" y="3145"/>
                  </a:cubicBezTo>
                  <a:cubicBezTo>
                    <a:pt x="7362" y="2416"/>
                    <a:pt x="7283" y="1580"/>
                    <a:pt x="6840" y="970"/>
                  </a:cubicBezTo>
                  <a:cubicBezTo>
                    <a:pt x="6524" y="535"/>
                    <a:pt x="6007" y="260"/>
                    <a:pt x="5486" y="260"/>
                  </a:cubicBezTo>
                  <a:cubicBezTo>
                    <a:pt x="5278" y="260"/>
                    <a:pt x="5068" y="304"/>
                    <a:pt x="4871" y="399"/>
                  </a:cubicBezTo>
                  <a:cubicBezTo>
                    <a:pt x="4281" y="156"/>
                    <a:pt x="3652" y="1"/>
                    <a:pt x="3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4"/>
            <p:cNvSpPr/>
            <p:nvPr/>
          </p:nvSpPr>
          <p:spPr>
            <a:xfrm>
              <a:off x="2133931" y="2717854"/>
              <a:ext cx="1801957" cy="526883"/>
            </a:xfrm>
            <a:custGeom>
              <a:avLst/>
              <a:gdLst/>
              <a:ahLst/>
              <a:cxnLst/>
              <a:rect l="l" t="t" r="r" b="b"/>
              <a:pathLst>
                <a:path w="9901" h="2895" extrusionOk="0">
                  <a:moveTo>
                    <a:pt x="1" y="1"/>
                  </a:moveTo>
                  <a:lnTo>
                    <a:pt x="346" y="2825"/>
                  </a:lnTo>
                  <a:lnTo>
                    <a:pt x="7963" y="2865"/>
                  </a:lnTo>
                  <a:lnTo>
                    <a:pt x="8317" y="2894"/>
                  </a:lnTo>
                  <a:cubicBezTo>
                    <a:pt x="8325" y="2894"/>
                    <a:pt x="8333" y="2894"/>
                    <a:pt x="8340" y="2894"/>
                  </a:cubicBezTo>
                  <a:cubicBezTo>
                    <a:pt x="8785" y="2894"/>
                    <a:pt x="9237" y="2611"/>
                    <a:pt x="9517" y="2196"/>
                  </a:cubicBezTo>
                  <a:cubicBezTo>
                    <a:pt x="9645" y="2008"/>
                    <a:pt x="9734" y="1792"/>
                    <a:pt x="9773" y="1555"/>
                  </a:cubicBezTo>
                  <a:cubicBezTo>
                    <a:pt x="9901" y="857"/>
                    <a:pt x="9507" y="286"/>
                    <a:pt x="8877" y="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4"/>
            <p:cNvSpPr/>
            <p:nvPr/>
          </p:nvSpPr>
          <p:spPr>
            <a:xfrm>
              <a:off x="3419923" y="1623685"/>
              <a:ext cx="634261" cy="1623964"/>
            </a:xfrm>
            <a:custGeom>
              <a:avLst/>
              <a:gdLst/>
              <a:ahLst/>
              <a:cxnLst/>
              <a:rect l="l" t="t" r="r" b="b"/>
              <a:pathLst>
                <a:path w="3485" h="8923" extrusionOk="0">
                  <a:moveTo>
                    <a:pt x="1280" y="0"/>
                  </a:moveTo>
                  <a:lnTo>
                    <a:pt x="31" y="7390"/>
                  </a:lnTo>
                  <a:cubicBezTo>
                    <a:pt x="1" y="7528"/>
                    <a:pt x="31" y="7725"/>
                    <a:pt x="99" y="7941"/>
                  </a:cubicBezTo>
                  <a:cubicBezTo>
                    <a:pt x="298" y="8589"/>
                    <a:pt x="853" y="8922"/>
                    <a:pt x="1404" y="8922"/>
                  </a:cubicBezTo>
                  <a:cubicBezTo>
                    <a:pt x="1916" y="8922"/>
                    <a:pt x="2425" y="8633"/>
                    <a:pt x="2638" y="8040"/>
                  </a:cubicBezTo>
                  <a:cubicBezTo>
                    <a:pt x="2658" y="7981"/>
                    <a:pt x="2677" y="7922"/>
                    <a:pt x="2688" y="7873"/>
                  </a:cubicBezTo>
                  <a:lnTo>
                    <a:pt x="3484" y="37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4"/>
            <p:cNvSpPr/>
            <p:nvPr/>
          </p:nvSpPr>
          <p:spPr>
            <a:xfrm>
              <a:off x="3457233" y="917534"/>
              <a:ext cx="828089" cy="886146"/>
            </a:xfrm>
            <a:custGeom>
              <a:avLst/>
              <a:gdLst/>
              <a:ahLst/>
              <a:cxnLst/>
              <a:rect l="l" t="t" r="r" b="b"/>
              <a:pathLst>
                <a:path w="4550" h="4869" extrusionOk="0">
                  <a:moveTo>
                    <a:pt x="3526" y="1"/>
                  </a:moveTo>
                  <a:cubicBezTo>
                    <a:pt x="3488" y="1"/>
                    <a:pt x="3448" y="13"/>
                    <a:pt x="3408" y="42"/>
                  </a:cubicBezTo>
                  <a:cubicBezTo>
                    <a:pt x="3240" y="160"/>
                    <a:pt x="3152" y="396"/>
                    <a:pt x="3082" y="574"/>
                  </a:cubicBezTo>
                  <a:cubicBezTo>
                    <a:pt x="2807" y="1311"/>
                    <a:pt x="2768" y="1390"/>
                    <a:pt x="2542" y="2148"/>
                  </a:cubicBezTo>
                  <a:cubicBezTo>
                    <a:pt x="2502" y="2059"/>
                    <a:pt x="2630" y="1735"/>
                    <a:pt x="2649" y="1626"/>
                  </a:cubicBezTo>
                  <a:cubicBezTo>
                    <a:pt x="2679" y="1488"/>
                    <a:pt x="2709" y="1341"/>
                    <a:pt x="2728" y="1193"/>
                  </a:cubicBezTo>
                  <a:cubicBezTo>
                    <a:pt x="2748" y="996"/>
                    <a:pt x="2758" y="810"/>
                    <a:pt x="2748" y="613"/>
                  </a:cubicBezTo>
                  <a:cubicBezTo>
                    <a:pt x="2748" y="465"/>
                    <a:pt x="2778" y="189"/>
                    <a:pt x="2669" y="71"/>
                  </a:cubicBezTo>
                  <a:cubicBezTo>
                    <a:pt x="2638" y="29"/>
                    <a:pt x="2583" y="10"/>
                    <a:pt x="2528" y="10"/>
                  </a:cubicBezTo>
                  <a:cubicBezTo>
                    <a:pt x="2479" y="10"/>
                    <a:pt x="2430" y="24"/>
                    <a:pt x="2394" y="52"/>
                  </a:cubicBezTo>
                  <a:cubicBezTo>
                    <a:pt x="2227" y="170"/>
                    <a:pt x="2276" y="406"/>
                    <a:pt x="2227" y="583"/>
                  </a:cubicBezTo>
                  <a:cubicBezTo>
                    <a:pt x="2187" y="770"/>
                    <a:pt x="2148" y="957"/>
                    <a:pt x="2098" y="1144"/>
                  </a:cubicBezTo>
                  <a:cubicBezTo>
                    <a:pt x="2000" y="1558"/>
                    <a:pt x="1882" y="2020"/>
                    <a:pt x="1636" y="2374"/>
                  </a:cubicBezTo>
                  <a:cubicBezTo>
                    <a:pt x="1542" y="2500"/>
                    <a:pt x="1355" y="2593"/>
                    <a:pt x="1197" y="2593"/>
                  </a:cubicBezTo>
                  <a:cubicBezTo>
                    <a:pt x="1107" y="2593"/>
                    <a:pt x="1026" y="2563"/>
                    <a:pt x="977" y="2492"/>
                  </a:cubicBezTo>
                  <a:cubicBezTo>
                    <a:pt x="810" y="2247"/>
                    <a:pt x="642" y="1873"/>
                    <a:pt x="357" y="1735"/>
                  </a:cubicBezTo>
                  <a:cubicBezTo>
                    <a:pt x="326" y="1719"/>
                    <a:pt x="286" y="1711"/>
                    <a:pt x="244" y="1711"/>
                  </a:cubicBezTo>
                  <a:cubicBezTo>
                    <a:pt x="128" y="1711"/>
                    <a:pt x="0" y="1774"/>
                    <a:pt x="22" y="1912"/>
                  </a:cubicBezTo>
                  <a:cubicBezTo>
                    <a:pt x="101" y="2433"/>
                    <a:pt x="455" y="2965"/>
                    <a:pt x="692" y="3417"/>
                  </a:cubicBezTo>
                  <a:cubicBezTo>
                    <a:pt x="849" y="3732"/>
                    <a:pt x="1006" y="4106"/>
                    <a:pt x="1213" y="4382"/>
                  </a:cubicBezTo>
                  <a:cubicBezTo>
                    <a:pt x="1370" y="4589"/>
                    <a:pt x="1587" y="4736"/>
                    <a:pt x="1813" y="4815"/>
                  </a:cubicBezTo>
                  <a:cubicBezTo>
                    <a:pt x="1931" y="4851"/>
                    <a:pt x="2054" y="4869"/>
                    <a:pt x="2177" y="4869"/>
                  </a:cubicBezTo>
                  <a:cubicBezTo>
                    <a:pt x="2516" y="4869"/>
                    <a:pt x="2863" y="4739"/>
                    <a:pt x="3152" y="4530"/>
                  </a:cubicBezTo>
                  <a:cubicBezTo>
                    <a:pt x="3506" y="4274"/>
                    <a:pt x="3791" y="3929"/>
                    <a:pt x="4008" y="3546"/>
                  </a:cubicBezTo>
                  <a:cubicBezTo>
                    <a:pt x="4106" y="3378"/>
                    <a:pt x="4549" y="2571"/>
                    <a:pt x="4263" y="2424"/>
                  </a:cubicBezTo>
                  <a:cubicBezTo>
                    <a:pt x="4253" y="2420"/>
                    <a:pt x="4241" y="2418"/>
                    <a:pt x="4230" y="2418"/>
                  </a:cubicBezTo>
                  <a:cubicBezTo>
                    <a:pt x="4180" y="2418"/>
                    <a:pt x="4129" y="2451"/>
                    <a:pt x="4096" y="2483"/>
                  </a:cubicBezTo>
                  <a:cubicBezTo>
                    <a:pt x="4018" y="2571"/>
                    <a:pt x="3968" y="2680"/>
                    <a:pt x="3909" y="2778"/>
                  </a:cubicBezTo>
                  <a:cubicBezTo>
                    <a:pt x="3850" y="2876"/>
                    <a:pt x="3762" y="2984"/>
                    <a:pt x="3644" y="3014"/>
                  </a:cubicBezTo>
                  <a:cubicBezTo>
                    <a:pt x="3693" y="2748"/>
                    <a:pt x="3850" y="2463"/>
                    <a:pt x="3959" y="2217"/>
                  </a:cubicBezTo>
                  <a:cubicBezTo>
                    <a:pt x="4067" y="1980"/>
                    <a:pt x="4204" y="1764"/>
                    <a:pt x="4293" y="1518"/>
                  </a:cubicBezTo>
                  <a:cubicBezTo>
                    <a:pt x="4342" y="1370"/>
                    <a:pt x="4401" y="1203"/>
                    <a:pt x="4333" y="1055"/>
                  </a:cubicBezTo>
                  <a:cubicBezTo>
                    <a:pt x="4303" y="987"/>
                    <a:pt x="4263" y="957"/>
                    <a:pt x="4224" y="948"/>
                  </a:cubicBezTo>
                  <a:cubicBezTo>
                    <a:pt x="4216" y="946"/>
                    <a:pt x="4208" y="946"/>
                    <a:pt x="4200" y="946"/>
                  </a:cubicBezTo>
                  <a:cubicBezTo>
                    <a:pt x="4078" y="946"/>
                    <a:pt x="3935" y="1081"/>
                    <a:pt x="3880" y="1173"/>
                  </a:cubicBezTo>
                  <a:cubicBezTo>
                    <a:pt x="3653" y="1567"/>
                    <a:pt x="3408" y="1961"/>
                    <a:pt x="3191" y="2365"/>
                  </a:cubicBezTo>
                  <a:cubicBezTo>
                    <a:pt x="3378" y="1774"/>
                    <a:pt x="3545" y="1164"/>
                    <a:pt x="3683" y="554"/>
                  </a:cubicBezTo>
                  <a:cubicBezTo>
                    <a:pt x="3712" y="436"/>
                    <a:pt x="3742" y="298"/>
                    <a:pt x="3712" y="180"/>
                  </a:cubicBezTo>
                  <a:cubicBezTo>
                    <a:pt x="3692" y="75"/>
                    <a:pt x="3617" y="1"/>
                    <a:pt x="352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4"/>
            <p:cNvSpPr/>
            <p:nvPr/>
          </p:nvSpPr>
          <p:spPr>
            <a:xfrm>
              <a:off x="3641960" y="1398008"/>
              <a:ext cx="249337" cy="190005"/>
            </a:xfrm>
            <a:custGeom>
              <a:avLst/>
              <a:gdLst/>
              <a:ahLst/>
              <a:cxnLst/>
              <a:rect l="l" t="t" r="r" b="b"/>
              <a:pathLst>
                <a:path w="1370" h="1044" extrusionOk="0">
                  <a:moveTo>
                    <a:pt x="50" y="0"/>
                  </a:moveTo>
                  <a:cubicBezTo>
                    <a:pt x="21" y="0"/>
                    <a:pt x="1" y="29"/>
                    <a:pt x="1" y="59"/>
                  </a:cubicBezTo>
                  <a:cubicBezTo>
                    <a:pt x="1" y="79"/>
                    <a:pt x="21" y="99"/>
                    <a:pt x="50" y="108"/>
                  </a:cubicBezTo>
                  <a:cubicBezTo>
                    <a:pt x="51" y="107"/>
                    <a:pt x="59" y="106"/>
                    <a:pt x="72" y="106"/>
                  </a:cubicBezTo>
                  <a:cubicBezTo>
                    <a:pt x="204" y="106"/>
                    <a:pt x="895" y="183"/>
                    <a:pt x="1261" y="1013"/>
                  </a:cubicBezTo>
                  <a:cubicBezTo>
                    <a:pt x="1271" y="1033"/>
                    <a:pt x="1290" y="1043"/>
                    <a:pt x="1310" y="1043"/>
                  </a:cubicBezTo>
                  <a:lnTo>
                    <a:pt x="1330" y="1043"/>
                  </a:lnTo>
                  <a:cubicBezTo>
                    <a:pt x="1359" y="1033"/>
                    <a:pt x="1369" y="994"/>
                    <a:pt x="1359" y="974"/>
                  </a:cubicBezTo>
                  <a:cubicBezTo>
                    <a:pt x="926" y="0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4"/>
            <p:cNvSpPr/>
            <p:nvPr/>
          </p:nvSpPr>
          <p:spPr>
            <a:xfrm>
              <a:off x="3928605" y="1468623"/>
              <a:ext cx="182907" cy="94275"/>
            </a:xfrm>
            <a:custGeom>
              <a:avLst/>
              <a:gdLst/>
              <a:ahLst/>
              <a:cxnLst/>
              <a:rect l="l" t="t" r="r" b="b"/>
              <a:pathLst>
                <a:path w="1005" h="518" extrusionOk="0">
                  <a:moveTo>
                    <a:pt x="778" y="1"/>
                  </a:moveTo>
                  <a:cubicBezTo>
                    <a:pt x="229" y="1"/>
                    <a:pt x="11" y="439"/>
                    <a:pt x="11" y="439"/>
                  </a:cubicBezTo>
                  <a:cubicBezTo>
                    <a:pt x="0" y="468"/>
                    <a:pt x="11" y="498"/>
                    <a:pt x="30" y="507"/>
                  </a:cubicBezTo>
                  <a:cubicBezTo>
                    <a:pt x="40" y="518"/>
                    <a:pt x="50" y="518"/>
                    <a:pt x="50" y="518"/>
                  </a:cubicBezTo>
                  <a:cubicBezTo>
                    <a:pt x="70" y="518"/>
                    <a:pt x="89" y="507"/>
                    <a:pt x="99" y="488"/>
                  </a:cubicBezTo>
                  <a:cubicBezTo>
                    <a:pt x="99" y="479"/>
                    <a:pt x="292" y="100"/>
                    <a:pt x="780" y="100"/>
                  </a:cubicBezTo>
                  <a:cubicBezTo>
                    <a:pt x="831" y="100"/>
                    <a:pt x="887" y="104"/>
                    <a:pt x="945" y="114"/>
                  </a:cubicBezTo>
                  <a:cubicBezTo>
                    <a:pt x="975" y="114"/>
                    <a:pt x="995" y="94"/>
                    <a:pt x="1004" y="74"/>
                  </a:cubicBezTo>
                  <a:cubicBezTo>
                    <a:pt x="1004" y="45"/>
                    <a:pt x="985" y="15"/>
                    <a:pt x="955" y="15"/>
                  </a:cubicBezTo>
                  <a:cubicBezTo>
                    <a:pt x="893" y="5"/>
                    <a:pt x="834" y="1"/>
                    <a:pt x="7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4"/>
            <p:cNvSpPr/>
            <p:nvPr/>
          </p:nvSpPr>
          <p:spPr>
            <a:xfrm>
              <a:off x="3837243" y="1339041"/>
              <a:ext cx="254615" cy="107379"/>
            </a:xfrm>
            <a:custGeom>
              <a:avLst/>
              <a:gdLst/>
              <a:ahLst/>
              <a:cxnLst/>
              <a:rect l="l" t="t" r="r" b="b"/>
              <a:pathLst>
                <a:path w="1399" h="590" extrusionOk="0">
                  <a:moveTo>
                    <a:pt x="326" y="0"/>
                  </a:moveTo>
                  <a:cubicBezTo>
                    <a:pt x="174" y="0"/>
                    <a:pt x="65" y="16"/>
                    <a:pt x="50" y="19"/>
                  </a:cubicBezTo>
                  <a:cubicBezTo>
                    <a:pt x="21" y="19"/>
                    <a:pt x="1" y="49"/>
                    <a:pt x="10" y="68"/>
                  </a:cubicBezTo>
                  <a:cubicBezTo>
                    <a:pt x="10" y="97"/>
                    <a:pt x="40" y="117"/>
                    <a:pt x="69" y="117"/>
                  </a:cubicBezTo>
                  <a:cubicBezTo>
                    <a:pt x="73" y="117"/>
                    <a:pt x="175" y="103"/>
                    <a:pt x="320" y="103"/>
                  </a:cubicBezTo>
                  <a:cubicBezTo>
                    <a:pt x="627" y="103"/>
                    <a:pt x="1126" y="166"/>
                    <a:pt x="1300" y="560"/>
                  </a:cubicBezTo>
                  <a:cubicBezTo>
                    <a:pt x="1309" y="580"/>
                    <a:pt x="1329" y="589"/>
                    <a:pt x="1349" y="589"/>
                  </a:cubicBezTo>
                  <a:cubicBezTo>
                    <a:pt x="1349" y="589"/>
                    <a:pt x="1359" y="589"/>
                    <a:pt x="1368" y="580"/>
                  </a:cubicBezTo>
                  <a:cubicBezTo>
                    <a:pt x="1388" y="570"/>
                    <a:pt x="1398" y="541"/>
                    <a:pt x="1388" y="521"/>
                  </a:cubicBezTo>
                  <a:cubicBezTo>
                    <a:pt x="1192" y="75"/>
                    <a:pt x="658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4"/>
            <p:cNvSpPr/>
            <p:nvPr/>
          </p:nvSpPr>
          <p:spPr>
            <a:xfrm>
              <a:off x="1637989" y="2400996"/>
              <a:ext cx="315402" cy="444256"/>
            </a:xfrm>
            <a:custGeom>
              <a:avLst/>
              <a:gdLst/>
              <a:ahLst/>
              <a:cxnLst/>
              <a:rect l="l" t="t" r="r" b="b"/>
              <a:pathLst>
                <a:path w="1733" h="2441" extrusionOk="0">
                  <a:moveTo>
                    <a:pt x="0" y="0"/>
                  </a:moveTo>
                  <a:lnTo>
                    <a:pt x="0" y="1575"/>
                  </a:lnTo>
                  <a:cubicBezTo>
                    <a:pt x="0" y="1604"/>
                    <a:pt x="10" y="1624"/>
                    <a:pt x="10" y="1643"/>
                  </a:cubicBezTo>
                  <a:cubicBezTo>
                    <a:pt x="40" y="2096"/>
                    <a:pt x="414" y="2441"/>
                    <a:pt x="866" y="2441"/>
                  </a:cubicBezTo>
                  <a:cubicBezTo>
                    <a:pt x="1328" y="2441"/>
                    <a:pt x="1693" y="2096"/>
                    <a:pt x="1732" y="1643"/>
                  </a:cubicBezTo>
                  <a:lnTo>
                    <a:pt x="1732" y="157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4"/>
            <p:cNvSpPr/>
            <p:nvPr/>
          </p:nvSpPr>
          <p:spPr>
            <a:xfrm>
              <a:off x="1637989" y="2587180"/>
              <a:ext cx="315402" cy="113020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0" y="1"/>
                  </a:moveTo>
                  <a:lnTo>
                    <a:pt x="0" y="552"/>
                  </a:lnTo>
                  <a:cubicBezTo>
                    <a:pt x="0" y="581"/>
                    <a:pt x="10" y="601"/>
                    <a:pt x="10" y="620"/>
                  </a:cubicBezTo>
                  <a:lnTo>
                    <a:pt x="1732" y="620"/>
                  </a:lnTo>
                  <a:lnTo>
                    <a:pt x="1732" y="552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4"/>
            <p:cNvSpPr/>
            <p:nvPr/>
          </p:nvSpPr>
          <p:spPr>
            <a:xfrm>
              <a:off x="1637989" y="2400996"/>
              <a:ext cx="315402" cy="142322"/>
            </a:xfrm>
            <a:custGeom>
              <a:avLst/>
              <a:gdLst/>
              <a:ahLst/>
              <a:cxnLst/>
              <a:rect l="l" t="t" r="r" b="b"/>
              <a:pathLst>
                <a:path w="1733" h="782" extrusionOk="0">
                  <a:moveTo>
                    <a:pt x="0" y="0"/>
                  </a:moveTo>
                  <a:lnTo>
                    <a:pt x="0" y="728"/>
                  </a:lnTo>
                  <a:cubicBezTo>
                    <a:pt x="204" y="764"/>
                    <a:pt x="414" y="781"/>
                    <a:pt x="625" y="781"/>
                  </a:cubicBezTo>
                  <a:cubicBezTo>
                    <a:pt x="1004" y="781"/>
                    <a:pt x="1384" y="724"/>
                    <a:pt x="1732" y="61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4"/>
            <p:cNvSpPr/>
            <p:nvPr/>
          </p:nvSpPr>
          <p:spPr>
            <a:xfrm>
              <a:off x="1370999" y="1331215"/>
              <a:ext cx="997892" cy="1203003"/>
            </a:xfrm>
            <a:custGeom>
              <a:avLst/>
              <a:gdLst/>
              <a:ahLst/>
              <a:cxnLst/>
              <a:rect l="l" t="t" r="r" b="b"/>
              <a:pathLst>
                <a:path w="5483" h="6610" extrusionOk="0">
                  <a:moveTo>
                    <a:pt x="2704" y="0"/>
                  </a:moveTo>
                  <a:cubicBezTo>
                    <a:pt x="2630" y="0"/>
                    <a:pt x="2555" y="4"/>
                    <a:pt x="2480" y="13"/>
                  </a:cubicBezTo>
                  <a:cubicBezTo>
                    <a:pt x="1910" y="72"/>
                    <a:pt x="1389" y="377"/>
                    <a:pt x="1015" y="810"/>
                  </a:cubicBezTo>
                  <a:cubicBezTo>
                    <a:pt x="630" y="1233"/>
                    <a:pt x="404" y="1774"/>
                    <a:pt x="286" y="2335"/>
                  </a:cubicBezTo>
                  <a:cubicBezTo>
                    <a:pt x="109" y="3329"/>
                    <a:pt x="1" y="4559"/>
                    <a:pt x="630" y="5504"/>
                  </a:cubicBezTo>
                  <a:cubicBezTo>
                    <a:pt x="1111" y="6217"/>
                    <a:pt x="1976" y="6610"/>
                    <a:pt x="2833" y="6610"/>
                  </a:cubicBezTo>
                  <a:cubicBezTo>
                    <a:pt x="3030" y="6610"/>
                    <a:pt x="3225" y="6589"/>
                    <a:pt x="3416" y="6547"/>
                  </a:cubicBezTo>
                  <a:cubicBezTo>
                    <a:pt x="3720" y="6488"/>
                    <a:pt x="4026" y="6370"/>
                    <a:pt x="4262" y="6173"/>
                  </a:cubicBezTo>
                  <a:cubicBezTo>
                    <a:pt x="4577" y="5927"/>
                    <a:pt x="4794" y="5573"/>
                    <a:pt x="4960" y="5218"/>
                  </a:cubicBezTo>
                  <a:cubicBezTo>
                    <a:pt x="5345" y="4411"/>
                    <a:pt x="5443" y="3703"/>
                    <a:pt x="5463" y="2817"/>
                  </a:cubicBezTo>
                  <a:cubicBezTo>
                    <a:pt x="5482" y="2060"/>
                    <a:pt x="5167" y="1095"/>
                    <a:pt x="4538" y="613"/>
                  </a:cubicBezTo>
                  <a:cubicBezTo>
                    <a:pt x="4232" y="377"/>
                    <a:pt x="3878" y="229"/>
                    <a:pt x="3504" y="121"/>
                  </a:cubicBezTo>
                  <a:cubicBezTo>
                    <a:pt x="3242" y="52"/>
                    <a:pt x="2974" y="0"/>
                    <a:pt x="2704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4"/>
            <p:cNvSpPr/>
            <p:nvPr/>
          </p:nvSpPr>
          <p:spPr>
            <a:xfrm>
              <a:off x="1953208" y="2086687"/>
              <a:ext cx="302662" cy="265534"/>
            </a:xfrm>
            <a:custGeom>
              <a:avLst/>
              <a:gdLst/>
              <a:ahLst/>
              <a:cxnLst/>
              <a:rect l="l" t="t" r="r" b="b"/>
              <a:pathLst>
                <a:path w="1663" h="1459" extrusionOk="0">
                  <a:moveTo>
                    <a:pt x="829" y="0"/>
                  </a:moveTo>
                  <a:cubicBezTo>
                    <a:pt x="715" y="0"/>
                    <a:pt x="600" y="27"/>
                    <a:pt x="492" y="83"/>
                  </a:cubicBezTo>
                  <a:cubicBezTo>
                    <a:pt x="138" y="280"/>
                    <a:pt x="0" y="723"/>
                    <a:pt x="197" y="1078"/>
                  </a:cubicBezTo>
                  <a:cubicBezTo>
                    <a:pt x="326" y="1322"/>
                    <a:pt x="576" y="1458"/>
                    <a:pt x="836" y="1458"/>
                  </a:cubicBezTo>
                  <a:cubicBezTo>
                    <a:pt x="953" y="1458"/>
                    <a:pt x="1071" y="1431"/>
                    <a:pt x="1181" y="1373"/>
                  </a:cubicBezTo>
                  <a:cubicBezTo>
                    <a:pt x="1535" y="1185"/>
                    <a:pt x="1663" y="743"/>
                    <a:pt x="1476" y="389"/>
                  </a:cubicBezTo>
                  <a:cubicBezTo>
                    <a:pt x="1346" y="142"/>
                    <a:pt x="1091" y="0"/>
                    <a:pt x="829" y="0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4"/>
            <p:cNvSpPr/>
            <p:nvPr/>
          </p:nvSpPr>
          <p:spPr>
            <a:xfrm>
              <a:off x="1471280" y="2020258"/>
              <a:ext cx="303026" cy="265352"/>
            </a:xfrm>
            <a:custGeom>
              <a:avLst/>
              <a:gdLst/>
              <a:ahLst/>
              <a:cxnLst/>
              <a:rect l="l" t="t" r="r" b="b"/>
              <a:pathLst>
                <a:path w="1665" h="1458" extrusionOk="0">
                  <a:moveTo>
                    <a:pt x="830" y="1"/>
                  </a:moveTo>
                  <a:cubicBezTo>
                    <a:pt x="716" y="1"/>
                    <a:pt x="600" y="28"/>
                    <a:pt x="493" y="85"/>
                  </a:cubicBezTo>
                  <a:cubicBezTo>
                    <a:pt x="138" y="281"/>
                    <a:pt x="1" y="714"/>
                    <a:pt x="197" y="1069"/>
                  </a:cubicBezTo>
                  <a:cubicBezTo>
                    <a:pt x="328" y="1315"/>
                    <a:pt x="582" y="1457"/>
                    <a:pt x="844" y="1457"/>
                  </a:cubicBezTo>
                  <a:cubicBezTo>
                    <a:pt x="958" y="1457"/>
                    <a:pt x="1074" y="1430"/>
                    <a:pt x="1182" y="1373"/>
                  </a:cubicBezTo>
                  <a:cubicBezTo>
                    <a:pt x="1536" y="1177"/>
                    <a:pt x="1664" y="734"/>
                    <a:pt x="1477" y="389"/>
                  </a:cubicBezTo>
                  <a:cubicBezTo>
                    <a:pt x="1347" y="143"/>
                    <a:pt x="1092" y="1"/>
                    <a:pt x="830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4"/>
            <p:cNvSpPr/>
            <p:nvPr/>
          </p:nvSpPr>
          <p:spPr>
            <a:xfrm>
              <a:off x="1982874" y="1983494"/>
              <a:ext cx="84083" cy="59513"/>
            </a:xfrm>
            <a:custGeom>
              <a:avLst/>
              <a:gdLst/>
              <a:ahLst/>
              <a:cxnLst/>
              <a:rect l="l" t="t" r="r" b="b"/>
              <a:pathLst>
                <a:path w="462" h="327" extrusionOk="0">
                  <a:moveTo>
                    <a:pt x="229" y="0"/>
                  </a:moveTo>
                  <a:cubicBezTo>
                    <a:pt x="205" y="0"/>
                    <a:pt x="179" y="6"/>
                    <a:pt x="152" y="20"/>
                  </a:cubicBezTo>
                  <a:cubicBezTo>
                    <a:pt x="0" y="105"/>
                    <a:pt x="87" y="327"/>
                    <a:pt x="232" y="327"/>
                  </a:cubicBezTo>
                  <a:cubicBezTo>
                    <a:pt x="257" y="327"/>
                    <a:pt x="283" y="320"/>
                    <a:pt x="310" y="306"/>
                  </a:cubicBezTo>
                  <a:cubicBezTo>
                    <a:pt x="461" y="222"/>
                    <a:pt x="37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4"/>
            <p:cNvSpPr/>
            <p:nvPr/>
          </p:nvSpPr>
          <p:spPr>
            <a:xfrm>
              <a:off x="1633621" y="1935083"/>
              <a:ext cx="83719" cy="59513"/>
            </a:xfrm>
            <a:custGeom>
              <a:avLst/>
              <a:gdLst/>
              <a:ahLst/>
              <a:cxnLst/>
              <a:rect l="l" t="t" r="r" b="b"/>
              <a:pathLst>
                <a:path w="460" h="327" extrusionOk="0">
                  <a:moveTo>
                    <a:pt x="226" y="1"/>
                  </a:moveTo>
                  <a:cubicBezTo>
                    <a:pt x="202" y="1"/>
                    <a:pt x="177" y="7"/>
                    <a:pt x="152" y="21"/>
                  </a:cubicBezTo>
                  <a:cubicBezTo>
                    <a:pt x="0" y="105"/>
                    <a:pt x="87" y="327"/>
                    <a:pt x="226" y="327"/>
                  </a:cubicBezTo>
                  <a:cubicBezTo>
                    <a:pt x="250" y="327"/>
                    <a:pt x="274" y="320"/>
                    <a:pt x="300" y="306"/>
                  </a:cubicBezTo>
                  <a:cubicBezTo>
                    <a:pt x="460" y="222"/>
                    <a:pt x="367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4"/>
            <p:cNvSpPr/>
            <p:nvPr/>
          </p:nvSpPr>
          <p:spPr>
            <a:xfrm>
              <a:off x="2003257" y="1847906"/>
              <a:ext cx="125578" cy="76257"/>
            </a:xfrm>
            <a:custGeom>
              <a:avLst/>
              <a:gdLst/>
              <a:ahLst/>
              <a:cxnLst/>
              <a:rect l="l" t="t" r="r" b="b"/>
              <a:pathLst>
                <a:path w="690" h="419" extrusionOk="0">
                  <a:moveTo>
                    <a:pt x="314" y="0"/>
                  </a:moveTo>
                  <a:cubicBezTo>
                    <a:pt x="283" y="0"/>
                    <a:pt x="250" y="6"/>
                    <a:pt x="217" y="18"/>
                  </a:cubicBezTo>
                  <a:cubicBezTo>
                    <a:pt x="80" y="67"/>
                    <a:pt x="1" y="225"/>
                    <a:pt x="119" y="323"/>
                  </a:cubicBezTo>
                  <a:cubicBezTo>
                    <a:pt x="207" y="392"/>
                    <a:pt x="345" y="382"/>
                    <a:pt x="463" y="402"/>
                  </a:cubicBezTo>
                  <a:cubicBezTo>
                    <a:pt x="492" y="412"/>
                    <a:pt x="524" y="419"/>
                    <a:pt x="555" y="419"/>
                  </a:cubicBezTo>
                  <a:cubicBezTo>
                    <a:pt x="586" y="419"/>
                    <a:pt x="616" y="411"/>
                    <a:pt x="640" y="392"/>
                  </a:cubicBezTo>
                  <a:cubicBezTo>
                    <a:pt x="690" y="352"/>
                    <a:pt x="679" y="273"/>
                    <a:pt x="650" y="225"/>
                  </a:cubicBezTo>
                  <a:cubicBezTo>
                    <a:pt x="593" y="119"/>
                    <a:pt x="463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4"/>
            <p:cNvSpPr/>
            <p:nvPr/>
          </p:nvSpPr>
          <p:spPr>
            <a:xfrm>
              <a:off x="1663105" y="1802407"/>
              <a:ext cx="111200" cy="60969"/>
            </a:xfrm>
            <a:custGeom>
              <a:avLst/>
              <a:gdLst/>
              <a:ahLst/>
              <a:cxnLst/>
              <a:rect l="l" t="t" r="r" b="b"/>
              <a:pathLst>
                <a:path w="611" h="335" extrusionOk="0">
                  <a:moveTo>
                    <a:pt x="392" y="1"/>
                  </a:moveTo>
                  <a:cubicBezTo>
                    <a:pt x="289" y="1"/>
                    <a:pt x="168" y="54"/>
                    <a:pt x="88" y="120"/>
                  </a:cubicBezTo>
                  <a:cubicBezTo>
                    <a:pt x="39" y="160"/>
                    <a:pt x="0" y="209"/>
                    <a:pt x="20" y="258"/>
                  </a:cubicBezTo>
                  <a:cubicBezTo>
                    <a:pt x="39" y="297"/>
                    <a:pt x="98" y="307"/>
                    <a:pt x="147" y="307"/>
                  </a:cubicBezTo>
                  <a:cubicBezTo>
                    <a:pt x="214" y="314"/>
                    <a:pt x="286" y="334"/>
                    <a:pt x="356" y="334"/>
                  </a:cubicBezTo>
                  <a:cubicBezTo>
                    <a:pt x="389" y="334"/>
                    <a:pt x="421" y="330"/>
                    <a:pt x="453" y="317"/>
                  </a:cubicBezTo>
                  <a:cubicBezTo>
                    <a:pt x="590" y="268"/>
                    <a:pt x="610" y="120"/>
                    <a:pt x="521" y="42"/>
                  </a:cubicBezTo>
                  <a:cubicBezTo>
                    <a:pt x="486" y="13"/>
                    <a:pt x="441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4"/>
            <p:cNvSpPr/>
            <p:nvPr/>
          </p:nvSpPr>
          <p:spPr>
            <a:xfrm>
              <a:off x="1842190" y="2209171"/>
              <a:ext cx="112838" cy="64791"/>
            </a:xfrm>
            <a:custGeom>
              <a:avLst/>
              <a:gdLst/>
              <a:ahLst/>
              <a:cxnLst/>
              <a:rect l="l" t="t" r="r" b="b"/>
              <a:pathLst>
                <a:path w="620" h="356" extrusionOk="0">
                  <a:moveTo>
                    <a:pt x="550" y="1"/>
                  </a:moveTo>
                  <a:cubicBezTo>
                    <a:pt x="532" y="1"/>
                    <a:pt x="518" y="11"/>
                    <a:pt x="512" y="31"/>
                  </a:cubicBezTo>
                  <a:cubicBezTo>
                    <a:pt x="445" y="165"/>
                    <a:pt x="292" y="256"/>
                    <a:pt x="145" y="256"/>
                  </a:cubicBezTo>
                  <a:cubicBezTo>
                    <a:pt x="119" y="256"/>
                    <a:pt x="94" y="253"/>
                    <a:pt x="69" y="247"/>
                  </a:cubicBezTo>
                  <a:cubicBezTo>
                    <a:pt x="63" y="245"/>
                    <a:pt x="58" y="244"/>
                    <a:pt x="54" y="244"/>
                  </a:cubicBezTo>
                  <a:cubicBezTo>
                    <a:pt x="33" y="244"/>
                    <a:pt x="18" y="262"/>
                    <a:pt x="10" y="287"/>
                  </a:cubicBezTo>
                  <a:cubicBezTo>
                    <a:pt x="0" y="316"/>
                    <a:pt x="20" y="346"/>
                    <a:pt x="49" y="346"/>
                  </a:cubicBezTo>
                  <a:cubicBezTo>
                    <a:pt x="79" y="355"/>
                    <a:pt x="108" y="355"/>
                    <a:pt x="147" y="355"/>
                  </a:cubicBezTo>
                  <a:cubicBezTo>
                    <a:pt x="335" y="355"/>
                    <a:pt x="521" y="247"/>
                    <a:pt x="600" y="79"/>
                  </a:cubicBezTo>
                  <a:cubicBezTo>
                    <a:pt x="620" y="50"/>
                    <a:pt x="610" y="20"/>
                    <a:pt x="580" y="11"/>
                  </a:cubicBezTo>
                  <a:cubicBezTo>
                    <a:pt x="570" y="4"/>
                    <a:pt x="559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4"/>
            <p:cNvSpPr/>
            <p:nvPr/>
          </p:nvSpPr>
          <p:spPr>
            <a:xfrm>
              <a:off x="1784861" y="1918703"/>
              <a:ext cx="89725" cy="219125"/>
            </a:xfrm>
            <a:custGeom>
              <a:avLst/>
              <a:gdLst/>
              <a:ahLst/>
              <a:cxnLst/>
              <a:rect l="l" t="t" r="r" b="b"/>
              <a:pathLst>
                <a:path w="493" h="1204" extrusionOk="0">
                  <a:moveTo>
                    <a:pt x="409" y="0"/>
                  </a:moveTo>
                  <a:cubicBezTo>
                    <a:pt x="404" y="0"/>
                    <a:pt x="399" y="1"/>
                    <a:pt x="394" y="3"/>
                  </a:cubicBezTo>
                  <a:cubicBezTo>
                    <a:pt x="374" y="3"/>
                    <a:pt x="354" y="32"/>
                    <a:pt x="354" y="52"/>
                  </a:cubicBezTo>
                  <a:cubicBezTo>
                    <a:pt x="384" y="288"/>
                    <a:pt x="305" y="534"/>
                    <a:pt x="147" y="702"/>
                  </a:cubicBezTo>
                  <a:lnTo>
                    <a:pt x="128" y="721"/>
                  </a:lnTo>
                  <a:cubicBezTo>
                    <a:pt x="79" y="770"/>
                    <a:pt x="29" y="820"/>
                    <a:pt x="20" y="888"/>
                  </a:cubicBezTo>
                  <a:cubicBezTo>
                    <a:pt x="0" y="997"/>
                    <a:pt x="79" y="1105"/>
                    <a:pt x="246" y="1194"/>
                  </a:cubicBezTo>
                  <a:cubicBezTo>
                    <a:pt x="246" y="1203"/>
                    <a:pt x="256" y="1203"/>
                    <a:pt x="266" y="1203"/>
                  </a:cubicBezTo>
                  <a:cubicBezTo>
                    <a:pt x="285" y="1203"/>
                    <a:pt x="305" y="1194"/>
                    <a:pt x="315" y="1174"/>
                  </a:cubicBezTo>
                  <a:cubicBezTo>
                    <a:pt x="325" y="1154"/>
                    <a:pt x="315" y="1115"/>
                    <a:pt x="295" y="1105"/>
                  </a:cubicBezTo>
                  <a:cubicBezTo>
                    <a:pt x="167" y="1036"/>
                    <a:pt x="108" y="967"/>
                    <a:pt x="118" y="908"/>
                  </a:cubicBezTo>
                  <a:cubicBezTo>
                    <a:pt x="128" y="869"/>
                    <a:pt x="158" y="829"/>
                    <a:pt x="197" y="790"/>
                  </a:cubicBezTo>
                  <a:lnTo>
                    <a:pt x="217" y="770"/>
                  </a:lnTo>
                  <a:cubicBezTo>
                    <a:pt x="403" y="584"/>
                    <a:pt x="492" y="308"/>
                    <a:pt x="453" y="42"/>
                  </a:cubicBezTo>
                  <a:cubicBezTo>
                    <a:pt x="453" y="18"/>
                    <a:pt x="432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4"/>
            <p:cNvSpPr/>
            <p:nvPr/>
          </p:nvSpPr>
          <p:spPr>
            <a:xfrm>
              <a:off x="2259327" y="1983494"/>
              <a:ext cx="283188" cy="284644"/>
            </a:xfrm>
            <a:custGeom>
              <a:avLst/>
              <a:gdLst/>
              <a:ahLst/>
              <a:cxnLst/>
              <a:rect l="l" t="t" r="r" b="b"/>
              <a:pathLst>
                <a:path w="1556" h="1564" extrusionOk="0">
                  <a:moveTo>
                    <a:pt x="916" y="1"/>
                  </a:moveTo>
                  <a:cubicBezTo>
                    <a:pt x="709" y="1"/>
                    <a:pt x="523" y="109"/>
                    <a:pt x="385" y="257"/>
                  </a:cubicBezTo>
                  <a:cubicBezTo>
                    <a:pt x="247" y="405"/>
                    <a:pt x="168" y="591"/>
                    <a:pt x="99" y="779"/>
                  </a:cubicBezTo>
                  <a:cubicBezTo>
                    <a:pt x="1" y="1064"/>
                    <a:pt x="188" y="1428"/>
                    <a:pt x="453" y="1527"/>
                  </a:cubicBezTo>
                  <a:cubicBezTo>
                    <a:pt x="522" y="1552"/>
                    <a:pt x="592" y="1563"/>
                    <a:pt x="662" y="1563"/>
                  </a:cubicBezTo>
                  <a:cubicBezTo>
                    <a:pt x="865" y="1563"/>
                    <a:pt x="1068" y="1466"/>
                    <a:pt x="1221" y="1319"/>
                  </a:cubicBezTo>
                  <a:cubicBezTo>
                    <a:pt x="1428" y="1123"/>
                    <a:pt x="1556" y="827"/>
                    <a:pt x="1507" y="542"/>
                  </a:cubicBezTo>
                  <a:cubicBezTo>
                    <a:pt x="1448" y="257"/>
                    <a:pt x="1201" y="11"/>
                    <a:pt x="91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4"/>
            <p:cNvSpPr/>
            <p:nvPr/>
          </p:nvSpPr>
          <p:spPr>
            <a:xfrm>
              <a:off x="2298821" y="2047375"/>
              <a:ext cx="118298" cy="138864"/>
            </a:xfrm>
            <a:custGeom>
              <a:avLst/>
              <a:gdLst/>
              <a:ahLst/>
              <a:cxnLst/>
              <a:rect l="l" t="t" r="r" b="b"/>
              <a:pathLst>
                <a:path w="650" h="763" extrusionOk="0">
                  <a:moveTo>
                    <a:pt x="593" y="1"/>
                  </a:moveTo>
                  <a:cubicBezTo>
                    <a:pt x="586" y="1"/>
                    <a:pt x="578" y="2"/>
                    <a:pt x="571" y="4"/>
                  </a:cubicBezTo>
                  <a:cubicBezTo>
                    <a:pt x="562" y="4"/>
                    <a:pt x="227" y="142"/>
                    <a:pt x="177" y="369"/>
                  </a:cubicBezTo>
                  <a:cubicBezTo>
                    <a:pt x="177" y="388"/>
                    <a:pt x="188" y="408"/>
                    <a:pt x="207" y="417"/>
                  </a:cubicBezTo>
                  <a:cubicBezTo>
                    <a:pt x="236" y="437"/>
                    <a:pt x="315" y="496"/>
                    <a:pt x="295" y="555"/>
                  </a:cubicBezTo>
                  <a:cubicBezTo>
                    <a:pt x="295" y="585"/>
                    <a:pt x="266" y="614"/>
                    <a:pt x="227" y="634"/>
                  </a:cubicBezTo>
                  <a:cubicBezTo>
                    <a:pt x="202" y="653"/>
                    <a:pt x="169" y="660"/>
                    <a:pt x="134" y="660"/>
                  </a:cubicBezTo>
                  <a:cubicBezTo>
                    <a:pt x="113" y="660"/>
                    <a:pt x="91" y="657"/>
                    <a:pt x="69" y="654"/>
                  </a:cubicBezTo>
                  <a:cubicBezTo>
                    <a:pt x="40" y="654"/>
                    <a:pt x="10" y="664"/>
                    <a:pt x="10" y="693"/>
                  </a:cubicBezTo>
                  <a:cubicBezTo>
                    <a:pt x="0" y="723"/>
                    <a:pt x="20" y="752"/>
                    <a:pt x="50" y="752"/>
                  </a:cubicBezTo>
                  <a:cubicBezTo>
                    <a:pt x="79" y="762"/>
                    <a:pt x="99" y="762"/>
                    <a:pt x="129" y="762"/>
                  </a:cubicBezTo>
                  <a:cubicBezTo>
                    <a:pt x="177" y="762"/>
                    <a:pt x="227" y="752"/>
                    <a:pt x="276" y="732"/>
                  </a:cubicBezTo>
                  <a:cubicBezTo>
                    <a:pt x="345" y="693"/>
                    <a:pt x="384" y="644"/>
                    <a:pt x="404" y="575"/>
                  </a:cubicBezTo>
                  <a:cubicBezTo>
                    <a:pt x="424" y="476"/>
                    <a:pt x="335" y="388"/>
                    <a:pt x="286" y="349"/>
                  </a:cubicBezTo>
                  <a:cubicBezTo>
                    <a:pt x="335" y="231"/>
                    <a:pt x="532" y="132"/>
                    <a:pt x="610" y="102"/>
                  </a:cubicBezTo>
                  <a:cubicBezTo>
                    <a:pt x="630" y="93"/>
                    <a:pt x="650" y="63"/>
                    <a:pt x="640" y="34"/>
                  </a:cubicBezTo>
                  <a:cubicBezTo>
                    <a:pt x="633" y="11"/>
                    <a:pt x="614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4"/>
            <p:cNvSpPr/>
            <p:nvPr/>
          </p:nvSpPr>
          <p:spPr>
            <a:xfrm>
              <a:off x="1197374" y="1803498"/>
              <a:ext cx="272450" cy="289922"/>
            </a:xfrm>
            <a:custGeom>
              <a:avLst/>
              <a:gdLst/>
              <a:ahLst/>
              <a:cxnLst/>
              <a:rect l="l" t="t" r="r" b="b"/>
              <a:pathLst>
                <a:path w="1497" h="1593" extrusionOk="0">
                  <a:moveTo>
                    <a:pt x="687" y="1"/>
                  </a:moveTo>
                  <a:cubicBezTo>
                    <a:pt x="427" y="1"/>
                    <a:pt x="180" y="196"/>
                    <a:pt x="99" y="449"/>
                  </a:cubicBezTo>
                  <a:cubicBezTo>
                    <a:pt x="0" y="724"/>
                    <a:pt x="79" y="1039"/>
                    <a:pt x="256" y="1265"/>
                  </a:cubicBezTo>
                  <a:cubicBezTo>
                    <a:pt x="399" y="1451"/>
                    <a:pt x="629" y="1593"/>
                    <a:pt x="865" y="1593"/>
                  </a:cubicBezTo>
                  <a:cubicBezTo>
                    <a:pt x="905" y="1593"/>
                    <a:pt x="945" y="1589"/>
                    <a:pt x="984" y="1580"/>
                  </a:cubicBezTo>
                  <a:cubicBezTo>
                    <a:pt x="1250" y="1531"/>
                    <a:pt x="1496" y="1197"/>
                    <a:pt x="1447" y="902"/>
                  </a:cubicBezTo>
                  <a:cubicBezTo>
                    <a:pt x="1407" y="705"/>
                    <a:pt x="1358" y="508"/>
                    <a:pt x="1240" y="340"/>
                  </a:cubicBezTo>
                  <a:cubicBezTo>
                    <a:pt x="1132" y="173"/>
                    <a:pt x="965" y="36"/>
                    <a:pt x="758" y="6"/>
                  </a:cubicBezTo>
                  <a:cubicBezTo>
                    <a:pt x="734" y="2"/>
                    <a:pt x="711" y="1"/>
                    <a:pt x="6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4"/>
            <p:cNvSpPr/>
            <p:nvPr/>
          </p:nvSpPr>
          <p:spPr>
            <a:xfrm>
              <a:off x="1333508" y="1870110"/>
              <a:ext cx="96823" cy="151240"/>
            </a:xfrm>
            <a:custGeom>
              <a:avLst/>
              <a:gdLst/>
              <a:ahLst/>
              <a:cxnLst/>
              <a:rect l="l" t="t" r="r" b="b"/>
              <a:pathLst>
                <a:path w="532" h="831" extrusionOk="0">
                  <a:moveTo>
                    <a:pt x="61" y="0"/>
                  </a:moveTo>
                  <a:cubicBezTo>
                    <a:pt x="44" y="0"/>
                    <a:pt x="24" y="10"/>
                    <a:pt x="10" y="24"/>
                  </a:cubicBezTo>
                  <a:cubicBezTo>
                    <a:pt x="0" y="53"/>
                    <a:pt x="10" y="83"/>
                    <a:pt x="29" y="92"/>
                  </a:cubicBezTo>
                  <a:cubicBezTo>
                    <a:pt x="99" y="132"/>
                    <a:pt x="276" y="260"/>
                    <a:pt x="305" y="398"/>
                  </a:cubicBezTo>
                  <a:cubicBezTo>
                    <a:pt x="256" y="427"/>
                    <a:pt x="158" y="496"/>
                    <a:pt x="167" y="595"/>
                  </a:cubicBezTo>
                  <a:cubicBezTo>
                    <a:pt x="167" y="732"/>
                    <a:pt x="296" y="831"/>
                    <a:pt x="473" y="831"/>
                  </a:cubicBezTo>
                  <a:lnTo>
                    <a:pt x="482" y="831"/>
                  </a:lnTo>
                  <a:cubicBezTo>
                    <a:pt x="512" y="831"/>
                    <a:pt x="532" y="801"/>
                    <a:pt x="532" y="781"/>
                  </a:cubicBezTo>
                  <a:cubicBezTo>
                    <a:pt x="532" y="752"/>
                    <a:pt x="512" y="732"/>
                    <a:pt x="482" y="732"/>
                  </a:cubicBezTo>
                  <a:cubicBezTo>
                    <a:pt x="364" y="732"/>
                    <a:pt x="266" y="673"/>
                    <a:pt x="266" y="595"/>
                  </a:cubicBezTo>
                  <a:cubicBezTo>
                    <a:pt x="266" y="536"/>
                    <a:pt x="355" y="486"/>
                    <a:pt x="384" y="477"/>
                  </a:cubicBezTo>
                  <a:cubicBezTo>
                    <a:pt x="403" y="466"/>
                    <a:pt x="414" y="447"/>
                    <a:pt x="414" y="427"/>
                  </a:cubicBezTo>
                  <a:cubicBezTo>
                    <a:pt x="403" y="201"/>
                    <a:pt x="99" y="14"/>
                    <a:pt x="79" y="4"/>
                  </a:cubicBezTo>
                  <a:cubicBezTo>
                    <a:pt x="74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4"/>
            <p:cNvSpPr/>
            <p:nvPr/>
          </p:nvSpPr>
          <p:spPr>
            <a:xfrm>
              <a:off x="1693316" y="2590820"/>
              <a:ext cx="20020" cy="105741"/>
            </a:xfrm>
            <a:custGeom>
              <a:avLst/>
              <a:gdLst/>
              <a:ahLst/>
              <a:cxnLst/>
              <a:rect l="l" t="t" r="r" b="b"/>
              <a:pathLst>
                <a:path w="110" h="581" extrusionOk="0">
                  <a:moveTo>
                    <a:pt x="60" y="0"/>
                  </a:moveTo>
                  <a:cubicBezTo>
                    <a:pt x="31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31" y="581"/>
                    <a:pt x="60" y="581"/>
                  </a:cubicBezTo>
                  <a:cubicBezTo>
                    <a:pt x="80" y="581"/>
                    <a:pt x="110" y="561"/>
                    <a:pt x="110" y="532"/>
                  </a:cubicBezTo>
                  <a:lnTo>
                    <a:pt x="110" y="49"/>
                  </a:lnTo>
                  <a:cubicBezTo>
                    <a:pt x="110" y="2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4"/>
            <p:cNvSpPr/>
            <p:nvPr/>
          </p:nvSpPr>
          <p:spPr>
            <a:xfrm>
              <a:off x="1754285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50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4"/>
            <p:cNvSpPr/>
            <p:nvPr/>
          </p:nvSpPr>
          <p:spPr>
            <a:xfrm>
              <a:off x="1813434" y="2590820"/>
              <a:ext cx="18200" cy="105741"/>
            </a:xfrm>
            <a:custGeom>
              <a:avLst/>
              <a:gdLst/>
              <a:ahLst/>
              <a:cxnLst/>
              <a:rect l="l" t="t" r="r" b="b"/>
              <a:pathLst>
                <a:path w="100" h="581" extrusionOk="0">
                  <a:moveTo>
                    <a:pt x="49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49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4"/>
            <p:cNvSpPr/>
            <p:nvPr/>
          </p:nvSpPr>
          <p:spPr>
            <a:xfrm>
              <a:off x="1872583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532"/>
                  </a:lnTo>
                  <a:cubicBezTo>
                    <a:pt x="0" y="561"/>
                    <a:pt x="20" y="581"/>
                    <a:pt x="50" y="581"/>
                  </a:cubicBezTo>
                  <a:cubicBezTo>
                    <a:pt x="79" y="581"/>
                    <a:pt x="98" y="561"/>
                    <a:pt x="98" y="532"/>
                  </a:cubicBezTo>
                  <a:lnTo>
                    <a:pt x="98" y="49"/>
                  </a:lnTo>
                  <a:cubicBezTo>
                    <a:pt x="98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4"/>
            <p:cNvSpPr/>
            <p:nvPr/>
          </p:nvSpPr>
          <p:spPr>
            <a:xfrm>
              <a:off x="2133931" y="2717854"/>
              <a:ext cx="874316" cy="517965"/>
            </a:xfrm>
            <a:custGeom>
              <a:avLst/>
              <a:gdLst/>
              <a:ahLst/>
              <a:cxnLst/>
              <a:rect l="l" t="t" r="r" b="b"/>
              <a:pathLst>
                <a:path w="4804" h="2846" extrusionOk="0">
                  <a:moveTo>
                    <a:pt x="1" y="1"/>
                  </a:moveTo>
                  <a:lnTo>
                    <a:pt x="346" y="2825"/>
                  </a:lnTo>
                  <a:lnTo>
                    <a:pt x="4803" y="2845"/>
                  </a:lnTo>
                  <a:lnTo>
                    <a:pt x="4803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4"/>
            <p:cNvSpPr/>
            <p:nvPr/>
          </p:nvSpPr>
          <p:spPr>
            <a:xfrm>
              <a:off x="24220" y="2611022"/>
              <a:ext cx="1513673" cy="1252689"/>
            </a:xfrm>
            <a:custGeom>
              <a:avLst/>
              <a:gdLst/>
              <a:ahLst/>
              <a:cxnLst/>
              <a:rect l="l" t="t" r="r" b="b"/>
              <a:pathLst>
                <a:path w="8317" h="6883" extrusionOk="0">
                  <a:moveTo>
                    <a:pt x="6807" y="1"/>
                  </a:moveTo>
                  <a:cubicBezTo>
                    <a:pt x="6515" y="1"/>
                    <a:pt x="6221" y="96"/>
                    <a:pt x="5974" y="292"/>
                  </a:cubicBezTo>
                  <a:lnTo>
                    <a:pt x="680" y="4495"/>
                  </a:lnTo>
                  <a:cubicBezTo>
                    <a:pt x="89" y="4948"/>
                    <a:pt x="0" y="5794"/>
                    <a:pt x="453" y="6374"/>
                  </a:cubicBezTo>
                  <a:cubicBezTo>
                    <a:pt x="719" y="6708"/>
                    <a:pt x="1112" y="6883"/>
                    <a:pt x="1508" y="6883"/>
                  </a:cubicBezTo>
                  <a:cubicBezTo>
                    <a:pt x="1801" y="6883"/>
                    <a:pt x="2096" y="6787"/>
                    <a:pt x="2342" y="6591"/>
                  </a:cubicBezTo>
                  <a:lnTo>
                    <a:pt x="7637" y="2389"/>
                  </a:lnTo>
                  <a:cubicBezTo>
                    <a:pt x="8218" y="1936"/>
                    <a:pt x="8316" y="1090"/>
                    <a:pt x="7853" y="509"/>
                  </a:cubicBezTo>
                  <a:cubicBezTo>
                    <a:pt x="7593" y="175"/>
                    <a:pt x="7202" y="1"/>
                    <a:pt x="680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4"/>
            <p:cNvSpPr/>
            <p:nvPr/>
          </p:nvSpPr>
          <p:spPr>
            <a:xfrm>
              <a:off x="683232" y="2611022"/>
              <a:ext cx="854660" cy="739274"/>
            </a:xfrm>
            <a:custGeom>
              <a:avLst/>
              <a:gdLst/>
              <a:ahLst/>
              <a:cxnLst/>
              <a:rect l="l" t="t" r="r" b="b"/>
              <a:pathLst>
                <a:path w="4696" h="4062" extrusionOk="0">
                  <a:moveTo>
                    <a:pt x="3186" y="1"/>
                  </a:moveTo>
                  <a:cubicBezTo>
                    <a:pt x="2894" y="1"/>
                    <a:pt x="2600" y="96"/>
                    <a:pt x="2353" y="292"/>
                  </a:cubicBezTo>
                  <a:lnTo>
                    <a:pt x="1" y="2153"/>
                  </a:lnTo>
                  <a:cubicBezTo>
                    <a:pt x="424" y="2586"/>
                    <a:pt x="857" y="3008"/>
                    <a:pt x="1290" y="3441"/>
                  </a:cubicBezTo>
                  <a:cubicBezTo>
                    <a:pt x="1496" y="3649"/>
                    <a:pt x="1704" y="3855"/>
                    <a:pt x="1920" y="4062"/>
                  </a:cubicBezTo>
                  <a:lnTo>
                    <a:pt x="4016" y="2389"/>
                  </a:lnTo>
                  <a:cubicBezTo>
                    <a:pt x="4597" y="1936"/>
                    <a:pt x="4695" y="1090"/>
                    <a:pt x="4232" y="509"/>
                  </a:cubicBezTo>
                  <a:cubicBezTo>
                    <a:pt x="3972" y="175"/>
                    <a:pt x="3581" y="1"/>
                    <a:pt x="3186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4"/>
            <p:cNvSpPr/>
            <p:nvPr/>
          </p:nvSpPr>
          <p:spPr>
            <a:xfrm>
              <a:off x="683232" y="2691101"/>
              <a:ext cx="1812695" cy="1787579"/>
            </a:xfrm>
            <a:custGeom>
              <a:avLst/>
              <a:gdLst/>
              <a:ahLst/>
              <a:cxnLst/>
              <a:rect l="l" t="t" r="r" b="b"/>
              <a:pathLst>
                <a:path w="9960" h="9822" extrusionOk="0">
                  <a:moveTo>
                    <a:pt x="4803" y="0"/>
                  </a:moveTo>
                  <a:cubicBezTo>
                    <a:pt x="3317" y="0"/>
                    <a:pt x="2117" y="1201"/>
                    <a:pt x="2117" y="2687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960" y="2687"/>
                  </a:lnTo>
                  <a:cubicBezTo>
                    <a:pt x="9960" y="1201"/>
                    <a:pt x="8759" y="0"/>
                    <a:pt x="727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4"/>
            <p:cNvSpPr/>
            <p:nvPr/>
          </p:nvSpPr>
          <p:spPr>
            <a:xfrm>
              <a:off x="683232" y="2691101"/>
              <a:ext cx="1771564" cy="1787579"/>
            </a:xfrm>
            <a:custGeom>
              <a:avLst/>
              <a:gdLst/>
              <a:ahLst/>
              <a:cxnLst/>
              <a:rect l="l" t="t" r="r" b="b"/>
              <a:pathLst>
                <a:path w="9734" h="9822" extrusionOk="0">
                  <a:moveTo>
                    <a:pt x="4803" y="0"/>
                  </a:moveTo>
                  <a:cubicBezTo>
                    <a:pt x="4636" y="0"/>
                    <a:pt x="4459" y="10"/>
                    <a:pt x="4291" y="49"/>
                  </a:cubicBezTo>
                  <a:cubicBezTo>
                    <a:pt x="4016" y="856"/>
                    <a:pt x="3298" y="2539"/>
                    <a:pt x="1920" y="3366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734" y="3927"/>
                  </a:lnTo>
                  <a:cubicBezTo>
                    <a:pt x="8376" y="3001"/>
                    <a:pt x="8070" y="955"/>
                    <a:pt x="7991" y="99"/>
                  </a:cubicBezTo>
                  <a:cubicBezTo>
                    <a:pt x="7766" y="30"/>
                    <a:pt x="7519" y="0"/>
                    <a:pt x="7274" y="0"/>
                  </a:cubicBezTo>
                  <a:cubicBezTo>
                    <a:pt x="6692" y="2175"/>
                    <a:pt x="5797" y="2618"/>
                    <a:pt x="5797" y="2618"/>
                  </a:cubicBezTo>
                  <a:cubicBezTo>
                    <a:pt x="4705" y="2076"/>
                    <a:pt x="4980" y="0"/>
                    <a:pt x="4980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4"/>
            <p:cNvSpPr/>
            <p:nvPr/>
          </p:nvSpPr>
          <p:spPr>
            <a:xfrm>
              <a:off x="926926" y="3609824"/>
              <a:ext cx="1320210" cy="18018"/>
            </a:xfrm>
            <a:custGeom>
              <a:avLst/>
              <a:gdLst/>
              <a:ahLst/>
              <a:cxnLst/>
              <a:rect l="l" t="t" r="r" b="b"/>
              <a:pathLst>
                <a:path w="7254" h="99" extrusionOk="0">
                  <a:moveTo>
                    <a:pt x="59" y="0"/>
                  </a:moveTo>
                  <a:cubicBezTo>
                    <a:pt x="30" y="0"/>
                    <a:pt x="0" y="20"/>
                    <a:pt x="0" y="50"/>
                  </a:cubicBezTo>
                  <a:cubicBezTo>
                    <a:pt x="0" y="79"/>
                    <a:pt x="30" y="99"/>
                    <a:pt x="59" y="99"/>
                  </a:cubicBezTo>
                  <a:lnTo>
                    <a:pt x="7204" y="99"/>
                  </a:lnTo>
                  <a:cubicBezTo>
                    <a:pt x="7234" y="99"/>
                    <a:pt x="7253" y="79"/>
                    <a:pt x="7253" y="50"/>
                  </a:cubicBezTo>
                  <a:cubicBezTo>
                    <a:pt x="7253" y="20"/>
                    <a:pt x="7234" y="0"/>
                    <a:pt x="7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4"/>
            <p:cNvSpPr/>
            <p:nvPr/>
          </p:nvSpPr>
          <p:spPr>
            <a:xfrm>
              <a:off x="848121" y="3950160"/>
              <a:ext cx="1318208" cy="19838"/>
            </a:xfrm>
            <a:custGeom>
              <a:avLst/>
              <a:gdLst/>
              <a:ahLst/>
              <a:cxnLst/>
              <a:rect l="l" t="t" r="r" b="b"/>
              <a:pathLst>
                <a:path w="7243" h="109" extrusionOk="0">
                  <a:moveTo>
                    <a:pt x="50" y="0"/>
                  </a:move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9"/>
                    <a:pt x="50" y="109"/>
                  </a:cubicBezTo>
                  <a:lnTo>
                    <a:pt x="7194" y="109"/>
                  </a:lnTo>
                  <a:cubicBezTo>
                    <a:pt x="7223" y="109"/>
                    <a:pt x="7243" y="79"/>
                    <a:pt x="7243" y="50"/>
                  </a:cubicBezTo>
                  <a:cubicBezTo>
                    <a:pt x="7243" y="30"/>
                    <a:pt x="7223" y="0"/>
                    <a:pt x="7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4"/>
            <p:cNvSpPr/>
            <p:nvPr/>
          </p:nvSpPr>
          <p:spPr>
            <a:xfrm>
              <a:off x="738923" y="4290313"/>
              <a:ext cx="1320028" cy="20020"/>
            </a:xfrm>
            <a:custGeom>
              <a:avLst/>
              <a:gdLst/>
              <a:ahLst/>
              <a:cxnLst/>
              <a:rect l="l" t="t" r="r" b="b"/>
              <a:pathLst>
                <a:path w="7253" h="110" extrusionOk="0">
                  <a:moveTo>
                    <a:pt x="49" y="1"/>
                  </a:moveTo>
                  <a:cubicBezTo>
                    <a:pt x="20" y="1"/>
                    <a:pt x="0" y="31"/>
                    <a:pt x="0" y="60"/>
                  </a:cubicBezTo>
                  <a:cubicBezTo>
                    <a:pt x="0" y="90"/>
                    <a:pt x="20" y="110"/>
                    <a:pt x="49" y="110"/>
                  </a:cubicBezTo>
                  <a:lnTo>
                    <a:pt x="7193" y="110"/>
                  </a:lnTo>
                  <a:cubicBezTo>
                    <a:pt x="7223" y="110"/>
                    <a:pt x="7252" y="90"/>
                    <a:pt x="7252" y="60"/>
                  </a:cubicBezTo>
                  <a:cubicBezTo>
                    <a:pt x="7252" y="31"/>
                    <a:pt x="7223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4"/>
            <p:cNvSpPr/>
            <p:nvPr/>
          </p:nvSpPr>
          <p:spPr>
            <a:xfrm>
              <a:off x="1220487" y="929546"/>
              <a:ext cx="1266521" cy="1066869"/>
            </a:xfrm>
            <a:custGeom>
              <a:avLst/>
              <a:gdLst/>
              <a:ahLst/>
              <a:cxnLst/>
              <a:rect l="l" t="t" r="r" b="b"/>
              <a:pathLst>
                <a:path w="6959" h="5862" extrusionOk="0">
                  <a:moveTo>
                    <a:pt x="2255" y="1"/>
                  </a:moveTo>
                  <a:cubicBezTo>
                    <a:pt x="2215" y="1"/>
                    <a:pt x="2176" y="8"/>
                    <a:pt x="2137" y="25"/>
                  </a:cubicBezTo>
                  <a:cubicBezTo>
                    <a:pt x="2019" y="84"/>
                    <a:pt x="1949" y="222"/>
                    <a:pt x="1910" y="360"/>
                  </a:cubicBezTo>
                  <a:cubicBezTo>
                    <a:pt x="1816" y="708"/>
                    <a:pt x="1857" y="1091"/>
                    <a:pt x="2023" y="1416"/>
                  </a:cubicBezTo>
                  <a:lnTo>
                    <a:pt x="2023" y="1416"/>
                  </a:lnTo>
                  <a:cubicBezTo>
                    <a:pt x="1852" y="1097"/>
                    <a:pt x="1654" y="789"/>
                    <a:pt x="1428" y="508"/>
                  </a:cubicBezTo>
                  <a:cubicBezTo>
                    <a:pt x="1350" y="419"/>
                    <a:pt x="1261" y="320"/>
                    <a:pt x="1142" y="320"/>
                  </a:cubicBezTo>
                  <a:cubicBezTo>
                    <a:pt x="976" y="330"/>
                    <a:pt x="887" y="527"/>
                    <a:pt x="867" y="685"/>
                  </a:cubicBezTo>
                  <a:cubicBezTo>
                    <a:pt x="830" y="998"/>
                    <a:pt x="900" y="1322"/>
                    <a:pt x="1052" y="1594"/>
                  </a:cubicBezTo>
                  <a:lnTo>
                    <a:pt x="1052" y="1594"/>
                  </a:lnTo>
                  <a:cubicBezTo>
                    <a:pt x="985" y="1511"/>
                    <a:pt x="909" y="1434"/>
                    <a:pt x="818" y="1374"/>
                  </a:cubicBezTo>
                  <a:cubicBezTo>
                    <a:pt x="727" y="1315"/>
                    <a:pt x="614" y="1279"/>
                    <a:pt x="504" y="1279"/>
                  </a:cubicBezTo>
                  <a:cubicBezTo>
                    <a:pt x="410" y="1279"/>
                    <a:pt x="320" y="1305"/>
                    <a:pt x="247" y="1363"/>
                  </a:cubicBezTo>
                  <a:cubicBezTo>
                    <a:pt x="110" y="1472"/>
                    <a:pt x="70" y="1649"/>
                    <a:pt x="60" y="1826"/>
                  </a:cubicBezTo>
                  <a:cubicBezTo>
                    <a:pt x="1" y="2653"/>
                    <a:pt x="591" y="3489"/>
                    <a:pt x="1438" y="3765"/>
                  </a:cubicBezTo>
                  <a:cubicBezTo>
                    <a:pt x="2340" y="4170"/>
                    <a:pt x="3333" y="4371"/>
                    <a:pt x="4340" y="4371"/>
                  </a:cubicBezTo>
                  <a:cubicBezTo>
                    <a:pt x="4849" y="4371"/>
                    <a:pt x="5361" y="4320"/>
                    <a:pt x="5866" y="4217"/>
                  </a:cubicBezTo>
                  <a:cubicBezTo>
                    <a:pt x="6004" y="4779"/>
                    <a:pt x="6142" y="5339"/>
                    <a:pt x="6220" y="5861"/>
                  </a:cubicBezTo>
                  <a:cubicBezTo>
                    <a:pt x="6555" y="5153"/>
                    <a:pt x="6900" y="4414"/>
                    <a:pt x="6929" y="3627"/>
                  </a:cubicBezTo>
                  <a:cubicBezTo>
                    <a:pt x="6959" y="2839"/>
                    <a:pt x="6585" y="1984"/>
                    <a:pt x="5857" y="1698"/>
                  </a:cubicBezTo>
                  <a:cubicBezTo>
                    <a:pt x="5600" y="1592"/>
                    <a:pt x="5325" y="1567"/>
                    <a:pt x="5046" y="1567"/>
                  </a:cubicBezTo>
                  <a:cubicBezTo>
                    <a:pt x="4781" y="1567"/>
                    <a:pt x="4512" y="1590"/>
                    <a:pt x="4252" y="1590"/>
                  </a:cubicBezTo>
                  <a:cubicBezTo>
                    <a:pt x="3711" y="1590"/>
                    <a:pt x="3091" y="1422"/>
                    <a:pt x="2865" y="930"/>
                  </a:cubicBezTo>
                  <a:cubicBezTo>
                    <a:pt x="2776" y="734"/>
                    <a:pt x="2756" y="497"/>
                    <a:pt x="2668" y="301"/>
                  </a:cubicBezTo>
                  <a:cubicBezTo>
                    <a:pt x="2588" y="141"/>
                    <a:pt x="2424" y="1"/>
                    <a:pt x="2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4"/>
            <p:cNvSpPr/>
            <p:nvPr/>
          </p:nvSpPr>
          <p:spPr>
            <a:xfrm>
              <a:off x="2456430" y="2914594"/>
              <a:ext cx="39493" cy="328323"/>
            </a:xfrm>
            <a:custGeom>
              <a:avLst/>
              <a:gdLst/>
              <a:ahLst/>
              <a:cxnLst/>
              <a:rect l="l" t="t" r="r" b="b"/>
              <a:pathLst>
                <a:path w="217" h="1804" extrusionOk="0">
                  <a:moveTo>
                    <a:pt x="61" y="0"/>
                  </a:moveTo>
                  <a:cubicBezTo>
                    <a:pt x="57" y="0"/>
                    <a:pt x="54" y="1"/>
                    <a:pt x="50" y="2"/>
                  </a:cubicBezTo>
                  <a:cubicBezTo>
                    <a:pt x="20" y="2"/>
                    <a:pt x="0" y="22"/>
                    <a:pt x="0" y="52"/>
                  </a:cubicBezTo>
                  <a:lnTo>
                    <a:pt x="118" y="1754"/>
                  </a:lnTo>
                  <a:cubicBezTo>
                    <a:pt x="118" y="1784"/>
                    <a:pt x="138" y="1803"/>
                    <a:pt x="168" y="1803"/>
                  </a:cubicBezTo>
                  <a:cubicBezTo>
                    <a:pt x="197" y="1803"/>
                    <a:pt x="217" y="1773"/>
                    <a:pt x="217" y="1744"/>
                  </a:cubicBezTo>
                  <a:lnTo>
                    <a:pt x="99" y="41"/>
                  </a:lnTo>
                  <a:cubicBezTo>
                    <a:pt x="99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4"/>
            <p:cNvSpPr/>
            <p:nvPr/>
          </p:nvSpPr>
          <p:spPr>
            <a:xfrm>
              <a:off x="1005731" y="2994855"/>
              <a:ext cx="168530" cy="371639"/>
            </a:xfrm>
            <a:custGeom>
              <a:avLst/>
              <a:gdLst/>
              <a:ahLst/>
              <a:cxnLst/>
              <a:rect l="l" t="t" r="r" b="b"/>
              <a:pathLst>
                <a:path w="926" h="2042" extrusionOk="0">
                  <a:moveTo>
                    <a:pt x="864" y="0"/>
                  </a:moveTo>
                  <a:cubicBezTo>
                    <a:pt x="843" y="0"/>
                    <a:pt x="824" y="12"/>
                    <a:pt x="817" y="33"/>
                  </a:cubicBezTo>
                  <a:lnTo>
                    <a:pt x="20" y="1973"/>
                  </a:lnTo>
                  <a:cubicBezTo>
                    <a:pt x="0" y="1992"/>
                    <a:pt x="20" y="2021"/>
                    <a:pt x="39" y="2032"/>
                  </a:cubicBezTo>
                  <a:cubicBezTo>
                    <a:pt x="50" y="2041"/>
                    <a:pt x="59" y="2041"/>
                    <a:pt x="59" y="2041"/>
                  </a:cubicBezTo>
                  <a:cubicBezTo>
                    <a:pt x="79" y="2041"/>
                    <a:pt x="98" y="2032"/>
                    <a:pt x="109" y="2012"/>
                  </a:cubicBezTo>
                  <a:lnTo>
                    <a:pt x="916" y="73"/>
                  </a:lnTo>
                  <a:cubicBezTo>
                    <a:pt x="925" y="44"/>
                    <a:pt x="916" y="14"/>
                    <a:pt x="886" y="4"/>
                  </a:cubicBezTo>
                  <a:cubicBezTo>
                    <a:pt x="878" y="2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4"/>
            <p:cNvSpPr/>
            <p:nvPr/>
          </p:nvSpPr>
          <p:spPr>
            <a:xfrm>
              <a:off x="1358623" y="3157560"/>
              <a:ext cx="390567" cy="1340776"/>
            </a:xfrm>
            <a:custGeom>
              <a:avLst/>
              <a:gdLst/>
              <a:ahLst/>
              <a:cxnLst/>
              <a:rect l="l" t="t" r="r" b="b"/>
              <a:pathLst>
                <a:path w="2146" h="7367" extrusionOk="0">
                  <a:moveTo>
                    <a:pt x="2091" y="1"/>
                  </a:moveTo>
                  <a:cubicBezTo>
                    <a:pt x="2079" y="1"/>
                    <a:pt x="2066" y="6"/>
                    <a:pt x="2056" y="16"/>
                  </a:cubicBezTo>
                  <a:cubicBezTo>
                    <a:pt x="2017" y="55"/>
                    <a:pt x="1220" y="891"/>
                    <a:pt x="1328" y="2525"/>
                  </a:cubicBezTo>
                  <a:cubicBezTo>
                    <a:pt x="1230" y="2643"/>
                    <a:pt x="679" y="3391"/>
                    <a:pt x="974" y="4375"/>
                  </a:cubicBezTo>
                  <a:cubicBezTo>
                    <a:pt x="827" y="4532"/>
                    <a:pt x="69" y="5359"/>
                    <a:pt x="344" y="6275"/>
                  </a:cubicBezTo>
                  <a:cubicBezTo>
                    <a:pt x="276" y="6373"/>
                    <a:pt x="0" y="6835"/>
                    <a:pt x="88" y="7327"/>
                  </a:cubicBezTo>
                  <a:cubicBezTo>
                    <a:pt x="88" y="7357"/>
                    <a:pt x="118" y="7367"/>
                    <a:pt x="138" y="7367"/>
                  </a:cubicBezTo>
                  <a:lnTo>
                    <a:pt x="147" y="7367"/>
                  </a:lnTo>
                  <a:cubicBezTo>
                    <a:pt x="177" y="7367"/>
                    <a:pt x="197" y="7337"/>
                    <a:pt x="187" y="7307"/>
                  </a:cubicBezTo>
                  <a:cubicBezTo>
                    <a:pt x="98" y="6806"/>
                    <a:pt x="443" y="6314"/>
                    <a:pt x="443" y="6314"/>
                  </a:cubicBezTo>
                  <a:cubicBezTo>
                    <a:pt x="453" y="6294"/>
                    <a:pt x="453" y="6284"/>
                    <a:pt x="453" y="6264"/>
                  </a:cubicBezTo>
                  <a:cubicBezTo>
                    <a:pt x="147" y="5330"/>
                    <a:pt x="1063" y="4434"/>
                    <a:pt x="1072" y="4434"/>
                  </a:cubicBezTo>
                  <a:cubicBezTo>
                    <a:pt x="1083" y="4414"/>
                    <a:pt x="1092" y="4395"/>
                    <a:pt x="1083" y="4375"/>
                  </a:cubicBezTo>
                  <a:cubicBezTo>
                    <a:pt x="748" y="3351"/>
                    <a:pt x="1417" y="2574"/>
                    <a:pt x="1417" y="2574"/>
                  </a:cubicBezTo>
                  <a:cubicBezTo>
                    <a:pt x="1427" y="2564"/>
                    <a:pt x="1437" y="2544"/>
                    <a:pt x="1427" y="2535"/>
                  </a:cubicBezTo>
                  <a:cubicBezTo>
                    <a:pt x="1319" y="941"/>
                    <a:pt x="2115" y="94"/>
                    <a:pt x="2126" y="84"/>
                  </a:cubicBezTo>
                  <a:cubicBezTo>
                    <a:pt x="2145" y="65"/>
                    <a:pt x="2145" y="35"/>
                    <a:pt x="2126" y="16"/>
                  </a:cubicBezTo>
                  <a:cubicBezTo>
                    <a:pt x="2116" y="6"/>
                    <a:pt x="2103" y="1"/>
                    <a:pt x="2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4"/>
            <p:cNvSpPr/>
            <p:nvPr/>
          </p:nvSpPr>
          <p:spPr>
            <a:xfrm>
              <a:off x="239159" y="3638398"/>
              <a:ext cx="1180436" cy="1413393"/>
            </a:xfrm>
            <a:custGeom>
              <a:avLst/>
              <a:gdLst/>
              <a:ahLst/>
              <a:cxnLst/>
              <a:rect l="l" t="t" r="r" b="b"/>
              <a:pathLst>
                <a:path w="6486" h="7766" extrusionOk="0">
                  <a:moveTo>
                    <a:pt x="197" y="1"/>
                  </a:moveTo>
                  <a:lnTo>
                    <a:pt x="0" y="326"/>
                  </a:lnTo>
                  <a:lnTo>
                    <a:pt x="2126" y="2619"/>
                  </a:lnTo>
                  <a:cubicBezTo>
                    <a:pt x="3248" y="3780"/>
                    <a:pt x="2815" y="7628"/>
                    <a:pt x="2815" y="7628"/>
                  </a:cubicBezTo>
                  <a:lnTo>
                    <a:pt x="2982" y="7657"/>
                  </a:lnTo>
                  <a:lnTo>
                    <a:pt x="2972" y="7766"/>
                  </a:lnTo>
                  <a:lnTo>
                    <a:pt x="3238" y="7707"/>
                  </a:lnTo>
                  <a:lnTo>
                    <a:pt x="3503" y="7766"/>
                  </a:lnTo>
                  <a:lnTo>
                    <a:pt x="3494" y="7657"/>
                  </a:lnTo>
                  <a:lnTo>
                    <a:pt x="3661" y="7628"/>
                  </a:lnTo>
                  <a:cubicBezTo>
                    <a:pt x="3661" y="7628"/>
                    <a:pt x="3228" y="3780"/>
                    <a:pt x="4350" y="2619"/>
                  </a:cubicBezTo>
                  <a:lnTo>
                    <a:pt x="6486" y="326"/>
                  </a:lnTo>
                  <a:lnTo>
                    <a:pt x="6279" y="1"/>
                  </a:lnTo>
                  <a:cubicBezTo>
                    <a:pt x="5349" y="581"/>
                    <a:pt x="4294" y="872"/>
                    <a:pt x="3238" y="872"/>
                  </a:cubicBezTo>
                  <a:cubicBezTo>
                    <a:pt x="2183" y="872"/>
                    <a:pt x="1127" y="581"/>
                    <a:pt x="1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4"/>
            <p:cNvSpPr/>
            <p:nvPr/>
          </p:nvSpPr>
          <p:spPr>
            <a:xfrm>
              <a:off x="-40389" y="3380507"/>
              <a:ext cx="1737530" cy="1737530"/>
            </a:xfrm>
            <a:custGeom>
              <a:avLst/>
              <a:gdLst/>
              <a:ahLst/>
              <a:cxnLst/>
              <a:rect l="l" t="t" r="r" b="b"/>
              <a:pathLst>
                <a:path w="9547" h="9547" extrusionOk="0">
                  <a:moveTo>
                    <a:pt x="4774" y="936"/>
                  </a:moveTo>
                  <a:cubicBezTo>
                    <a:pt x="6900" y="936"/>
                    <a:pt x="8612" y="2648"/>
                    <a:pt x="8612" y="4774"/>
                  </a:cubicBezTo>
                  <a:cubicBezTo>
                    <a:pt x="8612" y="6889"/>
                    <a:pt x="6900" y="8612"/>
                    <a:pt x="4774" y="8612"/>
                  </a:cubicBezTo>
                  <a:cubicBezTo>
                    <a:pt x="2658" y="8612"/>
                    <a:pt x="936" y="6889"/>
                    <a:pt x="936" y="4774"/>
                  </a:cubicBezTo>
                  <a:cubicBezTo>
                    <a:pt x="936" y="2648"/>
                    <a:pt x="2658" y="936"/>
                    <a:pt x="4774" y="936"/>
                  </a:cubicBezTo>
                  <a:close/>
                  <a:moveTo>
                    <a:pt x="4774" y="1"/>
                  </a:moveTo>
                  <a:cubicBezTo>
                    <a:pt x="2137" y="1"/>
                    <a:pt x="1" y="2137"/>
                    <a:pt x="1" y="4774"/>
                  </a:cubicBezTo>
                  <a:cubicBezTo>
                    <a:pt x="1" y="7411"/>
                    <a:pt x="2137" y="9547"/>
                    <a:pt x="4774" y="9547"/>
                  </a:cubicBezTo>
                  <a:cubicBezTo>
                    <a:pt x="7412" y="9547"/>
                    <a:pt x="9547" y="7411"/>
                    <a:pt x="9547" y="4774"/>
                  </a:cubicBezTo>
                  <a:cubicBezTo>
                    <a:pt x="9547" y="2137"/>
                    <a:pt x="7412" y="1"/>
                    <a:pt x="4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4"/>
            <p:cNvSpPr/>
            <p:nvPr/>
          </p:nvSpPr>
          <p:spPr>
            <a:xfrm>
              <a:off x="133418" y="3547399"/>
              <a:ext cx="256252" cy="263532"/>
            </a:xfrm>
            <a:custGeom>
              <a:avLst/>
              <a:gdLst/>
              <a:ahLst/>
              <a:cxnLst/>
              <a:rect l="l" t="t" r="r" b="b"/>
              <a:pathLst>
                <a:path w="1408" h="1448" extrusionOk="0">
                  <a:moveTo>
                    <a:pt x="432" y="0"/>
                  </a:moveTo>
                  <a:cubicBezTo>
                    <a:pt x="348" y="0"/>
                    <a:pt x="265" y="29"/>
                    <a:pt x="198" y="88"/>
                  </a:cubicBezTo>
                  <a:cubicBezTo>
                    <a:pt x="30" y="216"/>
                    <a:pt x="1" y="452"/>
                    <a:pt x="139" y="619"/>
                  </a:cubicBezTo>
                  <a:lnTo>
                    <a:pt x="680" y="1308"/>
                  </a:lnTo>
                  <a:cubicBezTo>
                    <a:pt x="754" y="1399"/>
                    <a:pt x="867" y="1447"/>
                    <a:pt x="979" y="1447"/>
                  </a:cubicBezTo>
                  <a:cubicBezTo>
                    <a:pt x="1062" y="1447"/>
                    <a:pt x="1144" y="1421"/>
                    <a:pt x="1211" y="1367"/>
                  </a:cubicBezTo>
                  <a:cubicBezTo>
                    <a:pt x="1379" y="1239"/>
                    <a:pt x="1408" y="1003"/>
                    <a:pt x="1270" y="835"/>
                  </a:cubicBezTo>
                  <a:lnTo>
                    <a:pt x="729" y="147"/>
                  </a:lnTo>
                  <a:cubicBezTo>
                    <a:pt x="656" y="51"/>
                    <a:pt x="544" y="0"/>
                    <a:pt x="43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4"/>
            <p:cNvSpPr/>
            <p:nvPr/>
          </p:nvSpPr>
          <p:spPr>
            <a:xfrm>
              <a:off x="49154" y="3639490"/>
              <a:ext cx="256434" cy="263350"/>
            </a:xfrm>
            <a:custGeom>
              <a:avLst/>
              <a:gdLst/>
              <a:ahLst/>
              <a:cxnLst/>
              <a:rect l="l" t="t" r="r" b="b"/>
              <a:pathLst>
                <a:path w="1409" h="1447" extrusionOk="0">
                  <a:moveTo>
                    <a:pt x="436" y="0"/>
                  </a:moveTo>
                  <a:cubicBezTo>
                    <a:pt x="351" y="0"/>
                    <a:pt x="266" y="28"/>
                    <a:pt x="198" y="84"/>
                  </a:cubicBezTo>
                  <a:cubicBezTo>
                    <a:pt x="31" y="211"/>
                    <a:pt x="1" y="448"/>
                    <a:pt x="139" y="615"/>
                  </a:cubicBezTo>
                  <a:lnTo>
                    <a:pt x="680" y="1304"/>
                  </a:lnTo>
                  <a:cubicBezTo>
                    <a:pt x="758" y="1399"/>
                    <a:pt x="868" y="1446"/>
                    <a:pt x="977" y="1446"/>
                  </a:cubicBezTo>
                  <a:cubicBezTo>
                    <a:pt x="1061" y="1446"/>
                    <a:pt x="1144" y="1418"/>
                    <a:pt x="1212" y="1363"/>
                  </a:cubicBezTo>
                  <a:cubicBezTo>
                    <a:pt x="1379" y="1235"/>
                    <a:pt x="1409" y="999"/>
                    <a:pt x="1280" y="832"/>
                  </a:cubicBezTo>
                  <a:lnTo>
                    <a:pt x="729" y="143"/>
                  </a:lnTo>
                  <a:cubicBezTo>
                    <a:pt x="657" y="48"/>
                    <a:pt x="547" y="0"/>
                    <a:pt x="436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4"/>
            <p:cNvSpPr/>
            <p:nvPr/>
          </p:nvSpPr>
          <p:spPr>
            <a:xfrm>
              <a:off x="-34929" y="3755058"/>
              <a:ext cx="286828" cy="230955"/>
            </a:xfrm>
            <a:custGeom>
              <a:avLst/>
              <a:gdLst/>
              <a:ahLst/>
              <a:cxnLst/>
              <a:rect l="l" t="t" r="r" b="b"/>
              <a:pathLst>
                <a:path w="1576" h="1269" extrusionOk="0">
                  <a:moveTo>
                    <a:pt x="435" y="0"/>
                  </a:moveTo>
                  <a:cubicBezTo>
                    <a:pt x="317" y="0"/>
                    <a:pt x="201" y="55"/>
                    <a:pt x="128" y="157"/>
                  </a:cubicBezTo>
                  <a:cubicBezTo>
                    <a:pt x="1" y="324"/>
                    <a:pt x="40" y="560"/>
                    <a:pt x="207" y="689"/>
                  </a:cubicBezTo>
                  <a:lnTo>
                    <a:pt x="926" y="1201"/>
                  </a:lnTo>
                  <a:cubicBezTo>
                    <a:pt x="995" y="1246"/>
                    <a:pt x="1073" y="1269"/>
                    <a:pt x="1149" y="1269"/>
                  </a:cubicBezTo>
                  <a:cubicBezTo>
                    <a:pt x="1269" y="1269"/>
                    <a:pt x="1385" y="1214"/>
                    <a:pt x="1457" y="1112"/>
                  </a:cubicBezTo>
                  <a:cubicBezTo>
                    <a:pt x="1575" y="945"/>
                    <a:pt x="1536" y="708"/>
                    <a:pt x="1368" y="580"/>
                  </a:cubicBezTo>
                  <a:lnTo>
                    <a:pt x="650" y="68"/>
                  </a:lnTo>
                  <a:cubicBezTo>
                    <a:pt x="585" y="22"/>
                    <a:pt x="510" y="0"/>
                    <a:pt x="435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4"/>
            <p:cNvSpPr/>
            <p:nvPr/>
          </p:nvSpPr>
          <p:spPr>
            <a:xfrm>
              <a:off x="-77880" y="3893377"/>
              <a:ext cx="272450" cy="222401"/>
            </a:xfrm>
            <a:custGeom>
              <a:avLst/>
              <a:gdLst/>
              <a:ahLst/>
              <a:cxnLst/>
              <a:rect l="l" t="t" r="r" b="b"/>
              <a:pathLst>
                <a:path w="1497" h="1222" extrusionOk="0">
                  <a:moveTo>
                    <a:pt x="320" y="1"/>
                  </a:moveTo>
                  <a:cubicBezTo>
                    <a:pt x="312" y="1"/>
                    <a:pt x="305" y="6"/>
                    <a:pt x="305" y="17"/>
                  </a:cubicBezTo>
                  <a:lnTo>
                    <a:pt x="10" y="519"/>
                  </a:lnTo>
                  <a:cubicBezTo>
                    <a:pt x="1" y="529"/>
                    <a:pt x="10" y="548"/>
                    <a:pt x="20" y="548"/>
                  </a:cubicBezTo>
                  <a:lnTo>
                    <a:pt x="1162" y="1218"/>
                  </a:lnTo>
                  <a:cubicBezTo>
                    <a:pt x="1165" y="1221"/>
                    <a:pt x="1168" y="1222"/>
                    <a:pt x="1172" y="1222"/>
                  </a:cubicBezTo>
                  <a:cubicBezTo>
                    <a:pt x="1182" y="1222"/>
                    <a:pt x="1194" y="1215"/>
                    <a:pt x="1201" y="1208"/>
                  </a:cubicBezTo>
                  <a:lnTo>
                    <a:pt x="1486" y="706"/>
                  </a:lnTo>
                  <a:cubicBezTo>
                    <a:pt x="1496" y="696"/>
                    <a:pt x="1496" y="677"/>
                    <a:pt x="1477" y="666"/>
                  </a:cubicBezTo>
                  <a:lnTo>
                    <a:pt x="335" y="8"/>
                  </a:lnTo>
                  <a:cubicBezTo>
                    <a:pt x="331" y="3"/>
                    <a:pt x="325" y="1"/>
                    <a:pt x="32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4"/>
            <p:cNvSpPr/>
            <p:nvPr/>
          </p:nvSpPr>
          <p:spPr>
            <a:xfrm>
              <a:off x="147796" y="3642948"/>
              <a:ext cx="143414" cy="169440"/>
            </a:xfrm>
            <a:custGeom>
              <a:avLst/>
              <a:gdLst/>
              <a:ahLst/>
              <a:cxnLst/>
              <a:rect l="l" t="t" r="r" b="b"/>
              <a:pathLst>
                <a:path w="788" h="931" extrusionOk="0">
                  <a:moveTo>
                    <a:pt x="63" y="0"/>
                  </a:moveTo>
                  <a:cubicBezTo>
                    <a:pt x="50" y="0"/>
                    <a:pt x="35" y="5"/>
                    <a:pt x="20" y="15"/>
                  </a:cubicBezTo>
                  <a:cubicBezTo>
                    <a:pt x="1" y="25"/>
                    <a:pt x="1" y="65"/>
                    <a:pt x="20" y="85"/>
                  </a:cubicBezTo>
                  <a:lnTo>
                    <a:pt x="699" y="921"/>
                  </a:lnTo>
                  <a:cubicBezTo>
                    <a:pt x="709" y="931"/>
                    <a:pt x="719" y="931"/>
                    <a:pt x="738" y="931"/>
                  </a:cubicBezTo>
                  <a:cubicBezTo>
                    <a:pt x="749" y="931"/>
                    <a:pt x="758" y="931"/>
                    <a:pt x="768" y="921"/>
                  </a:cubicBezTo>
                  <a:cubicBezTo>
                    <a:pt x="788" y="901"/>
                    <a:pt x="788" y="872"/>
                    <a:pt x="778" y="852"/>
                  </a:cubicBezTo>
                  <a:lnTo>
                    <a:pt x="99" y="15"/>
                  </a:lnTo>
                  <a:cubicBezTo>
                    <a:pt x="89" y="5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4"/>
            <p:cNvSpPr/>
            <p:nvPr/>
          </p:nvSpPr>
          <p:spPr>
            <a:xfrm>
              <a:off x="13482" y="3907936"/>
              <a:ext cx="155972" cy="106833"/>
            </a:xfrm>
            <a:custGeom>
              <a:avLst/>
              <a:gdLst/>
              <a:ahLst/>
              <a:cxnLst/>
              <a:rect l="l" t="t" r="r" b="b"/>
              <a:pathLst>
                <a:path w="857" h="587" extrusionOk="0">
                  <a:moveTo>
                    <a:pt x="54" y="0"/>
                  </a:moveTo>
                  <a:cubicBezTo>
                    <a:pt x="39" y="0"/>
                    <a:pt x="23" y="7"/>
                    <a:pt x="10" y="26"/>
                  </a:cubicBezTo>
                  <a:cubicBezTo>
                    <a:pt x="0" y="46"/>
                    <a:pt x="0" y="75"/>
                    <a:pt x="30" y="94"/>
                  </a:cubicBezTo>
                  <a:lnTo>
                    <a:pt x="768" y="577"/>
                  </a:lnTo>
                  <a:cubicBezTo>
                    <a:pt x="778" y="577"/>
                    <a:pt x="787" y="586"/>
                    <a:pt x="798" y="586"/>
                  </a:cubicBezTo>
                  <a:cubicBezTo>
                    <a:pt x="807" y="586"/>
                    <a:pt x="827" y="577"/>
                    <a:pt x="837" y="557"/>
                  </a:cubicBezTo>
                  <a:cubicBezTo>
                    <a:pt x="857" y="538"/>
                    <a:pt x="846" y="508"/>
                    <a:pt x="817" y="488"/>
                  </a:cubicBezTo>
                  <a:lnTo>
                    <a:pt x="79" y="6"/>
                  </a:lnTo>
                  <a:cubicBezTo>
                    <a:pt x="72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4"/>
            <p:cNvSpPr/>
            <p:nvPr/>
          </p:nvSpPr>
          <p:spPr>
            <a:xfrm>
              <a:off x="72631" y="3758334"/>
              <a:ext cx="164890" cy="122120"/>
            </a:xfrm>
            <a:custGeom>
              <a:avLst/>
              <a:gdLst/>
              <a:ahLst/>
              <a:cxnLst/>
              <a:rect l="l" t="t" r="r" b="b"/>
              <a:pathLst>
                <a:path w="906" h="671" extrusionOk="0">
                  <a:moveTo>
                    <a:pt x="63" y="0"/>
                  </a:moveTo>
                  <a:cubicBezTo>
                    <a:pt x="48" y="0"/>
                    <a:pt x="32" y="9"/>
                    <a:pt x="20" y="21"/>
                  </a:cubicBezTo>
                  <a:cubicBezTo>
                    <a:pt x="0" y="50"/>
                    <a:pt x="10" y="80"/>
                    <a:pt x="29" y="90"/>
                  </a:cubicBezTo>
                  <a:lnTo>
                    <a:pt x="817" y="661"/>
                  </a:lnTo>
                  <a:cubicBezTo>
                    <a:pt x="827" y="661"/>
                    <a:pt x="836" y="671"/>
                    <a:pt x="847" y="671"/>
                  </a:cubicBezTo>
                  <a:cubicBezTo>
                    <a:pt x="866" y="671"/>
                    <a:pt x="876" y="661"/>
                    <a:pt x="886" y="651"/>
                  </a:cubicBezTo>
                  <a:cubicBezTo>
                    <a:pt x="906" y="621"/>
                    <a:pt x="906" y="592"/>
                    <a:pt x="876" y="572"/>
                  </a:cubicBezTo>
                  <a:lnTo>
                    <a:pt x="88" y="11"/>
                  </a:lnTo>
                  <a:cubicBezTo>
                    <a:pt x="81" y="4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4"/>
            <p:cNvSpPr/>
            <p:nvPr/>
          </p:nvSpPr>
          <p:spPr>
            <a:xfrm>
              <a:off x="-3658129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4"/>
            <p:cNvSpPr/>
            <p:nvPr/>
          </p:nvSpPr>
          <p:spPr>
            <a:xfrm>
              <a:off x="-2932688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4"/>
            <p:cNvSpPr/>
            <p:nvPr/>
          </p:nvSpPr>
          <p:spPr>
            <a:xfrm>
              <a:off x="-422414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0" y="148"/>
                    <a:pt x="0" y="335"/>
                  </a:cubicBezTo>
                  <a:lnTo>
                    <a:pt x="0" y="11071"/>
                  </a:lnTo>
                  <a:lnTo>
                    <a:pt x="10530" y="11071"/>
                  </a:lnTo>
                  <a:lnTo>
                    <a:pt x="10530" y="335"/>
                  </a:lnTo>
                  <a:cubicBezTo>
                    <a:pt x="10530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4"/>
            <p:cNvSpPr/>
            <p:nvPr/>
          </p:nvSpPr>
          <p:spPr>
            <a:xfrm>
              <a:off x="-396261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9" y="0"/>
                    <a:pt x="0" y="129"/>
                    <a:pt x="0" y="286"/>
                  </a:cubicBezTo>
                  <a:lnTo>
                    <a:pt x="0" y="4252"/>
                  </a:lnTo>
                  <a:lnTo>
                    <a:pt x="7656" y="4252"/>
                  </a:lnTo>
                  <a:lnTo>
                    <a:pt x="7656" y="286"/>
                  </a:lnTo>
                  <a:cubicBezTo>
                    <a:pt x="7656" y="129"/>
                    <a:pt x="7529" y="0"/>
                    <a:pt x="737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4"/>
            <p:cNvSpPr/>
            <p:nvPr/>
          </p:nvSpPr>
          <p:spPr>
            <a:xfrm>
              <a:off x="-2388335" y="495300"/>
              <a:ext cx="1372079" cy="422780"/>
            </a:xfrm>
            <a:custGeom>
              <a:avLst/>
              <a:gdLst/>
              <a:ahLst/>
              <a:cxnLst/>
              <a:rect l="l" t="t" r="r" b="b"/>
              <a:pathLst>
                <a:path w="7539" h="2323" extrusionOk="0">
                  <a:moveTo>
                    <a:pt x="1" y="0"/>
                  </a:moveTo>
                  <a:lnTo>
                    <a:pt x="1" y="2323"/>
                  </a:lnTo>
                  <a:lnTo>
                    <a:pt x="7539" y="2323"/>
                  </a:lnTo>
                  <a:lnTo>
                    <a:pt x="7539" y="226"/>
                  </a:lnTo>
                  <a:cubicBezTo>
                    <a:pt x="7539" y="99"/>
                    <a:pt x="7441" y="0"/>
                    <a:pt x="732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4"/>
            <p:cNvSpPr/>
            <p:nvPr/>
          </p:nvSpPr>
          <p:spPr>
            <a:xfrm>
              <a:off x="-6036650" y="4179295"/>
              <a:ext cx="8958827" cy="1067779"/>
            </a:xfrm>
            <a:custGeom>
              <a:avLst/>
              <a:gdLst/>
              <a:ahLst/>
              <a:cxnLst/>
              <a:rect l="l" t="t" r="r" b="b"/>
              <a:pathLst>
                <a:path w="49225" h="5867" extrusionOk="0">
                  <a:moveTo>
                    <a:pt x="4803" y="1"/>
                  </a:moveTo>
                  <a:cubicBezTo>
                    <a:pt x="4164" y="1"/>
                    <a:pt x="3573" y="326"/>
                    <a:pt x="3228" y="867"/>
                  </a:cubicBezTo>
                  <a:lnTo>
                    <a:pt x="0" y="5866"/>
                  </a:lnTo>
                  <a:lnTo>
                    <a:pt x="49225" y="5866"/>
                  </a:lnTo>
                  <a:lnTo>
                    <a:pt x="46007" y="867"/>
                  </a:lnTo>
                  <a:cubicBezTo>
                    <a:pt x="45662" y="326"/>
                    <a:pt x="45072" y="1"/>
                    <a:pt x="44433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4"/>
            <p:cNvSpPr/>
            <p:nvPr/>
          </p:nvSpPr>
          <p:spPr>
            <a:xfrm>
              <a:off x="-2400892" y="1147215"/>
              <a:ext cx="1617594" cy="476651"/>
            </a:xfrm>
            <a:custGeom>
              <a:avLst/>
              <a:gdLst/>
              <a:ahLst/>
              <a:cxnLst/>
              <a:rect l="l" t="t" r="r" b="b"/>
              <a:pathLst>
                <a:path w="8888" h="2619" extrusionOk="0">
                  <a:moveTo>
                    <a:pt x="1" y="0"/>
                  </a:moveTo>
                  <a:lnTo>
                    <a:pt x="1" y="2618"/>
                  </a:lnTo>
                  <a:lnTo>
                    <a:pt x="8887" y="2618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4"/>
            <p:cNvSpPr/>
            <p:nvPr/>
          </p:nvSpPr>
          <p:spPr>
            <a:xfrm>
              <a:off x="-1686190" y="917898"/>
              <a:ext cx="190005" cy="489027"/>
            </a:xfrm>
            <a:custGeom>
              <a:avLst/>
              <a:gdLst/>
              <a:ahLst/>
              <a:cxnLst/>
              <a:rect l="l" t="t" r="r" b="b"/>
              <a:pathLst>
                <a:path w="1044" h="2687" extrusionOk="0">
                  <a:moveTo>
                    <a:pt x="0" y="1"/>
                  </a:moveTo>
                  <a:lnTo>
                    <a:pt x="0" y="2175"/>
                  </a:lnTo>
                  <a:cubicBezTo>
                    <a:pt x="0" y="2461"/>
                    <a:pt x="237" y="2687"/>
                    <a:pt x="522" y="2687"/>
                  </a:cubicBezTo>
                  <a:cubicBezTo>
                    <a:pt x="807" y="2687"/>
                    <a:pt x="1044" y="2461"/>
                    <a:pt x="1044" y="2175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4"/>
            <p:cNvSpPr/>
            <p:nvPr/>
          </p:nvSpPr>
          <p:spPr>
            <a:xfrm>
              <a:off x="-5184175" y="917898"/>
              <a:ext cx="7255694" cy="3261577"/>
            </a:xfrm>
            <a:custGeom>
              <a:avLst/>
              <a:gdLst/>
              <a:ahLst/>
              <a:cxnLst/>
              <a:rect l="l" t="t" r="r" b="b"/>
              <a:pathLst>
                <a:path w="39867" h="17921" extrusionOk="0">
                  <a:moveTo>
                    <a:pt x="29357" y="670"/>
                  </a:moveTo>
                  <a:cubicBezTo>
                    <a:pt x="31069" y="670"/>
                    <a:pt x="32742" y="1231"/>
                    <a:pt x="34061" y="2245"/>
                  </a:cubicBezTo>
                  <a:cubicBezTo>
                    <a:pt x="35369" y="3258"/>
                    <a:pt x="36285" y="4665"/>
                    <a:pt x="36619" y="6220"/>
                  </a:cubicBezTo>
                  <a:lnTo>
                    <a:pt x="39020" y="17252"/>
                  </a:lnTo>
                  <a:lnTo>
                    <a:pt x="838" y="17252"/>
                  </a:lnTo>
                  <a:lnTo>
                    <a:pt x="3239" y="6220"/>
                  </a:lnTo>
                  <a:cubicBezTo>
                    <a:pt x="3583" y="4665"/>
                    <a:pt x="4488" y="3258"/>
                    <a:pt x="5807" y="2245"/>
                  </a:cubicBezTo>
                  <a:cubicBezTo>
                    <a:pt x="7126" y="1231"/>
                    <a:pt x="8799" y="670"/>
                    <a:pt x="10501" y="670"/>
                  </a:cubicBezTo>
                  <a:close/>
                  <a:moveTo>
                    <a:pt x="10501" y="1"/>
                  </a:moveTo>
                  <a:cubicBezTo>
                    <a:pt x="6663" y="1"/>
                    <a:pt x="3357" y="2540"/>
                    <a:pt x="2579" y="6083"/>
                  </a:cubicBezTo>
                  <a:lnTo>
                    <a:pt x="1" y="17921"/>
                  </a:lnTo>
                  <a:lnTo>
                    <a:pt x="39867" y="17921"/>
                  </a:lnTo>
                  <a:lnTo>
                    <a:pt x="37278" y="6083"/>
                  </a:lnTo>
                  <a:cubicBezTo>
                    <a:pt x="36511" y="2540"/>
                    <a:pt x="33195" y="1"/>
                    <a:pt x="2935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4"/>
            <p:cNvSpPr/>
            <p:nvPr/>
          </p:nvSpPr>
          <p:spPr>
            <a:xfrm>
              <a:off x="2155407" y="3285687"/>
              <a:ext cx="881414" cy="1169698"/>
            </a:xfrm>
            <a:custGeom>
              <a:avLst/>
              <a:gdLst/>
              <a:ahLst/>
              <a:cxnLst/>
              <a:rect l="l" t="t" r="r" b="b"/>
              <a:pathLst>
                <a:path w="4843" h="6427" extrusionOk="0">
                  <a:moveTo>
                    <a:pt x="1" y="1"/>
                  </a:moveTo>
                  <a:lnTo>
                    <a:pt x="1" y="6426"/>
                  </a:lnTo>
                  <a:lnTo>
                    <a:pt x="4843" y="6426"/>
                  </a:lnTo>
                  <a:lnTo>
                    <a:pt x="4843" y="4842"/>
                  </a:lnTo>
                  <a:cubicBezTo>
                    <a:pt x="4843" y="2166"/>
                    <a:pt x="2678" y="1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4"/>
            <p:cNvSpPr/>
            <p:nvPr/>
          </p:nvSpPr>
          <p:spPr>
            <a:xfrm>
              <a:off x="-1954817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2155" y="0"/>
                  </a:moveTo>
                  <a:lnTo>
                    <a:pt x="0" y="4960"/>
                  </a:lnTo>
                  <a:lnTo>
                    <a:pt x="2155" y="496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4"/>
            <p:cNvSpPr/>
            <p:nvPr/>
          </p:nvSpPr>
          <p:spPr>
            <a:xfrm>
              <a:off x="-1562613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0" y="0"/>
                  </a:moveTo>
                  <a:lnTo>
                    <a:pt x="0" y="4960"/>
                  </a:lnTo>
                  <a:lnTo>
                    <a:pt x="2156" y="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4"/>
            <p:cNvSpPr/>
            <p:nvPr/>
          </p:nvSpPr>
          <p:spPr>
            <a:xfrm>
              <a:off x="984073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9" y="0"/>
                  </a:moveTo>
                  <a:cubicBezTo>
                    <a:pt x="1162" y="0"/>
                    <a:pt x="1" y="1162"/>
                    <a:pt x="1" y="2588"/>
                  </a:cubicBezTo>
                  <a:cubicBezTo>
                    <a:pt x="1" y="4015"/>
                    <a:pt x="1162" y="5177"/>
                    <a:pt x="2599" y="5177"/>
                  </a:cubicBezTo>
                  <a:lnTo>
                    <a:pt x="4823" y="5177"/>
                  </a:lnTo>
                  <a:cubicBezTo>
                    <a:pt x="6260" y="5177"/>
                    <a:pt x="7421" y="4015"/>
                    <a:pt x="7421" y="2588"/>
                  </a:cubicBezTo>
                  <a:cubicBezTo>
                    <a:pt x="7421" y="1162"/>
                    <a:pt x="6260" y="0"/>
                    <a:pt x="4823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4"/>
            <p:cNvSpPr/>
            <p:nvPr/>
          </p:nvSpPr>
          <p:spPr>
            <a:xfrm>
              <a:off x="-5492114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8" y="0"/>
                  </a:moveTo>
                  <a:cubicBezTo>
                    <a:pt x="1161" y="0"/>
                    <a:pt x="0" y="1162"/>
                    <a:pt x="0" y="2588"/>
                  </a:cubicBezTo>
                  <a:cubicBezTo>
                    <a:pt x="0" y="4015"/>
                    <a:pt x="1161" y="5177"/>
                    <a:pt x="2598" y="5177"/>
                  </a:cubicBezTo>
                  <a:lnTo>
                    <a:pt x="4832" y="5177"/>
                  </a:lnTo>
                  <a:cubicBezTo>
                    <a:pt x="6259" y="5177"/>
                    <a:pt x="7420" y="4015"/>
                    <a:pt x="7420" y="2588"/>
                  </a:cubicBezTo>
                  <a:cubicBezTo>
                    <a:pt x="7420" y="1162"/>
                    <a:pt x="6259" y="0"/>
                    <a:pt x="48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4"/>
            <p:cNvSpPr/>
            <p:nvPr/>
          </p:nvSpPr>
          <p:spPr>
            <a:xfrm>
              <a:off x="-5232404" y="4274297"/>
              <a:ext cx="7339777" cy="240237"/>
            </a:xfrm>
            <a:custGeom>
              <a:avLst/>
              <a:gdLst/>
              <a:ahLst/>
              <a:cxnLst/>
              <a:rect l="l" t="t" r="r" b="b"/>
              <a:pathLst>
                <a:path w="40329" h="1320" extrusionOk="0">
                  <a:moveTo>
                    <a:pt x="10" y="1"/>
                  </a:moveTo>
                  <a:lnTo>
                    <a:pt x="0" y="99"/>
                  </a:lnTo>
                  <a:cubicBezTo>
                    <a:pt x="128" y="119"/>
                    <a:pt x="9359" y="1319"/>
                    <a:pt x="21611" y="1319"/>
                  </a:cubicBezTo>
                  <a:cubicBezTo>
                    <a:pt x="27398" y="1319"/>
                    <a:pt x="33843" y="1053"/>
                    <a:pt x="40329" y="266"/>
                  </a:cubicBezTo>
                  <a:lnTo>
                    <a:pt x="40318" y="168"/>
                  </a:lnTo>
                  <a:cubicBezTo>
                    <a:pt x="33832" y="957"/>
                    <a:pt x="27379" y="1226"/>
                    <a:pt x="21600" y="1226"/>
                  </a:cubicBezTo>
                  <a:cubicBezTo>
                    <a:pt x="9363" y="1226"/>
                    <a:pt x="144" y="21"/>
                    <a:pt x="1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4"/>
            <p:cNvSpPr/>
            <p:nvPr/>
          </p:nvSpPr>
          <p:spPr>
            <a:xfrm>
              <a:off x="-5062419" y="1014721"/>
              <a:ext cx="7010362" cy="3066294"/>
            </a:xfrm>
            <a:custGeom>
              <a:avLst/>
              <a:gdLst/>
              <a:ahLst/>
              <a:cxnLst/>
              <a:rect l="l" t="t" r="r" b="b"/>
              <a:pathLst>
                <a:path w="38519" h="16848" extrusionOk="0">
                  <a:moveTo>
                    <a:pt x="28688" y="276"/>
                  </a:moveTo>
                  <a:cubicBezTo>
                    <a:pt x="29101" y="276"/>
                    <a:pt x="29504" y="305"/>
                    <a:pt x="29908" y="374"/>
                  </a:cubicBezTo>
                  <a:cubicBezTo>
                    <a:pt x="30606" y="482"/>
                    <a:pt x="31286" y="689"/>
                    <a:pt x="31925" y="984"/>
                  </a:cubicBezTo>
                  <a:cubicBezTo>
                    <a:pt x="32368" y="1191"/>
                    <a:pt x="32781" y="1437"/>
                    <a:pt x="33175" y="1713"/>
                  </a:cubicBezTo>
                  <a:lnTo>
                    <a:pt x="33224" y="1752"/>
                  </a:lnTo>
                  <a:cubicBezTo>
                    <a:pt x="33254" y="1781"/>
                    <a:pt x="33283" y="1801"/>
                    <a:pt x="33303" y="1820"/>
                  </a:cubicBezTo>
                  <a:cubicBezTo>
                    <a:pt x="33372" y="1870"/>
                    <a:pt x="33431" y="1919"/>
                    <a:pt x="33490" y="1968"/>
                  </a:cubicBezTo>
                  <a:cubicBezTo>
                    <a:pt x="34680" y="2942"/>
                    <a:pt x="35507" y="4271"/>
                    <a:pt x="35822" y="5717"/>
                  </a:cubicBezTo>
                  <a:lnTo>
                    <a:pt x="38184" y="16582"/>
                  </a:lnTo>
                  <a:lnTo>
                    <a:pt x="335" y="16582"/>
                  </a:lnTo>
                  <a:lnTo>
                    <a:pt x="2708" y="5717"/>
                  </a:lnTo>
                  <a:cubicBezTo>
                    <a:pt x="3042" y="4192"/>
                    <a:pt x="3928" y="2815"/>
                    <a:pt x="5217" y="1820"/>
                  </a:cubicBezTo>
                  <a:cubicBezTo>
                    <a:pt x="6516" y="827"/>
                    <a:pt x="8159" y="276"/>
                    <a:pt x="9832" y="276"/>
                  </a:cubicBezTo>
                  <a:close/>
                  <a:moveTo>
                    <a:pt x="9832" y="0"/>
                  </a:moveTo>
                  <a:cubicBezTo>
                    <a:pt x="8100" y="0"/>
                    <a:pt x="6398" y="571"/>
                    <a:pt x="5050" y="1604"/>
                  </a:cubicBezTo>
                  <a:cubicBezTo>
                    <a:pt x="3721" y="2638"/>
                    <a:pt x="2786" y="4074"/>
                    <a:pt x="2441" y="5669"/>
                  </a:cubicBezTo>
                  <a:lnTo>
                    <a:pt x="1" y="16848"/>
                  </a:lnTo>
                  <a:lnTo>
                    <a:pt x="38518" y="16848"/>
                  </a:lnTo>
                  <a:lnTo>
                    <a:pt x="36088" y="5669"/>
                  </a:lnTo>
                  <a:cubicBezTo>
                    <a:pt x="35753" y="4163"/>
                    <a:pt x="34897" y="2775"/>
                    <a:pt x="33657" y="1752"/>
                  </a:cubicBezTo>
                  <a:cubicBezTo>
                    <a:pt x="33598" y="1702"/>
                    <a:pt x="33539" y="1653"/>
                    <a:pt x="33470" y="1604"/>
                  </a:cubicBezTo>
                  <a:cubicBezTo>
                    <a:pt x="33440" y="1584"/>
                    <a:pt x="33411" y="1565"/>
                    <a:pt x="33381" y="1535"/>
                  </a:cubicBezTo>
                  <a:lnTo>
                    <a:pt x="33333" y="1496"/>
                  </a:lnTo>
                  <a:cubicBezTo>
                    <a:pt x="32929" y="1210"/>
                    <a:pt x="32496" y="954"/>
                    <a:pt x="32034" y="738"/>
                  </a:cubicBezTo>
                  <a:cubicBezTo>
                    <a:pt x="31374" y="433"/>
                    <a:pt x="30676" y="217"/>
                    <a:pt x="29947" y="108"/>
                  </a:cubicBezTo>
                  <a:cubicBezTo>
                    <a:pt x="29534" y="40"/>
                    <a:pt x="29110" y="0"/>
                    <a:pt x="28688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4"/>
            <p:cNvSpPr/>
            <p:nvPr/>
          </p:nvSpPr>
          <p:spPr>
            <a:xfrm>
              <a:off x="-2307710" y="3668974"/>
              <a:ext cx="82445" cy="245515"/>
            </a:xfrm>
            <a:custGeom>
              <a:avLst/>
              <a:gdLst/>
              <a:ahLst/>
              <a:cxnLst/>
              <a:rect l="l" t="t" r="r" b="b"/>
              <a:pathLst>
                <a:path w="453" h="1349" extrusionOk="0">
                  <a:moveTo>
                    <a:pt x="453" y="1"/>
                  </a:moveTo>
                  <a:lnTo>
                    <a:pt x="0" y="453"/>
                  </a:lnTo>
                  <a:lnTo>
                    <a:pt x="0" y="1348"/>
                  </a:lnTo>
                  <a:cubicBezTo>
                    <a:pt x="148" y="1339"/>
                    <a:pt x="296" y="1339"/>
                    <a:pt x="453" y="132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4"/>
            <p:cNvSpPr/>
            <p:nvPr/>
          </p:nvSpPr>
          <p:spPr>
            <a:xfrm>
              <a:off x="-2225447" y="1079148"/>
              <a:ext cx="2964557" cy="2831699"/>
            </a:xfrm>
            <a:custGeom>
              <a:avLst/>
              <a:gdLst/>
              <a:ahLst/>
              <a:cxnLst/>
              <a:rect l="l" t="t" r="r" b="b"/>
              <a:pathLst>
                <a:path w="16289" h="15559" extrusionOk="0">
                  <a:moveTo>
                    <a:pt x="14222" y="0"/>
                  </a:moveTo>
                  <a:lnTo>
                    <a:pt x="11692" y="2529"/>
                  </a:lnTo>
                  <a:lnTo>
                    <a:pt x="14369" y="2529"/>
                  </a:lnTo>
                  <a:lnTo>
                    <a:pt x="16288" y="611"/>
                  </a:lnTo>
                  <a:cubicBezTo>
                    <a:pt x="15668" y="325"/>
                    <a:pt x="14999" y="128"/>
                    <a:pt x="14320" y="20"/>
                  </a:cubicBezTo>
                  <a:cubicBezTo>
                    <a:pt x="14290" y="10"/>
                    <a:pt x="14261" y="10"/>
                    <a:pt x="14222" y="0"/>
                  </a:cubicBezTo>
                  <a:close/>
                  <a:moveTo>
                    <a:pt x="10935" y="3287"/>
                  </a:moveTo>
                  <a:lnTo>
                    <a:pt x="9085" y="5137"/>
                  </a:lnTo>
                  <a:lnTo>
                    <a:pt x="9153" y="5137"/>
                  </a:lnTo>
                  <a:lnTo>
                    <a:pt x="9153" y="7745"/>
                  </a:lnTo>
                  <a:lnTo>
                    <a:pt x="10935" y="5964"/>
                  </a:lnTo>
                  <a:lnTo>
                    <a:pt x="10935" y="3287"/>
                  </a:lnTo>
                  <a:close/>
                  <a:moveTo>
                    <a:pt x="6427" y="7795"/>
                  </a:moveTo>
                  <a:lnTo>
                    <a:pt x="4961" y="9260"/>
                  </a:lnTo>
                  <a:lnTo>
                    <a:pt x="4961" y="10638"/>
                  </a:lnTo>
                  <a:lnTo>
                    <a:pt x="6260" y="10638"/>
                  </a:lnTo>
                  <a:lnTo>
                    <a:pt x="6427" y="10471"/>
                  </a:lnTo>
                  <a:lnTo>
                    <a:pt x="6427" y="7795"/>
                  </a:lnTo>
                  <a:close/>
                  <a:moveTo>
                    <a:pt x="572" y="13650"/>
                  </a:moveTo>
                  <a:lnTo>
                    <a:pt x="1" y="14231"/>
                  </a:lnTo>
                  <a:lnTo>
                    <a:pt x="1" y="15559"/>
                  </a:lnTo>
                  <a:cubicBezTo>
                    <a:pt x="188" y="15559"/>
                    <a:pt x="375" y="15549"/>
                    <a:pt x="572" y="15549"/>
                  </a:cubicBezTo>
                  <a:lnTo>
                    <a:pt x="572" y="13650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4"/>
            <p:cNvSpPr/>
            <p:nvPr/>
          </p:nvSpPr>
          <p:spPr>
            <a:xfrm>
              <a:off x="-2121527" y="3015238"/>
              <a:ext cx="1035384" cy="893972"/>
            </a:xfrm>
            <a:custGeom>
              <a:avLst/>
              <a:gdLst/>
              <a:ahLst/>
              <a:cxnLst/>
              <a:rect l="l" t="t" r="r" b="b"/>
              <a:pathLst>
                <a:path w="5689" h="4912" extrusionOk="0">
                  <a:moveTo>
                    <a:pt x="4390" y="0"/>
                  </a:moveTo>
                  <a:lnTo>
                    <a:pt x="4390" y="1299"/>
                  </a:lnTo>
                  <a:lnTo>
                    <a:pt x="5689" y="0"/>
                  </a:lnTo>
                  <a:close/>
                  <a:moveTo>
                    <a:pt x="1123" y="1900"/>
                  </a:moveTo>
                  <a:lnTo>
                    <a:pt x="1" y="3012"/>
                  </a:lnTo>
                  <a:lnTo>
                    <a:pt x="1" y="4911"/>
                  </a:lnTo>
                  <a:cubicBezTo>
                    <a:pt x="267" y="4901"/>
                    <a:pt x="532" y="4901"/>
                    <a:pt x="798" y="4892"/>
                  </a:cubicBezTo>
                  <a:lnTo>
                    <a:pt x="1123" y="4566"/>
                  </a:lnTo>
                  <a:lnTo>
                    <a:pt x="1123" y="190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4"/>
            <p:cNvSpPr/>
            <p:nvPr/>
          </p:nvSpPr>
          <p:spPr>
            <a:xfrm>
              <a:off x="-1055751" y="2014070"/>
              <a:ext cx="496307" cy="970957"/>
            </a:xfrm>
            <a:custGeom>
              <a:avLst/>
              <a:gdLst/>
              <a:ahLst/>
              <a:cxnLst/>
              <a:rect l="l" t="t" r="r" b="b"/>
              <a:pathLst>
                <a:path w="2727" h="5335" extrusionOk="0">
                  <a:moveTo>
                    <a:pt x="2450" y="670"/>
                  </a:moveTo>
                  <a:lnTo>
                    <a:pt x="2450" y="965"/>
                  </a:lnTo>
                  <a:lnTo>
                    <a:pt x="2155" y="965"/>
                  </a:lnTo>
                  <a:lnTo>
                    <a:pt x="2155" y="670"/>
                  </a:lnTo>
                  <a:close/>
                  <a:moveTo>
                    <a:pt x="1831" y="1477"/>
                  </a:moveTo>
                  <a:lnTo>
                    <a:pt x="1831" y="1772"/>
                  </a:lnTo>
                  <a:lnTo>
                    <a:pt x="1525" y="1772"/>
                  </a:lnTo>
                  <a:lnTo>
                    <a:pt x="1525" y="1477"/>
                  </a:lnTo>
                  <a:close/>
                  <a:moveTo>
                    <a:pt x="2450" y="1477"/>
                  </a:moveTo>
                  <a:lnTo>
                    <a:pt x="2450" y="1772"/>
                  </a:lnTo>
                  <a:lnTo>
                    <a:pt x="2155" y="1772"/>
                  </a:lnTo>
                  <a:lnTo>
                    <a:pt x="2155" y="1477"/>
                  </a:lnTo>
                  <a:close/>
                  <a:moveTo>
                    <a:pt x="1201" y="2284"/>
                  </a:moveTo>
                  <a:lnTo>
                    <a:pt x="1201" y="2579"/>
                  </a:lnTo>
                  <a:lnTo>
                    <a:pt x="906" y="2579"/>
                  </a:lnTo>
                  <a:lnTo>
                    <a:pt x="906" y="2284"/>
                  </a:lnTo>
                  <a:close/>
                  <a:moveTo>
                    <a:pt x="1831" y="2284"/>
                  </a:moveTo>
                  <a:lnTo>
                    <a:pt x="1831" y="2579"/>
                  </a:lnTo>
                  <a:lnTo>
                    <a:pt x="1525" y="2579"/>
                  </a:lnTo>
                  <a:lnTo>
                    <a:pt x="1525" y="2284"/>
                  </a:lnTo>
                  <a:close/>
                  <a:moveTo>
                    <a:pt x="2450" y="2284"/>
                  </a:moveTo>
                  <a:lnTo>
                    <a:pt x="2450" y="2579"/>
                  </a:lnTo>
                  <a:lnTo>
                    <a:pt x="2155" y="2579"/>
                  </a:lnTo>
                  <a:lnTo>
                    <a:pt x="2155" y="2284"/>
                  </a:lnTo>
                  <a:close/>
                  <a:moveTo>
                    <a:pt x="581" y="3080"/>
                  </a:moveTo>
                  <a:lnTo>
                    <a:pt x="581" y="3386"/>
                  </a:lnTo>
                  <a:lnTo>
                    <a:pt x="276" y="3386"/>
                  </a:lnTo>
                  <a:lnTo>
                    <a:pt x="276" y="3080"/>
                  </a:lnTo>
                  <a:close/>
                  <a:moveTo>
                    <a:pt x="1201" y="3080"/>
                  </a:moveTo>
                  <a:lnTo>
                    <a:pt x="1201" y="3386"/>
                  </a:lnTo>
                  <a:lnTo>
                    <a:pt x="906" y="3386"/>
                  </a:lnTo>
                  <a:lnTo>
                    <a:pt x="906" y="3080"/>
                  </a:lnTo>
                  <a:close/>
                  <a:moveTo>
                    <a:pt x="1831" y="3080"/>
                  </a:moveTo>
                  <a:lnTo>
                    <a:pt x="1831" y="3386"/>
                  </a:lnTo>
                  <a:lnTo>
                    <a:pt x="1525" y="3386"/>
                  </a:lnTo>
                  <a:lnTo>
                    <a:pt x="1525" y="3080"/>
                  </a:lnTo>
                  <a:close/>
                  <a:moveTo>
                    <a:pt x="581" y="3887"/>
                  </a:moveTo>
                  <a:lnTo>
                    <a:pt x="581" y="4193"/>
                  </a:lnTo>
                  <a:lnTo>
                    <a:pt x="276" y="4193"/>
                  </a:lnTo>
                  <a:lnTo>
                    <a:pt x="276" y="3887"/>
                  </a:lnTo>
                  <a:close/>
                  <a:moveTo>
                    <a:pt x="2658" y="0"/>
                  </a:moveTo>
                  <a:lnTo>
                    <a:pt x="1831" y="837"/>
                  </a:lnTo>
                  <a:lnTo>
                    <a:pt x="1831" y="965"/>
                  </a:lnTo>
                  <a:lnTo>
                    <a:pt x="1703" y="965"/>
                  </a:lnTo>
                  <a:lnTo>
                    <a:pt x="1191" y="1477"/>
                  </a:lnTo>
                  <a:lnTo>
                    <a:pt x="1201" y="1477"/>
                  </a:lnTo>
                  <a:lnTo>
                    <a:pt x="1201" y="1772"/>
                  </a:lnTo>
                  <a:lnTo>
                    <a:pt x="906" y="1772"/>
                  </a:lnTo>
                  <a:lnTo>
                    <a:pt x="906" y="1762"/>
                  </a:lnTo>
                  <a:lnTo>
                    <a:pt x="384" y="2284"/>
                  </a:lnTo>
                  <a:lnTo>
                    <a:pt x="581" y="2284"/>
                  </a:lnTo>
                  <a:lnTo>
                    <a:pt x="581" y="2579"/>
                  </a:lnTo>
                  <a:lnTo>
                    <a:pt x="276" y="2579"/>
                  </a:lnTo>
                  <a:lnTo>
                    <a:pt x="276" y="2382"/>
                  </a:lnTo>
                  <a:lnTo>
                    <a:pt x="0" y="2658"/>
                  </a:lnTo>
                  <a:lnTo>
                    <a:pt x="0" y="5334"/>
                  </a:lnTo>
                  <a:lnTo>
                    <a:pt x="345" y="4989"/>
                  </a:lnTo>
                  <a:lnTo>
                    <a:pt x="276" y="4989"/>
                  </a:lnTo>
                  <a:lnTo>
                    <a:pt x="276" y="4694"/>
                  </a:lnTo>
                  <a:lnTo>
                    <a:pt x="581" y="4694"/>
                  </a:lnTo>
                  <a:lnTo>
                    <a:pt x="581" y="4764"/>
                  </a:lnTo>
                  <a:lnTo>
                    <a:pt x="1151" y="4193"/>
                  </a:lnTo>
                  <a:lnTo>
                    <a:pt x="906" y="4193"/>
                  </a:lnTo>
                  <a:lnTo>
                    <a:pt x="906" y="3887"/>
                  </a:lnTo>
                  <a:lnTo>
                    <a:pt x="1201" y="3887"/>
                  </a:lnTo>
                  <a:lnTo>
                    <a:pt x="1201" y="4134"/>
                  </a:lnTo>
                  <a:lnTo>
                    <a:pt x="2155" y="3179"/>
                  </a:lnTo>
                  <a:lnTo>
                    <a:pt x="2155" y="3080"/>
                  </a:lnTo>
                  <a:lnTo>
                    <a:pt x="2254" y="3080"/>
                  </a:lnTo>
                  <a:lnTo>
                    <a:pt x="2726" y="260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4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4"/>
            <p:cNvSpPr/>
            <p:nvPr/>
          </p:nvSpPr>
          <p:spPr>
            <a:xfrm>
              <a:off x="-745992" y="2166220"/>
              <a:ext cx="23478" cy="2347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"/>
                  </a:moveTo>
                  <a:lnTo>
                    <a:pt x="1" y="129"/>
                  </a:lnTo>
                  <a:lnTo>
                    <a:pt x="12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4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4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4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86" y="1"/>
                  </a:moveTo>
                  <a:lnTo>
                    <a:pt x="1" y="286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4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4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4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4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108" y="1"/>
                  </a:moveTo>
                  <a:lnTo>
                    <a:pt x="0" y="99"/>
                  </a:ln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4"/>
            <p:cNvSpPr/>
            <p:nvPr/>
          </p:nvSpPr>
          <p:spPr>
            <a:xfrm>
              <a:off x="-663547" y="2574622"/>
              <a:ext cx="18018" cy="1801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0" y="0"/>
                  </a:move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4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4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46" y="306"/>
                  </a:lnTo>
                  <a:lnTo>
                    <a:pt x="296" y="24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4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4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69" y="295"/>
                  </a:lnTo>
                  <a:lnTo>
                    <a:pt x="305" y="7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4"/>
            <p:cNvSpPr/>
            <p:nvPr/>
          </p:nvSpPr>
          <p:spPr>
            <a:xfrm>
              <a:off x="-1917326" y="2764446"/>
              <a:ext cx="594768" cy="1081975"/>
            </a:xfrm>
            <a:custGeom>
              <a:avLst/>
              <a:gdLst/>
              <a:ahLst/>
              <a:cxnLst/>
              <a:rect l="l" t="t" r="r" b="b"/>
              <a:pathLst>
                <a:path w="3268" h="5945" extrusionOk="0">
                  <a:moveTo>
                    <a:pt x="2717" y="1172"/>
                  </a:moveTo>
                  <a:lnTo>
                    <a:pt x="2717" y="1477"/>
                  </a:lnTo>
                  <a:lnTo>
                    <a:pt x="2421" y="1477"/>
                  </a:lnTo>
                  <a:lnTo>
                    <a:pt x="2421" y="1172"/>
                  </a:lnTo>
                  <a:close/>
                  <a:moveTo>
                    <a:pt x="2097" y="1979"/>
                  </a:moveTo>
                  <a:lnTo>
                    <a:pt x="2097" y="2274"/>
                  </a:lnTo>
                  <a:lnTo>
                    <a:pt x="1802" y="2274"/>
                  </a:lnTo>
                  <a:lnTo>
                    <a:pt x="1802" y="1979"/>
                  </a:lnTo>
                  <a:close/>
                  <a:moveTo>
                    <a:pt x="2717" y="1979"/>
                  </a:moveTo>
                  <a:lnTo>
                    <a:pt x="2717" y="2274"/>
                  </a:lnTo>
                  <a:lnTo>
                    <a:pt x="2421" y="2274"/>
                  </a:lnTo>
                  <a:lnTo>
                    <a:pt x="2421" y="1979"/>
                  </a:lnTo>
                  <a:close/>
                  <a:moveTo>
                    <a:pt x="847" y="2786"/>
                  </a:moveTo>
                  <a:lnTo>
                    <a:pt x="847" y="3081"/>
                  </a:lnTo>
                  <a:lnTo>
                    <a:pt x="542" y="3081"/>
                  </a:lnTo>
                  <a:lnTo>
                    <a:pt x="542" y="2786"/>
                  </a:lnTo>
                  <a:close/>
                  <a:moveTo>
                    <a:pt x="1467" y="2786"/>
                  </a:moveTo>
                  <a:lnTo>
                    <a:pt x="1467" y="3081"/>
                  </a:lnTo>
                  <a:lnTo>
                    <a:pt x="1172" y="3081"/>
                  </a:lnTo>
                  <a:lnTo>
                    <a:pt x="1172" y="2786"/>
                  </a:lnTo>
                  <a:close/>
                  <a:moveTo>
                    <a:pt x="2097" y="2786"/>
                  </a:moveTo>
                  <a:lnTo>
                    <a:pt x="2097" y="3081"/>
                  </a:lnTo>
                  <a:lnTo>
                    <a:pt x="1802" y="3081"/>
                  </a:lnTo>
                  <a:lnTo>
                    <a:pt x="1802" y="2786"/>
                  </a:lnTo>
                  <a:close/>
                  <a:moveTo>
                    <a:pt x="2717" y="2786"/>
                  </a:moveTo>
                  <a:lnTo>
                    <a:pt x="2717" y="3081"/>
                  </a:lnTo>
                  <a:lnTo>
                    <a:pt x="2421" y="3081"/>
                  </a:lnTo>
                  <a:lnTo>
                    <a:pt x="2421" y="2786"/>
                  </a:lnTo>
                  <a:close/>
                  <a:moveTo>
                    <a:pt x="847" y="3593"/>
                  </a:moveTo>
                  <a:lnTo>
                    <a:pt x="847" y="3888"/>
                  </a:lnTo>
                  <a:lnTo>
                    <a:pt x="542" y="3888"/>
                  </a:lnTo>
                  <a:lnTo>
                    <a:pt x="542" y="3593"/>
                  </a:lnTo>
                  <a:close/>
                  <a:moveTo>
                    <a:pt x="1467" y="3593"/>
                  </a:moveTo>
                  <a:lnTo>
                    <a:pt x="1467" y="3888"/>
                  </a:lnTo>
                  <a:lnTo>
                    <a:pt x="1172" y="3888"/>
                  </a:lnTo>
                  <a:lnTo>
                    <a:pt x="1172" y="3593"/>
                  </a:lnTo>
                  <a:close/>
                  <a:moveTo>
                    <a:pt x="847" y="4400"/>
                  </a:moveTo>
                  <a:lnTo>
                    <a:pt x="847" y="4695"/>
                  </a:lnTo>
                  <a:lnTo>
                    <a:pt x="542" y="4695"/>
                  </a:lnTo>
                  <a:lnTo>
                    <a:pt x="542" y="4400"/>
                  </a:lnTo>
                  <a:close/>
                  <a:moveTo>
                    <a:pt x="3268" y="0"/>
                  </a:moveTo>
                  <a:lnTo>
                    <a:pt x="2717" y="552"/>
                  </a:lnTo>
                  <a:lnTo>
                    <a:pt x="2717" y="670"/>
                  </a:lnTo>
                  <a:lnTo>
                    <a:pt x="2609" y="670"/>
                  </a:lnTo>
                  <a:lnTo>
                    <a:pt x="2097" y="1181"/>
                  </a:lnTo>
                  <a:lnTo>
                    <a:pt x="2097" y="1477"/>
                  </a:lnTo>
                  <a:lnTo>
                    <a:pt x="1802" y="1477"/>
                  </a:lnTo>
                  <a:lnTo>
                    <a:pt x="1290" y="1979"/>
                  </a:lnTo>
                  <a:lnTo>
                    <a:pt x="1467" y="1979"/>
                  </a:lnTo>
                  <a:lnTo>
                    <a:pt x="1467" y="2274"/>
                  </a:lnTo>
                  <a:lnTo>
                    <a:pt x="1172" y="2274"/>
                  </a:lnTo>
                  <a:lnTo>
                    <a:pt x="1172" y="2097"/>
                  </a:lnTo>
                  <a:lnTo>
                    <a:pt x="1" y="3278"/>
                  </a:lnTo>
                  <a:lnTo>
                    <a:pt x="1" y="5944"/>
                  </a:lnTo>
                  <a:lnTo>
                    <a:pt x="542" y="5404"/>
                  </a:lnTo>
                  <a:lnTo>
                    <a:pt x="542" y="5207"/>
                  </a:lnTo>
                  <a:lnTo>
                    <a:pt x="739" y="5207"/>
                  </a:lnTo>
                  <a:lnTo>
                    <a:pt x="1251" y="4695"/>
                  </a:lnTo>
                  <a:lnTo>
                    <a:pt x="1172" y="4695"/>
                  </a:lnTo>
                  <a:lnTo>
                    <a:pt x="1172" y="4400"/>
                  </a:lnTo>
                  <a:lnTo>
                    <a:pt x="1467" y="4400"/>
                  </a:lnTo>
                  <a:lnTo>
                    <a:pt x="1467" y="4479"/>
                  </a:lnTo>
                  <a:lnTo>
                    <a:pt x="2058" y="3888"/>
                  </a:lnTo>
                  <a:lnTo>
                    <a:pt x="1802" y="3888"/>
                  </a:lnTo>
                  <a:lnTo>
                    <a:pt x="1802" y="3593"/>
                  </a:lnTo>
                  <a:lnTo>
                    <a:pt x="2097" y="3593"/>
                  </a:lnTo>
                  <a:lnTo>
                    <a:pt x="2097" y="3849"/>
                  </a:lnTo>
                  <a:lnTo>
                    <a:pt x="3268" y="2677"/>
                  </a:lnTo>
                  <a:lnTo>
                    <a:pt x="3268" y="1378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4"/>
            <p:cNvSpPr/>
            <p:nvPr/>
          </p:nvSpPr>
          <p:spPr>
            <a:xfrm>
              <a:off x="-1442677" y="2864726"/>
              <a:ext cx="19838" cy="21658"/>
            </a:xfrm>
            <a:custGeom>
              <a:avLst/>
              <a:gdLst/>
              <a:ahLst/>
              <a:cxnLst/>
              <a:rect l="l" t="t" r="r" b="b"/>
              <a:pathLst>
                <a:path w="109" h="119" extrusionOk="0">
                  <a:moveTo>
                    <a:pt x="109" y="1"/>
                  </a:moveTo>
                  <a:lnTo>
                    <a:pt x="1" y="119"/>
                  </a:lnTo>
                  <a:lnTo>
                    <a:pt x="109" y="1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4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4"/>
            <p:cNvSpPr/>
            <p:nvPr/>
          </p:nvSpPr>
          <p:spPr>
            <a:xfrm>
              <a:off x="-1589549" y="297938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96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4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4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4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18" y="1"/>
                  </a:moveTo>
                  <a:lnTo>
                    <a:pt x="0" y="119"/>
                  </a:ln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4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4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4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4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4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57" y="296"/>
                  </a:lnTo>
                  <a:lnTo>
                    <a:pt x="296" y="25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4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4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4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79" y="296"/>
                  </a:lnTo>
                  <a:lnTo>
                    <a:pt x="295" y="8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4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-1818683" y="3711925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1"/>
                  </a:moveTo>
                  <a:lnTo>
                    <a:pt x="0" y="198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-2307710" y="3905388"/>
              <a:ext cx="331599" cy="127216"/>
            </a:xfrm>
            <a:custGeom>
              <a:avLst/>
              <a:gdLst/>
              <a:ahLst/>
              <a:cxnLst/>
              <a:rect l="l" t="t" r="r" b="b"/>
              <a:pathLst>
                <a:path w="1822" h="699" extrusionOk="0">
                  <a:moveTo>
                    <a:pt x="1821" y="1"/>
                  </a:moveTo>
                  <a:lnTo>
                    <a:pt x="1821" y="1"/>
                  </a:lnTo>
                  <a:cubicBezTo>
                    <a:pt x="1555" y="10"/>
                    <a:pt x="1290" y="10"/>
                    <a:pt x="1024" y="20"/>
                  </a:cubicBezTo>
                  <a:cubicBezTo>
                    <a:pt x="827" y="20"/>
                    <a:pt x="640" y="30"/>
                    <a:pt x="453" y="30"/>
                  </a:cubicBezTo>
                  <a:cubicBezTo>
                    <a:pt x="296" y="40"/>
                    <a:pt x="148" y="40"/>
                    <a:pt x="0" y="49"/>
                  </a:cubicBezTo>
                  <a:lnTo>
                    <a:pt x="0" y="699"/>
                  </a:lnTo>
                  <a:lnTo>
                    <a:pt x="1122" y="699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-235490" y="1539420"/>
              <a:ext cx="625161" cy="625343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758" y="0"/>
                  </a:moveTo>
                  <a:lnTo>
                    <a:pt x="1" y="758"/>
                  </a:lnTo>
                  <a:lnTo>
                    <a:pt x="1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-2590715" y="3751418"/>
              <a:ext cx="283188" cy="281186"/>
            </a:xfrm>
            <a:custGeom>
              <a:avLst/>
              <a:gdLst/>
              <a:ahLst/>
              <a:cxnLst/>
              <a:rect l="l" t="t" r="r" b="b"/>
              <a:pathLst>
                <a:path w="1556" h="1545" extrusionOk="0">
                  <a:moveTo>
                    <a:pt x="1555" y="0"/>
                  </a:moveTo>
                  <a:lnTo>
                    <a:pt x="0" y="1545"/>
                  </a:lnTo>
                  <a:lnTo>
                    <a:pt x="1555" y="1545"/>
                  </a:lnTo>
                  <a:lnTo>
                    <a:pt x="1555" y="89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-2614011" y="1057672"/>
              <a:ext cx="3372596" cy="3000047"/>
            </a:xfrm>
            <a:custGeom>
              <a:avLst/>
              <a:gdLst/>
              <a:ahLst/>
              <a:cxnLst/>
              <a:rect l="l" t="t" r="r" b="b"/>
              <a:pathLst>
                <a:path w="18531" h="16484" extrusionOk="0">
                  <a:moveTo>
                    <a:pt x="16475" y="0"/>
                  </a:moveTo>
                  <a:lnTo>
                    <a:pt x="16357" y="118"/>
                  </a:lnTo>
                  <a:cubicBezTo>
                    <a:pt x="16396" y="128"/>
                    <a:pt x="16425" y="128"/>
                    <a:pt x="16455" y="138"/>
                  </a:cubicBezTo>
                  <a:cubicBezTo>
                    <a:pt x="17134" y="246"/>
                    <a:pt x="17803" y="443"/>
                    <a:pt x="18423" y="729"/>
                  </a:cubicBezTo>
                  <a:lnTo>
                    <a:pt x="18531" y="630"/>
                  </a:lnTo>
                  <a:cubicBezTo>
                    <a:pt x="17881" y="325"/>
                    <a:pt x="17193" y="118"/>
                    <a:pt x="16475" y="0"/>
                  </a:cubicBezTo>
                  <a:close/>
                  <a:moveTo>
                    <a:pt x="128" y="16346"/>
                  </a:moveTo>
                  <a:lnTo>
                    <a:pt x="1" y="16484"/>
                  </a:lnTo>
                  <a:lnTo>
                    <a:pt x="2667" y="16484"/>
                  </a:lnTo>
                  <a:lnTo>
                    <a:pt x="2805" y="16346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-559627" y="1324481"/>
              <a:ext cx="1590476" cy="1637068"/>
            </a:xfrm>
            <a:custGeom>
              <a:avLst/>
              <a:gdLst/>
              <a:ahLst/>
              <a:cxnLst/>
              <a:rect l="l" t="t" r="r" b="b"/>
              <a:pathLst>
                <a:path w="8739" h="8995" extrusionOk="0">
                  <a:moveTo>
                    <a:pt x="8414" y="0"/>
                  </a:moveTo>
                  <a:lnTo>
                    <a:pt x="7234" y="1181"/>
                  </a:lnTo>
                  <a:lnTo>
                    <a:pt x="7804" y="1181"/>
                  </a:lnTo>
                  <a:lnTo>
                    <a:pt x="8739" y="256"/>
                  </a:lnTo>
                  <a:cubicBezTo>
                    <a:pt x="8680" y="207"/>
                    <a:pt x="8621" y="158"/>
                    <a:pt x="8562" y="118"/>
                  </a:cubicBezTo>
                  <a:cubicBezTo>
                    <a:pt x="8542" y="99"/>
                    <a:pt x="8513" y="79"/>
                    <a:pt x="8483" y="50"/>
                  </a:cubicBezTo>
                  <a:lnTo>
                    <a:pt x="8434" y="11"/>
                  </a:lnTo>
                  <a:cubicBezTo>
                    <a:pt x="8424" y="11"/>
                    <a:pt x="8424" y="11"/>
                    <a:pt x="8414" y="0"/>
                  </a:cubicBezTo>
                  <a:close/>
                  <a:moveTo>
                    <a:pt x="2992" y="5433"/>
                  </a:moveTo>
                  <a:lnTo>
                    <a:pt x="2471" y="5954"/>
                  </a:lnTo>
                  <a:lnTo>
                    <a:pt x="3041" y="5954"/>
                  </a:lnTo>
                  <a:lnTo>
                    <a:pt x="3455" y="5541"/>
                  </a:lnTo>
                  <a:lnTo>
                    <a:pt x="3455" y="5433"/>
                  </a:lnTo>
                  <a:close/>
                  <a:moveTo>
                    <a:pt x="286" y="8129"/>
                  </a:moveTo>
                  <a:lnTo>
                    <a:pt x="0" y="8424"/>
                  </a:lnTo>
                  <a:lnTo>
                    <a:pt x="0" y="8995"/>
                  </a:lnTo>
                  <a:lnTo>
                    <a:pt x="286" y="8700"/>
                  </a:lnTo>
                  <a:lnTo>
                    <a:pt x="286" y="8129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-1322741" y="3351934"/>
              <a:ext cx="267172" cy="372731"/>
            </a:xfrm>
            <a:custGeom>
              <a:avLst/>
              <a:gdLst/>
              <a:ahLst/>
              <a:cxnLst/>
              <a:rect l="l" t="t" r="r" b="b"/>
              <a:pathLst>
                <a:path w="1468" h="2048" extrusionOk="0">
                  <a:moveTo>
                    <a:pt x="1467" y="0"/>
                  </a:moveTo>
                  <a:lnTo>
                    <a:pt x="1" y="1476"/>
                  </a:lnTo>
                  <a:lnTo>
                    <a:pt x="1" y="2047"/>
                  </a:lnTo>
                  <a:lnTo>
                    <a:pt x="1467" y="571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-1055751" y="2857628"/>
              <a:ext cx="496307" cy="598408"/>
            </a:xfrm>
            <a:custGeom>
              <a:avLst/>
              <a:gdLst/>
              <a:ahLst/>
              <a:cxnLst/>
              <a:rect l="l" t="t" r="r" b="b"/>
              <a:pathLst>
                <a:path w="2727" h="3288" extrusionOk="0">
                  <a:moveTo>
                    <a:pt x="2726" y="0"/>
                  </a:moveTo>
                  <a:lnTo>
                    <a:pt x="2450" y="266"/>
                  </a:lnTo>
                  <a:lnTo>
                    <a:pt x="2450" y="354"/>
                  </a:lnTo>
                  <a:lnTo>
                    <a:pt x="2362" y="354"/>
                  </a:lnTo>
                  <a:lnTo>
                    <a:pt x="1831" y="896"/>
                  </a:lnTo>
                  <a:lnTo>
                    <a:pt x="1831" y="1161"/>
                  </a:lnTo>
                  <a:lnTo>
                    <a:pt x="1555" y="1161"/>
                  </a:lnTo>
                  <a:lnTo>
                    <a:pt x="1053" y="1673"/>
                  </a:lnTo>
                  <a:lnTo>
                    <a:pt x="1201" y="1673"/>
                  </a:lnTo>
                  <a:lnTo>
                    <a:pt x="1201" y="1968"/>
                  </a:lnTo>
                  <a:lnTo>
                    <a:pt x="906" y="1968"/>
                  </a:lnTo>
                  <a:lnTo>
                    <a:pt x="906" y="1821"/>
                  </a:lnTo>
                  <a:lnTo>
                    <a:pt x="0" y="2716"/>
                  </a:lnTo>
                  <a:lnTo>
                    <a:pt x="0" y="3287"/>
                  </a:lnTo>
                  <a:lnTo>
                    <a:pt x="522" y="2775"/>
                  </a:lnTo>
                  <a:lnTo>
                    <a:pt x="276" y="2775"/>
                  </a:lnTo>
                  <a:lnTo>
                    <a:pt x="276" y="2480"/>
                  </a:lnTo>
                  <a:lnTo>
                    <a:pt x="581" y="2480"/>
                  </a:lnTo>
                  <a:lnTo>
                    <a:pt x="581" y="2716"/>
                  </a:lnTo>
                  <a:lnTo>
                    <a:pt x="1525" y="1762"/>
                  </a:lnTo>
                  <a:lnTo>
                    <a:pt x="1525" y="1673"/>
                  </a:lnTo>
                  <a:lnTo>
                    <a:pt x="1624" y="1673"/>
                  </a:lnTo>
                  <a:lnTo>
                    <a:pt x="2155" y="1142"/>
                  </a:lnTo>
                  <a:lnTo>
                    <a:pt x="2155" y="866"/>
                  </a:lnTo>
                  <a:lnTo>
                    <a:pt x="2431" y="866"/>
                  </a:lnTo>
                  <a:lnTo>
                    <a:pt x="2726" y="571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-625874" y="2906040"/>
              <a:ext cx="16198" cy="16198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8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-663547" y="3015238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-772746" y="3020698"/>
              <a:ext cx="50231" cy="48411"/>
            </a:xfrm>
            <a:custGeom>
              <a:avLst/>
              <a:gdLst/>
              <a:ahLst/>
              <a:cxnLst/>
              <a:rect l="l" t="t" r="r" b="b"/>
              <a:pathLst>
                <a:path w="276" h="266" extrusionOk="0">
                  <a:moveTo>
                    <a:pt x="276" y="0"/>
                  </a:moveTo>
                  <a:lnTo>
                    <a:pt x="0" y="265"/>
                  </a:lnTo>
                  <a:lnTo>
                    <a:pt x="276" y="26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-778206" y="3162110"/>
              <a:ext cx="18018" cy="1638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lnTo>
                    <a:pt x="0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8" y="0"/>
                  </a:moveTo>
                  <a:lnTo>
                    <a:pt x="1" y="148"/>
                  </a:ln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46" y="295"/>
                  </a:lnTo>
                  <a:lnTo>
                    <a:pt x="305" y="2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-507758" y="2795021"/>
              <a:ext cx="10920" cy="112838"/>
            </a:xfrm>
            <a:custGeom>
              <a:avLst/>
              <a:gdLst/>
              <a:ahLst/>
              <a:cxnLst/>
              <a:rect l="l" t="t" r="r" b="b"/>
              <a:pathLst>
                <a:path w="60" h="620" extrusionOk="0">
                  <a:moveTo>
                    <a:pt x="60" y="0"/>
                  </a:moveTo>
                  <a:lnTo>
                    <a:pt x="1" y="49"/>
                  </a:lnTo>
                  <a:lnTo>
                    <a:pt x="1" y="620"/>
                  </a:lnTo>
                  <a:lnTo>
                    <a:pt x="60" y="57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-1602107" y="3620562"/>
              <a:ext cx="279548" cy="279548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536" y="0"/>
                  </a:moveTo>
                  <a:lnTo>
                    <a:pt x="985" y="542"/>
                  </a:lnTo>
                  <a:lnTo>
                    <a:pt x="985" y="798"/>
                  </a:lnTo>
                  <a:lnTo>
                    <a:pt x="739" y="798"/>
                  </a:lnTo>
                  <a:lnTo>
                    <a:pt x="227" y="1310"/>
                  </a:lnTo>
                  <a:lnTo>
                    <a:pt x="365" y="1310"/>
                  </a:lnTo>
                  <a:lnTo>
                    <a:pt x="365" y="1526"/>
                  </a:lnTo>
                  <a:lnTo>
                    <a:pt x="571" y="1526"/>
                  </a:lnTo>
                  <a:lnTo>
                    <a:pt x="689" y="1418"/>
                  </a:lnTo>
                  <a:lnTo>
                    <a:pt x="689" y="1310"/>
                  </a:lnTo>
                  <a:lnTo>
                    <a:pt x="798" y="1310"/>
                  </a:lnTo>
                  <a:lnTo>
                    <a:pt x="1536" y="571"/>
                  </a:lnTo>
                  <a:lnTo>
                    <a:pt x="1536" y="0"/>
                  </a:lnTo>
                  <a:close/>
                  <a:moveTo>
                    <a:pt x="70" y="1467"/>
                  </a:moveTo>
                  <a:lnTo>
                    <a:pt x="1" y="1536"/>
                  </a:lnTo>
                  <a:lnTo>
                    <a:pt x="70" y="1536"/>
                  </a:lnTo>
                  <a:lnTo>
                    <a:pt x="70" y="1467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-1467611" y="3719205"/>
              <a:ext cx="44771" cy="46591"/>
            </a:xfrm>
            <a:custGeom>
              <a:avLst/>
              <a:gdLst/>
              <a:ahLst/>
              <a:cxnLst/>
              <a:rect l="l" t="t" r="r" b="b"/>
              <a:pathLst>
                <a:path w="246" h="256" extrusionOk="0">
                  <a:moveTo>
                    <a:pt x="246" y="0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-1476711" y="3858797"/>
              <a:ext cx="20020" cy="19838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0" y="1"/>
                  </a:moveTo>
                  <a:lnTo>
                    <a:pt x="0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-1589549" y="3858797"/>
              <a:ext cx="54053" cy="41313"/>
            </a:xfrm>
            <a:custGeom>
              <a:avLst/>
              <a:gdLst/>
              <a:ahLst/>
              <a:cxnLst/>
              <a:rect l="l" t="t" r="r" b="b"/>
              <a:pathLst>
                <a:path w="297" h="227" extrusionOk="0">
                  <a:moveTo>
                    <a:pt x="158" y="1"/>
                  </a:moveTo>
                  <a:lnTo>
                    <a:pt x="1" y="158"/>
                  </a:lnTo>
                  <a:lnTo>
                    <a:pt x="1" y="227"/>
                  </a:lnTo>
                  <a:cubicBezTo>
                    <a:pt x="99" y="227"/>
                    <a:pt x="198" y="227"/>
                    <a:pt x="296" y="21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-1734601" y="3898290"/>
              <a:ext cx="236597" cy="134314"/>
            </a:xfrm>
            <a:custGeom>
              <a:avLst/>
              <a:gdLst/>
              <a:ahLst/>
              <a:cxnLst/>
              <a:rect l="l" t="t" r="r" b="b"/>
              <a:pathLst>
                <a:path w="1300" h="738" extrusionOk="0">
                  <a:moveTo>
                    <a:pt x="1093" y="0"/>
                  </a:moveTo>
                  <a:cubicBezTo>
                    <a:pt x="995" y="10"/>
                    <a:pt x="896" y="10"/>
                    <a:pt x="798" y="10"/>
                  </a:cubicBezTo>
                  <a:lnTo>
                    <a:pt x="729" y="10"/>
                  </a:lnTo>
                  <a:lnTo>
                    <a:pt x="0" y="738"/>
                  </a:lnTo>
                  <a:lnTo>
                    <a:pt x="571" y="738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68991" y="2313092"/>
              <a:ext cx="19838" cy="2002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-497020" y="2408094"/>
              <a:ext cx="491029" cy="490847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2127" y="0"/>
                  </a:moveTo>
                  <a:lnTo>
                    <a:pt x="1" y="2126"/>
                  </a:lnTo>
                  <a:lnTo>
                    <a:pt x="1" y="2697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-15273" y="1539420"/>
              <a:ext cx="876136" cy="773853"/>
            </a:xfrm>
            <a:custGeom>
              <a:avLst/>
              <a:gdLst/>
              <a:ahLst/>
              <a:cxnLst/>
              <a:rect l="l" t="t" r="r" b="b"/>
              <a:pathLst>
                <a:path w="4814" h="4252" extrusionOk="0">
                  <a:moveTo>
                    <a:pt x="4243" y="0"/>
                  </a:moveTo>
                  <a:lnTo>
                    <a:pt x="1" y="4252"/>
                  </a:lnTo>
                  <a:lnTo>
                    <a:pt x="571" y="425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-1759716" y="1308465"/>
              <a:ext cx="2808585" cy="2749254"/>
            </a:xfrm>
            <a:custGeom>
              <a:avLst/>
              <a:gdLst/>
              <a:ahLst/>
              <a:cxnLst/>
              <a:rect l="l" t="t" r="r" b="b"/>
              <a:pathLst>
                <a:path w="15432" h="15106" extrusionOk="0">
                  <a:moveTo>
                    <a:pt x="15107" y="0"/>
                  </a:moveTo>
                  <a:lnTo>
                    <a:pt x="15008" y="88"/>
                  </a:lnTo>
                  <a:cubicBezTo>
                    <a:pt x="15018" y="99"/>
                    <a:pt x="15018" y="99"/>
                    <a:pt x="15028" y="99"/>
                  </a:cubicBezTo>
                  <a:lnTo>
                    <a:pt x="15077" y="138"/>
                  </a:lnTo>
                  <a:cubicBezTo>
                    <a:pt x="15107" y="167"/>
                    <a:pt x="15136" y="187"/>
                    <a:pt x="15156" y="206"/>
                  </a:cubicBezTo>
                  <a:cubicBezTo>
                    <a:pt x="15215" y="246"/>
                    <a:pt x="15274" y="295"/>
                    <a:pt x="15333" y="344"/>
                  </a:cubicBezTo>
                  <a:lnTo>
                    <a:pt x="15431" y="246"/>
                  </a:lnTo>
                  <a:cubicBezTo>
                    <a:pt x="15372" y="197"/>
                    <a:pt x="15304" y="147"/>
                    <a:pt x="15245" y="99"/>
                  </a:cubicBezTo>
                  <a:cubicBezTo>
                    <a:pt x="15195" y="69"/>
                    <a:pt x="15156" y="29"/>
                    <a:pt x="15107" y="0"/>
                  </a:cubicBezTo>
                  <a:close/>
                  <a:moveTo>
                    <a:pt x="138" y="14968"/>
                  </a:moveTo>
                  <a:lnTo>
                    <a:pt x="1" y="15106"/>
                  </a:lnTo>
                  <a:lnTo>
                    <a:pt x="571" y="15106"/>
                  </a:lnTo>
                  <a:lnTo>
                    <a:pt x="709" y="14968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-2307710" y="3219440"/>
              <a:ext cx="82445" cy="186365"/>
            </a:xfrm>
            <a:custGeom>
              <a:avLst/>
              <a:gdLst/>
              <a:ahLst/>
              <a:cxnLst/>
              <a:rect l="l" t="t" r="r" b="b"/>
              <a:pathLst>
                <a:path w="453" h="1024" extrusionOk="0">
                  <a:moveTo>
                    <a:pt x="453" y="0"/>
                  </a:moveTo>
                  <a:lnTo>
                    <a:pt x="0" y="453"/>
                  </a:lnTo>
                  <a:lnTo>
                    <a:pt x="0" y="1024"/>
                  </a:lnTo>
                  <a:lnTo>
                    <a:pt x="453" y="58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-2225447" y="1064770"/>
              <a:ext cx="2258771" cy="2260591"/>
            </a:xfrm>
            <a:custGeom>
              <a:avLst/>
              <a:gdLst/>
              <a:ahLst/>
              <a:cxnLst/>
              <a:rect l="l" t="t" r="r" b="b"/>
              <a:pathLst>
                <a:path w="12411" h="12421" extrusionOk="0">
                  <a:moveTo>
                    <a:pt x="11840" y="1"/>
                  </a:moveTo>
                  <a:lnTo>
                    <a:pt x="6712" y="5128"/>
                  </a:lnTo>
                  <a:cubicBezTo>
                    <a:pt x="6762" y="5147"/>
                    <a:pt x="6811" y="5177"/>
                    <a:pt x="6850" y="5216"/>
                  </a:cubicBezTo>
                  <a:lnTo>
                    <a:pt x="7195" y="5216"/>
                  </a:lnTo>
                  <a:lnTo>
                    <a:pt x="12411" y="1"/>
                  </a:lnTo>
                  <a:close/>
                  <a:moveTo>
                    <a:pt x="6083" y="5748"/>
                  </a:moveTo>
                  <a:lnTo>
                    <a:pt x="4114" y="7716"/>
                  </a:lnTo>
                  <a:lnTo>
                    <a:pt x="4695" y="7716"/>
                  </a:lnTo>
                  <a:lnTo>
                    <a:pt x="6427" y="5984"/>
                  </a:lnTo>
                  <a:lnTo>
                    <a:pt x="6427" y="5748"/>
                  </a:lnTo>
                  <a:close/>
                  <a:moveTo>
                    <a:pt x="1694" y="10146"/>
                  </a:moveTo>
                  <a:lnTo>
                    <a:pt x="1123" y="10717"/>
                  </a:lnTo>
                  <a:lnTo>
                    <a:pt x="1694" y="10717"/>
                  </a:lnTo>
                  <a:lnTo>
                    <a:pt x="1694" y="10146"/>
                  </a:lnTo>
                  <a:close/>
                  <a:moveTo>
                    <a:pt x="572" y="11268"/>
                  </a:moveTo>
                  <a:lnTo>
                    <a:pt x="1" y="11839"/>
                  </a:lnTo>
                  <a:lnTo>
                    <a:pt x="1" y="12420"/>
                  </a:lnTo>
                  <a:lnTo>
                    <a:pt x="572" y="11839"/>
                  </a:lnTo>
                  <a:lnTo>
                    <a:pt x="572" y="11268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-1118540" y="1997872"/>
              <a:ext cx="139956" cy="113020"/>
            </a:xfrm>
            <a:custGeom>
              <a:avLst/>
              <a:gdLst/>
              <a:ahLst/>
              <a:cxnLst/>
              <a:rect l="l" t="t" r="r" b="b"/>
              <a:pathLst>
                <a:path w="769" h="621" extrusionOk="0">
                  <a:moveTo>
                    <a:pt x="630" y="1"/>
                  </a:moveTo>
                  <a:lnTo>
                    <a:pt x="542" y="89"/>
                  </a:lnTo>
                  <a:lnTo>
                    <a:pt x="768" y="89"/>
                  </a:lnTo>
                  <a:cubicBezTo>
                    <a:pt x="729" y="50"/>
                    <a:pt x="680" y="20"/>
                    <a:pt x="630" y="1"/>
                  </a:cubicBezTo>
                  <a:close/>
                  <a:moveTo>
                    <a:pt x="345" y="276"/>
                  </a:moveTo>
                  <a:lnTo>
                    <a:pt x="1" y="621"/>
                  </a:lnTo>
                  <a:lnTo>
                    <a:pt x="345" y="621"/>
                  </a:lnTo>
                  <a:lnTo>
                    <a:pt x="345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-2121527" y="3015238"/>
              <a:ext cx="204383" cy="204383"/>
            </a:xfrm>
            <a:custGeom>
              <a:avLst/>
              <a:gdLst/>
              <a:ahLst/>
              <a:cxnLst/>
              <a:rect l="l" t="t" r="r" b="b"/>
              <a:pathLst>
                <a:path w="1123" h="1123" extrusionOk="0">
                  <a:moveTo>
                    <a:pt x="552" y="0"/>
                  </a:moveTo>
                  <a:lnTo>
                    <a:pt x="1" y="551"/>
                  </a:lnTo>
                  <a:lnTo>
                    <a:pt x="1" y="112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-1055751" y="2014070"/>
              <a:ext cx="139956" cy="139956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97" y="0"/>
                  </a:moveTo>
                  <a:lnTo>
                    <a:pt x="0" y="187"/>
                  </a:lnTo>
                  <a:lnTo>
                    <a:pt x="0" y="532"/>
                  </a:lnTo>
                  <a:lnTo>
                    <a:pt x="0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-1917326" y="2469064"/>
              <a:ext cx="546538" cy="546356"/>
            </a:xfrm>
            <a:custGeom>
              <a:avLst/>
              <a:gdLst/>
              <a:ahLst/>
              <a:cxnLst/>
              <a:rect l="l" t="t" r="r" b="b"/>
              <a:pathLst>
                <a:path w="3003" h="3002" extrusionOk="0">
                  <a:moveTo>
                    <a:pt x="2421" y="0"/>
                  </a:moveTo>
                  <a:lnTo>
                    <a:pt x="2048" y="383"/>
                  </a:lnTo>
                  <a:lnTo>
                    <a:pt x="2097" y="383"/>
                  </a:lnTo>
                  <a:lnTo>
                    <a:pt x="2097" y="679"/>
                  </a:lnTo>
                  <a:lnTo>
                    <a:pt x="1802" y="679"/>
                  </a:lnTo>
                  <a:lnTo>
                    <a:pt x="1802" y="630"/>
                  </a:lnTo>
                  <a:lnTo>
                    <a:pt x="1241" y="1181"/>
                  </a:lnTo>
                  <a:lnTo>
                    <a:pt x="1467" y="1181"/>
                  </a:lnTo>
                  <a:lnTo>
                    <a:pt x="1467" y="1486"/>
                  </a:lnTo>
                  <a:lnTo>
                    <a:pt x="1172" y="1486"/>
                  </a:lnTo>
                  <a:lnTo>
                    <a:pt x="1172" y="1260"/>
                  </a:lnTo>
                  <a:lnTo>
                    <a:pt x="1" y="2430"/>
                  </a:lnTo>
                  <a:lnTo>
                    <a:pt x="1" y="3001"/>
                  </a:lnTo>
                  <a:lnTo>
                    <a:pt x="709" y="2293"/>
                  </a:lnTo>
                  <a:lnTo>
                    <a:pt x="542" y="2293"/>
                  </a:lnTo>
                  <a:lnTo>
                    <a:pt x="542" y="1988"/>
                  </a:lnTo>
                  <a:lnTo>
                    <a:pt x="847" y="1988"/>
                  </a:lnTo>
                  <a:lnTo>
                    <a:pt x="847" y="2155"/>
                  </a:lnTo>
                  <a:lnTo>
                    <a:pt x="1802" y="1201"/>
                  </a:lnTo>
                  <a:lnTo>
                    <a:pt x="1802" y="1181"/>
                  </a:lnTo>
                  <a:lnTo>
                    <a:pt x="1822" y="1181"/>
                  </a:lnTo>
                  <a:lnTo>
                    <a:pt x="2421" y="580"/>
                  </a:lnTo>
                  <a:lnTo>
                    <a:pt x="2421" y="383"/>
                  </a:lnTo>
                  <a:lnTo>
                    <a:pt x="2618" y="38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-1476711" y="2538769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0"/>
                  </a:moveTo>
                  <a:lnTo>
                    <a:pt x="0" y="19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47" y="0"/>
                  </a:moveTo>
                  <a:lnTo>
                    <a:pt x="1" y="247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-1589549" y="2684003"/>
              <a:ext cx="3822" cy="364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0"/>
                  </a:moveTo>
                  <a:lnTo>
                    <a:pt x="1" y="2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69" y="0"/>
                  </a:moveTo>
                  <a:lnTo>
                    <a:pt x="0" y="79"/>
                  </a:ln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167" y="306"/>
                  </a:lnTo>
                  <a:lnTo>
                    <a:pt x="305" y="16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-3038429" y="3301702"/>
              <a:ext cx="730902" cy="730902"/>
            </a:xfrm>
            <a:custGeom>
              <a:avLst/>
              <a:gdLst/>
              <a:ahLst/>
              <a:cxnLst/>
              <a:rect l="l" t="t" r="r" b="b"/>
              <a:pathLst>
                <a:path w="4016" h="4016" extrusionOk="0">
                  <a:moveTo>
                    <a:pt x="4015" y="1"/>
                  </a:moveTo>
                  <a:lnTo>
                    <a:pt x="0" y="4016"/>
                  </a:lnTo>
                  <a:lnTo>
                    <a:pt x="571" y="4016"/>
                  </a:lnTo>
                  <a:lnTo>
                    <a:pt x="4015" y="572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-3063544" y="1039655"/>
              <a:ext cx="3121985" cy="3018065"/>
            </a:xfrm>
            <a:custGeom>
              <a:avLst/>
              <a:gdLst/>
              <a:ahLst/>
              <a:cxnLst/>
              <a:rect l="l" t="t" r="r" b="b"/>
              <a:pathLst>
                <a:path w="17154" h="16583" extrusionOk="0">
                  <a:moveTo>
                    <a:pt x="16583" y="1"/>
                  </a:moveTo>
                  <a:lnTo>
                    <a:pt x="16445" y="139"/>
                  </a:lnTo>
                  <a:lnTo>
                    <a:pt x="17016" y="139"/>
                  </a:lnTo>
                  <a:lnTo>
                    <a:pt x="17154" y="1"/>
                  </a:lnTo>
                  <a:close/>
                  <a:moveTo>
                    <a:pt x="138" y="16445"/>
                  </a:moveTo>
                  <a:lnTo>
                    <a:pt x="0" y="16583"/>
                  </a:lnTo>
                  <a:lnTo>
                    <a:pt x="571" y="16583"/>
                  </a:lnTo>
                  <a:lnTo>
                    <a:pt x="709" y="16445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-4716624" y="3661876"/>
              <a:ext cx="1744628" cy="402942"/>
            </a:xfrm>
            <a:custGeom>
              <a:avLst/>
              <a:gdLst/>
              <a:ahLst/>
              <a:cxnLst/>
              <a:rect l="l" t="t" r="r" b="b"/>
              <a:pathLst>
                <a:path w="9586" h="2214" extrusionOk="0">
                  <a:moveTo>
                    <a:pt x="49" y="0"/>
                  </a:moveTo>
                  <a:lnTo>
                    <a:pt x="1" y="285"/>
                  </a:lnTo>
                  <a:lnTo>
                    <a:pt x="9487" y="2214"/>
                  </a:lnTo>
                  <a:lnTo>
                    <a:pt x="9586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-4711347" y="3651138"/>
              <a:ext cx="3071936" cy="644817"/>
            </a:xfrm>
            <a:custGeom>
              <a:avLst/>
              <a:gdLst/>
              <a:ahLst/>
              <a:cxnLst/>
              <a:rect l="l" t="t" r="r" b="b"/>
              <a:pathLst>
                <a:path w="16879" h="3543" extrusionOk="0">
                  <a:moveTo>
                    <a:pt x="31" y="0"/>
                  </a:moveTo>
                  <a:lnTo>
                    <a:pt x="1" y="128"/>
                  </a:lnTo>
                  <a:lnTo>
                    <a:pt x="16859" y="3543"/>
                  </a:lnTo>
                  <a:lnTo>
                    <a:pt x="16878" y="34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-1764994" y="3661876"/>
              <a:ext cx="1746266" cy="402942"/>
            </a:xfrm>
            <a:custGeom>
              <a:avLst/>
              <a:gdLst/>
              <a:ahLst/>
              <a:cxnLst/>
              <a:rect l="l" t="t" r="r" b="b"/>
              <a:pathLst>
                <a:path w="9595" h="2214" extrusionOk="0">
                  <a:moveTo>
                    <a:pt x="49" y="0"/>
                  </a:moveTo>
                  <a:lnTo>
                    <a:pt x="0" y="285"/>
                  </a:lnTo>
                  <a:lnTo>
                    <a:pt x="9487" y="2214"/>
                  </a:lnTo>
                  <a:lnTo>
                    <a:pt x="9595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-1757896" y="3651138"/>
              <a:ext cx="3071754" cy="644817"/>
            </a:xfrm>
            <a:custGeom>
              <a:avLst/>
              <a:gdLst/>
              <a:ahLst/>
              <a:cxnLst/>
              <a:rect l="l" t="t" r="r" b="b"/>
              <a:pathLst>
                <a:path w="16878" h="3543" extrusionOk="0">
                  <a:moveTo>
                    <a:pt x="21" y="0"/>
                  </a:moveTo>
                  <a:lnTo>
                    <a:pt x="1" y="128"/>
                  </a:lnTo>
                  <a:lnTo>
                    <a:pt x="16849" y="3543"/>
                  </a:lnTo>
                  <a:lnTo>
                    <a:pt x="16878" y="34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4" name="Google Shape;4254;p24"/>
          <p:cNvSpPr/>
          <p:nvPr/>
        </p:nvSpPr>
        <p:spPr>
          <a:xfrm>
            <a:off x="2380175" y="234100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5" name="Google Shape;4255;p24"/>
          <p:cNvSpPr/>
          <p:nvPr/>
        </p:nvSpPr>
        <p:spPr>
          <a:xfrm>
            <a:off x="4296618" y="619140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6" name="Google Shape;4256;p24"/>
          <p:cNvSpPr/>
          <p:nvPr/>
        </p:nvSpPr>
        <p:spPr>
          <a:xfrm>
            <a:off x="4797954" y="3121326"/>
            <a:ext cx="3497860" cy="1755974"/>
          </a:xfrm>
          <a:prstGeom prst="roundRect">
            <a:avLst>
              <a:gd name="adj" fmla="val 50000"/>
            </a:avLst>
          </a:prstGeom>
          <a:solidFill>
            <a:schemeClr val="lt2">
              <a:alpha val="55000"/>
            </a:schemeClr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8" name="Google Shape;4258;p24"/>
          <p:cNvSpPr/>
          <p:nvPr/>
        </p:nvSpPr>
        <p:spPr>
          <a:xfrm>
            <a:off x="-75304" y="3983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3" name="Google Shape;4773;p34"/>
          <p:cNvSpPr txBox="1">
            <a:spLocks noGrp="1"/>
          </p:cNvSpPr>
          <p:nvPr>
            <p:ph type="title"/>
          </p:nvPr>
        </p:nvSpPr>
        <p:spPr>
          <a:xfrm>
            <a:off x="-690734" y="623701"/>
            <a:ext cx="10525467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OUTPUT OF </a:t>
            </a:r>
            <a:br>
              <a:rPr lang="pt-BR" dirty="0">
                <a:solidFill>
                  <a:schemeClr val="dk2"/>
                </a:solidFill>
              </a:rPr>
            </a:br>
            <a:r>
              <a:rPr lang="pt-BR" dirty="0">
                <a:solidFill>
                  <a:schemeClr val="dk2"/>
                </a:solidFill>
              </a:rPr>
              <a:t> </a:t>
            </a:r>
            <a:r>
              <a:rPr lang="pt-BR" sz="7200" dirty="0">
                <a:solidFill>
                  <a:schemeClr val="bg1"/>
                </a:solidFill>
              </a:rPr>
              <a:t>REGISTER AS A CUSTOMER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74" name="Google Shape;4774;p34"/>
          <p:cNvSpPr/>
          <p:nvPr/>
        </p:nvSpPr>
        <p:spPr>
          <a:xfrm>
            <a:off x="92248" y="243400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34"/>
          <p:cNvSpPr/>
          <p:nvPr/>
        </p:nvSpPr>
        <p:spPr>
          <a:xfrm>
            <a:off x="8311798" y="799275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p36"/>
          <p:cNvSpPr/>
          <p:nvPr/>
        </p:nvSpPr>
        <p:spPr>
          <a:xfrm flipH="1">
            <a:off x="7593744" y="20976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1" name="Google Shape;4791;p36"/>
          <p:cNvSpPr/>
          <p:nvPr/>
        </p:nvSpPr>
        <p:spPr>
          <a:xfrm flipH="1">
            <a:off x="2186919" y="274462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صورة 6" descr="صورة تحتوي على نص, لقطة شاشة, رسم بياني, التصميم&#10;&#10;تم إنشاء الوصف تلقائياً">
            <a:extLst>
              <a:ext uri="{FF2B5EF4-FFF2-40B4-BE49-F238E27FC236}">
                <a16:creationId xmlns:a16="http://schemas.microsoft.com/office/drawing/2014/main" id="{B6D863C1-4153-27FA-5509-16D080FC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434820" cy="5032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صورة 8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6EF92EC7-1904-6425-E57B-BB77AE4C8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075" y="-1"/>
            <a:ext cx="4652913" cy="5085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حبر 9">
                <a:extLst>
                  <a:ext uri="{FF2B5EF4-FFF2-40B4-BE49-F238E27FC236}">
                    <a16:creationId xmlns:a16="http://schemas.microsoft.com/office/drawing/2014/main" id="{89ABEB5B-7BED-1E59-548E-F8DF95D950BB}"/>
                  </a:ext>
                </a:extLst>
              </p14:cNvPr>
              <p14:cNvContentPartPr/>
              <p14:nvPr/>
            </p14:nvContentPartPr>
            <p14:xfrm>
              <a:off x="4572000" y="805538"/>
              <a:ext cx="133920" cy="28440"/>
            </p14:xfrm>
          </p:contentPart>
        </mc:Choice>
        <mc:Fallback xmlns="">
          <p:pic>
            <p:nvPicPr>
              <p:cNvPr id="10" name="حبر 9">
                <a:extLst>
                  <a:ext uri="{FF2B5EF4-FFF2-40B4-BE49-F238E27FC236}">
                    <a16:creationId xmlns:a16="http://schemas.microsoft.com/office/drawing/2014/main" id="{89ABEB5B-7BED-1E59-548E-F8DF95D950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8000" y="697898"/>
                <a:ext cx="241560" cy="2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00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p36"/>
          <p:cNvSpPr/>
          <p:nvPr/>
        </p:nvSpPr>
        <p:spPr>
          <a:xfrm flipH="1">
            <a:off x="7593744" y="20976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1" name="Google Shape;4791;p36"/>
          <p:cNvSpPr/>
          <p:nvPr/>
        </p:nvSpPr>
        <p:spPr>
          <a:xfrm flipH="1">
            <a:off x="2186919" y="274462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صورة 2" descr="صورة تحتوي على نص, الخط, لقطة شاشة, أسود وأبيض&#10;&#10;تم إنشاء الوصف تلقائياً">
            <a:extLst>
              <a:ext uri="{FF2B5EF4-FFF2-40B4-BE49-F238E27FC236}">
                <a16:creationId xmlns:a16="http://schemas.microsoft.com/office/drawing/2014/main" id="{A9300C95-DD36-901F-CA33-3729C16FA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56235" cy="5039068"/>
          </a:xfrm>
          <a:prstGeom prst="rect">
            <a:avLst/>
          </a:prstGeom>
        </p:spPr>
      </p:pic>
      <p:pic>
        <p:nvPicPr>
          <p:cNvPr id="5" name="صورة 4" descr="صورة تحتوي على نص, لقطة شاشة, صحيفة, الخط&#10;&#10;تم إنشاء الوصف تلقائياً">
            <a:extLst>
              <a:ext uri="{FF2B5EF4-FFF2-40B4-BE49-F238E27FC236}">
                <a16:creationId xmlns:a16="http://schemas.microsoft.com/office/drawing/2014/main" id="{3AC6D299-10A4-860E-899C-E704C35C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755" y="-1"/>
            <a:ext cx="4802245" cy="5039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حبر 5">
                <a:extLst>
                  <a:ext uri="{FF2B5EF4-FFF2-40B4-BE49-F238E27FC236}">
                    <a16:creationId xmlns:a16="http://schemas.microsoft.com/office/drawing/2014/main" id="{B24C524E-01D8-E81B-42F2-47ED40451AA0}"/>
                  </a:ext>
                </a:extLst>
              </p14:cNvPr>
              <p14:cNvContentPartPr/>
              <p14:nvPr/>
            </p14:nvContentPartPr>
            <p14:xfrm>
              <a:off x="4341755" y="1094762"/>
              <a:ext cx="106200" cy="27000"/>
            </p14:xfrm>
          </p:contentPart>
        </mc:Choice>
        <mc:Fallback xmlns="">
          <p:pic>
            <p:nvPicPr>
              <p:cNvPr id="6" name="حبر 5">
                <a:extLst>
                  <a:ext uri="{FF2B5EF4-FFF2-40B4-BE49-F238E27FC236}">
                    <a16:creationId xmlns:a16="http://schemas.microsoft.com/office/drawing/2014/main" id="{B24C524E-01D8-E81B-42F2-47ED40451A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8115" y="986762"/>
                <a:ext cx="2138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9AECA7B5-5DDD-545D-0336-A2996F1232E5}"/>
                  </a:ext>
                </a:extLst>
              </p14:cNvPr>
              <p14:cNvContentPartPr/>
              <p14:nvPr/>
            </p14:nvContentPartPr>
            <p14:xfrm>
              <a:off x="62321" y="441786"/>
              <a:ext cx="73440" cy="4824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9AECA7B5-5DDD-545D-0336-A2996F1232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1" y="334146"/>
                <a:ext cx="181080" cy="2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21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p36"/>
          <p:cNvSpPr/>
          <p:nvPr/>
        </p:nvSpPr>
        <p:spPr>
          <a:xfrm flipH="1">
            <a:off x="7593744" y="20976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1" name="Google Shape;4791;p36"/>
          <p:cNvSpPr/>
          <p:nvPr/>
        </p:nvSpPr>
        <p:spPr>
          <a:xfrm flipH="1">
            <a:off x="2186919" y="274462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صورة 2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95C250B1-3651-7D28-EE28-2F1BD4B40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95706" cy="5039068"/>
          </a:xfrm>
          <a:prstGeom prst="rect">
            <a:avLst/>
          </a:prstGeom>
        </p:spPr>
      </p:pic>
      <p:pic>
        <p:nvPicPr>
          <p:cNvPr id="5" name="صورة 4" descr="صورة تحتوي على نص, لقطة شاشة, الخط, المستند&#10;&#10;تم إنشاء الوصف تلقائياً">
            <a:extLst>
              <a:ext uri="{FF2B5EF4-FFF2-40B4-BE49-F238E27FC236}">
                <a16:creationId xmlns:a16="http://schemas.microsoft.com/office/drawing/2014/main" id="{5A77E61B-FA16-56CE-25D4-6A10C861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91" y="0"/>
            <a:ext cx="4782497" cy="50390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حبر 5">
                <a:extLst>
                  <a:ext uri="{FF2B5EF4-FFF2-40B4-BE49-F238E27FC236}">
                    <a16:creationId xmlns:a16="http://schemas.microsoft.com/office/drawing/2014/main" id="{40C7DFB0-55C4-FC4A-2014-284CE2191994}"/>
                  </a:ext>
                </a:extLst>
              </p14:cNvPr>
              <p14:cNvContentPartPr/>
              <p14:nvPr/>
            </p14:nvContentPartPr>
            <p14:xfrm>
              <a:off x="4471961" y="2344022"/>
              <a:ext cx="114840" cy="57960"/>
            </p14:xfrm>
          </p:contentPart>
        </mc:Choice>
        <mc:Fallback xmlns="">
          <p:pic>
            <p:nvPicPr>
              <p:cNvPr id="6" name="حبر 5">
                <a:extLst>
                  <a:ext uri="{FF2B5EF4-FFF2-40B4-BE49-F238E27FC236}">
                    <a16:creationId xmlns:a16="http://schemas.microsoft.com/office/drawing/2014/main" id="{40C7DFB0-55C4-FC4A-2014-284CE21919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8321" y="2236382"/>
                <a:ext cx="2224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F4EADCD8-FDFD-88AE-D69A-73D97DC84EBD}"/>
                  </a:ext>
                </a:extLst>
              </p14:cNvPr>
              <p14:cNvContentPartPr/>
              <p14:nvPr/>
            </p14:nvContentPartPr>
            <p14:xfrm>
              <a:off x="52601" y="2240702"/>
              <a:ext cx="79920" cy="2592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F4EADCD8-FDFD-88AE-D69A-73D97DC84E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399" y="2132702"/>
                <a:ext cx="1875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حبر 9">
                <a:extLst>
                  <a:ext uri="{FF2B5EF4-FFF2-40B4-BE49-F238E27FC236}">
                    <a16:creationId xmlns:a16="http://schemas.microsoft.com/office/drawing/2014/main" id="{4C0DE3BB-6EDE-164E-4E5E-06636542A0B5}"/>
                  </a:ext>
                </a:extLst>
              </p14:cNvPr>
              <p14:cNvContentPartPr/>
              <p14:nvPr/>
            </p14:nvContentPartPr>
            <p14:xfrm>
              <a:off x="367241" y="3754647"/>
              <a:ext cx="360" cy="360"/>
            </p14:xfrm>
          </p:contentPart>
        </mc:Choice>
        <mc:Fallback xmlns="">
          <p:pic>
            <p:nvPicPr>
              <p:cNvPr id="10" name="حبر 9">
                <a:extLst>
                  <a:ext uri="{FF2B5EF4-FFF2-40B4-BE49-F238E27FC236}">
                    <a16:creationId xmlns:a16="http://schemas.microsoft.com/office/drawing/2014/main" id="{4C0DE3BB-6EDE-164E-4E5E-06636542A0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3601" y="3647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حبر 10">
                <a:extLst>
                  <a:ext uri="{FF2B5EF4-FFF2-40B4-BE49-F238E27FC236}">
                    <a16:creationId xmlns:a16="http://schemas.microsoft.com/office/drawing/2014/main" id="{6A043C2D-6683-CC06-1C2C-2A3929E2244E}"/>
                  </a:ext>
                </a:extLst>
              </p14:cNvPr>
              <p14:cNvContentPartPr/>
              <p14:nvPr/>
            </p14:nvContentPartPr>
            <p14:xfrm>
              <a:off x="99761" y="3711087"/>
              <a:ext cx="282960" cy="69840"/>
            </p14:xfrm>
          </p:contentPart>
        </mc:Choice>
        <mc:Fallback xmlns="">
          <p:pic>
            <p:nvPicPr>
              <p:cNvPr id="11" name="حبر 10">
                <a:extLst>
                  <a:ext uri="{FF2B5EF4-FFF2-40B4-BE49-F238E27FC236}">
                    <a16:creationId xmlns:a16="http://schemas.microsoft.com/office/drawing/2014/main" id="{6A043C2D-6683-CC06-1C2C-2A3929E224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761" y="3603447"/>
                <a:ext cx="390600" cy="2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54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3" name="Google Shape;4773;p34"/>
          <p:cNvSpPr txBox="1">
            <a:spLocks noGrp="1"/>
          </p:cNvSpPr>
          <p:nvPr>
            <p:ph type="title"/>
          </p:nvPr>
        </p:nvSpPr>
        <p:spPr>
          <a:xfrm>
            <a:off x="-690734" y="564209"/>
            <a:ext cx="10525467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BIG 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2"/>
                </a:solidFill>
              </a:rPr>
              <a:t>For some method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774" name="Google Shape;4774;p34"/>
          <p:cNvSpPr/>
          <p:nvPr/>
        </p:nvSpPr>
        <p:spPr>
          <a:xfrm>
            <a:off x="92248" y="243400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34"/>
          <p:cNvSpPr/>
          <p:nvPr/>
        </p:nvSpPr>
        <p:spPr>
          <a:xfrm>
            <a:off x="8311798" y="799275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02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4" name="Google Shape;5944;p44"/>
          <p:cNvGrpSpPr/>
          <p:nvPr/>
        </p:nvGrpSpPr>
        <p:grpSpPr>
          <a:xfrm>
            <a:off x="-52627" y="2960287"/>
            <a:ext cx="4335177" cy="2341094"/>
            <a:chOff x="1718050" y="4485250"/>
            <a:chExt cx="1302725" cy="683225"/>
          </a:xfrm>
        </p:grpSpPr>
        <p:sp>
          <p:nvSpPr>
            <p:cNvPr id="5945" name="Google Shape;5945;p44"/>
            <p:cNvSpPr/>
            <p:nvPr/>
          </p:nvSpPr>
          <p:spPr>
            <a:xfrm>
              <a:off x="1747825" y="4537150"/>
              <a:ext cx="1272950" cy="526775"/>
            </a:xfrm>
            <a:custGeom>
              <a:avLst/>
              <a:gdLst/>
              <a:ahLst/>
              <a:cxnLst/>
              <a:rect l="l" t="t" r="r" b="b"/>
              <a:pathLst>
                <a:path w="50918" h="21071" extrusionOk="0">
                  <a:moveTo>
                    <a:pt x="1" y="0"/>
                  </a:moveTo>
                  <a:lnTo>
                    <a:pt x="1" y="21070"/>
                  </a:lnTo>
                  <a:lnTo>
                    <a:pt x="50918" y="21070"/>
                  </a:lnTo>
                  <a:lnTo>
                    <a:pt x="50918" y="0"/>
                  </a:lnTo>
                  <a:close/>
                </a:path>
              </a:pathLst>
            </a:custGeom>
            <a:solidFill>
              <a:srgbClr val="7F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44"/>
            <p:cNvSpPr/>
            <p:nvPr/>
          </p:nvSpPr>
          <p:spPr>
            <a:xfrm>
              <a:off x="2216750" y="4898075"/>
              <a:ext cx="61525" cy="169025"/>
            </a:xfrm>
            <a:custGeom>
              <a:avLst/>
              <a:gdLst/>
              <a:ahLst/>
              <a:cxnLst/>
              <a:rect l="l" t="t" r="r" b="b"/>
              <a:pathLst>
                <a:path w="2461" h="6761" extrusionOk="0">
                  <a:moveTo>
                    <a:pt x="1" y="0"/>
                  </a:moveTo>
                  <a:lnTo>
                    <a:pt x="1" y="6761"/>
                  </a:lnTo>
                  <a:lnTo>
                    <a:pt x="2461" y="6761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44"/>
            <p:cNvSpPr/>
            <p:nvPr/>
          </p:nvSpPr>
          <p:spPr>
            <a:xfrm>
              <a:off x="2335825" y="4843950"/>
              <a:ext cx="65700" cy="223150"/>
            </a:xfrm>
            <a:custGeom>
              <a:avLst/>
              <a:gdLst/>
              <a:ahLst/>
              <a:cxnLst/>
              <a:rect l="l" t="t" r="r" b="b"/>
              <a:pathLst>
                <a:path w="2628" h="8926" extrusionOk="0">
                  <a:moveTo>
                    <a:pt x="1" y="0"/>
                  </a:moveTo>
                  <a:lnTo>
                    <a:pt x="1" y="8926"/>
                  </a:lnTo>
                  <a:lnTo>
                    <a:pt x="2628" y="8926"/>
                  </a:lnTo>
                  <a:lnTo>
                    <a:pt x="262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44"/>
            <p:cNvSpPr/>
            <p:nvPr/>
          </p:nvSpPr>
          <p:spPr>
            <a:xfrm>
              <a:off x="2386750" y="4863875"/>
              <a:ext cx="6425" cy="17500"/>
            </a:xfrm>
            <a:custGeom>
              <a:avLst/>
              <a:gdLst/>
              <a:ahLst/>
              <a:cxnLst/>
              <a:rect l="l" t="t" r="r" b="b"/>
              <a:pathLst>
                <a:path w="257" h="700" extrusionOk="0">
                  <a:moveTo>
                    <a:pt x="0" y="0"/>
                  </a:moveTo>
                  <a:lnTo>
                    <a:pt x="0" y="699"/>
                  </a:lnTo>
                  <a:lnTo>
                    <a:pt x="256" y="69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44"/>
            <p:cNvSpPr/>
            <p:nvPr/>
          </p:nvSpPr>
          <p:spPr>
            <a:xfrm>
              <a:off x="2376175" y="4863875"/>
              <a:ext cx="6175" cy="17500"/>
            </a:xfrm>
            <a:custGeom>
              <a:avLst/>
              <a:gdLst/>
              <a:ahLst/>
              <a:cxnLst/>
              <a:rect l="l" t="t" r="r" b="b"/>
              <a:pathLst>
                <a:path w="24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246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44"/>
            <p:cNvSpPr/>
            <p:nvPr/>
          </p:nvSpPr>
          <p:spPr>
            <a:xfrm>
              <a:off x="2365600" y="4863875"/>
              <a:ext cx="6175" cy="17500"/>
            </a:xfrm>
            <a:custGeom>
              <a:avLst/>
              <a:gdLst/>
              <a:ahLst/>
              <a:cxnLst/>
              <a:rect l="l" t="t" r="r" b="b"/>
              <a:pathLst>
                <a:path w="247" h="700" extrusionOk="0">
                  <a:moveTo>
                    <a:pt x="0" y="0"/>
                  </a:moveTo>
                  <a:lnTo>
                    <a:pt x="0" y="699"/>
                  </a:lnTo>
                  <a:lnTo>
                    <a:pt x="247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44"/>
            <p:cNvSpPr/>
            <p:nvPr/>
          </p:nvSpPr>
          <p:spPr>
            <a:xfrm>
              <a:off x="2354775" y="4863875"/>
              <a:ext cx="6400" cy="17500"/>
            </a:xfrm>
            <a:custGeom>
              <a:avLst/>
              <a:gdLst/>
              <a:ahLst/>
              <a:cxnLst/>
              <a:rect l="l" t="t" r="r" b="b"/>
              <a:pathLst>
                <a:path w="256" h="700" extrusionOk="0">
                  <a:moveTo>
                    <a:pt x="0" y="0"/>
                  </a:moveTo>
                  <a:lnTo>
                    <a:pt x="0" y="699"/>
                  </a:lnTo>
                  <a:lnTo>
                    <a:pt x="256" y="69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44"/>
            <p:cNvSpPr/>
            <p:nvPr/>
          </p:nvSpPr>
          <p:spPr>
            <a:xfrm>
              <a:off x="2344200" y="4863875"/>
              <a:ext cx="6425" cy="17500"/>
            </a:xfrm>
            <a:custGeom>
              <a:avLst/>
              <a:gdLst/>
              <a:ahLst/>
              <a:cxnLst/>
              <a:rect l="l" t="t" r="r" b="b"/>
              <a:pathLst>
                <a:path w="257" h="700" extrusionOk="0">
                  <a:moveTo>
                    <a:pt x="0" y="0"/>
                  </a:moveTo>
                  <a:lnTo>
                    <a:pt x="0" y="699"/>
                  </a:lnTo>
                  <a:lnTo>
                    <a:pt x="256" y="69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44"/>
            <p:cNvSpPr/>
            <p:nvPr/>
          </p:nvSpPr>
          <p:spPr>
            <a:xfrm>
              <a:off x="2386750" y="4885275"/>
              <a:ext cx="6425" cy="17500"/>
            </a:xfrm>
            <a:custGeom>
              <a:avLst/>
              <a:gdLst/>
              <a:ahLst/>
              <a:cxnLst/>
              <a:rect l="l" t="t" r="r" b="b"/>
              <a:pathLst>
                <a:path w="257" h="700" extrusionOk="0">
                  <a:moveTo>
                    <a:pt x="0" y="1"/>
                  </a:moveTo>
                  <a:lnTo>
                    <a:pt x="0" y="699"/>
                  </a:lnTo>
                  <a:lnTo>
                    <a:pt x="256" y="699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44"/>
            <p:cNvSpPr/>
            <p:nvPr/>
          </p:nvSpPr>
          <p:spPr>
            <a:xfrm>
              <a:off x="2376175" y="4885275"/>
              <a:ext cx="6175" cy="17500"/>
            </a:xfrm>
            <a:custGeom>
              <a:avLst/>
              <a:gdLst/>
              <a:ahLst/>
              <a:cxnLst/>
              <a:rect l="l" t="t" r="r" b="b"/>
              <a:pathLst>
                <a:path w="247" h="700" extrusionOk="0">
                  <a:moveTo>
                    <a:pt x="1" y="1"/>
                  </a:moveTo>
                  <a:lnTo>
                    <a:pt x="1" y="699"/>
                  </a:lnTo>
                  <a:lnTo>
                    <a:pt x="246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44"/>
            <p:cNvSpPr/>
            <p:nvPr/>
          </p:nvSpPr>
          <p:spPr>
            <a:xfrm>
              <a:off x="2365600" y="4885275"/>
              <a:ext cx="6175" cy="17500"/>
            </a:xfrm>
            <a:custGeom>
              <a:avLst/>
              <a:gdLst/>
              <a:ahLst/>
              <a:cxnLst/>
              <a:rect l="l" t="t" r="r" b="b"/>
              <a:pathLst>
                <a:path w="247" h="700" extrusionOk="0">
                  <a:moveTo>
                    <a:pt x="0" y="1"/>
                  </a:moveTo>
                  <a:lnTo>
                    <a:pt x="0" y="699"/>
                  </a:lnTo>
                  <a:lnTo>
                    <a:pt x="247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44"/>
            <p:cNvSpPr/>
            <p:nvPr/>
          </p:nvSpPr>
          <p:spPr>
            <a:xfrm>
              <a:off x="2354775" y="4885275"/>
              <a:ext cx="6400" cy="17500"/>
            </a:xfrm>
            <a:custGeom>
              <a:avLst/>
              <a:gdLst/>
              <a:ahLst/>
              <a:cxnLst/>
              <a:rect l="l" t="t" r="r" b="b"/>
              <a:pathLst>
                <a:path w="256" h="700" extrusionOk="0">
                  <a:moveTo>
                    <a:pt x="0" y="1"/>
                  </a:moveTo>
                  <a:lnTo>
                    <a:pt x="0" y="699"/>
                  </a:lnTo>
                  <a:lnTo>
                    <a:pt x="256" y="699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44"/>
            <p:cNvSpPr/>
            <p:nvPr/>
          </p:nvSpPr>
          <p:spPr>
            <a:xfrm>
              <a:off x="2344200" y="4885275"/>
              <a:ext cx="6425" cy="17500"/>
            </a:xfrm>
            <a:custGeom>
              <a:avLst/>
              <a:gdLst/>
              <a:ahLst/>
              <a:cxnLst/>
              <a:rect l="l" t="t" r="r" b="b"/>
              <a:pathLst>
                <a:path w="257" h="700" extrusionOk="0">
                  <a:moveTo>
                    <a:pt x="0" y="1"/>
                  </a:moveTo>
                  <a:lnTo>
                    <a:pt x="0" y="699"/>
                  </a:lnTo>
                  <a:lnTo>
                    <a:pt x="256" y="699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44"/>
            <p:cNvSpPr/>
            <p:nvPr/>
          </p:nvSpPr>
          <p:spPr>
            <a:xfrm>
              <a:off x="2386750" y="4906675"/>
              <a:ext cx="6425" cy="17750"/>
            </a:xfrm>
            <a:custGeom>
              <a:avLst/>
              <a:gdLst/>
              <a:ahLst/>
              <a:cxnLst/>
              <a:rect l="l" t="t" r="r" b="b"/>
              <a:pathLst>
                <a:path w="257" h="710" extrusionOk="0">
                  <a:moveTo>
                    <a:pt x="0" y="1"/>
                  </a:moveTo>
                  <a:lnTo>
                    <a:pt x="0" y="709"/>
                  </a:lnTo>
                  <a:lnTo>
                    <a:pt x="256" y="709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44"/>
            <p:cNvSpPr/>
            <p:nvPr/>
          </p:nvSpPr>
          <p:spPr>
            <a:xfrm>
              <a:off x="2376175" y="4906675"/>
              <a:ext cx="6175" cy="17750"/>
            </a:xfrm>
            <a:custGeom>
              <a:avLst/>
              <a:gdLst/>
              <a:ahLst/>
              <a:cxnLst/>
              <a:rect l="l" t="t" r="r" b="b"/>
              <a:pathLst>
                <a:path w="247" h="710" extrusionOk="0">
                  <a:moveTo>
                    <a:pt x="1" y="1"/>
                  </a:moveTo>
                  <a:lnTo>
                    <a:pt x="1" y="709"/>
                  </a:lnTo>
                  <a:lnTo>
                    <a:pt x="246" y="70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44"/>
            <p:cNvSpPr/>
            <p:nvPr/>
          </p:nvSpPr>
          <p:spPr>
            <a:xfrm>
              <a:off x="2365600" y="4906675"/>
              <a:ext cx="6175" cy="17750"/>
            </a:xfrm>
            <a:custGeom>
              <a:avLst/>
              <a:gdLst/>
              <a:ahLst/>
              <a:cxnLst/>
              <a:rect l="l" t="t" r="r" b="b"/>
              <a:pathLst>
                <a:path w="247" h="710" extrusionOk="0">
                  <a:moveTo>
                    <a:pt x="0" y="1"/>
                  </a:moveTo>
                  <a:lnTo>
                    <a:pt x="0" y="709"/>
                  </a:lnTo>
                  <a:lnTo>
                    <a:pt x="247" y="70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44"/>
            <p:cNvSpPr/>
            <p:nvPr/>
          </p:nvSpPr>
          <p:spPr>
            <a:xfrm>
              <a:off x="2354775" y="4906675"/>
              <a:ext cx="6400" cy="17750"/>
            </a:xfrm>
            <a:custGeom>
              <a:avLst/>
              <a:gdLst/>
              <a:ahLst/>
              <a:cxnLst/>
              <a:rect l="l" t="t" r="r" b="b"/>
              <a:pathLst>
                <a:path w="256" h="710" extrusionOk="0">
                  <a:moveTo>
                    <a:pt x="0" y="1"/>
                  </a:moveTo>
                  <a:lnTo>
                    <a:pt x="0" y="709"/>
                  </a:lnTo>
                  <a:lnTo>
                    <a:pt x="256" y="709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44"/>
            <p:cNvSpPr/>
            <p:nvPr/>
          </p:nvSpPr>
          <p:spPr>
            <a:xfrm>
              <a:off x="2344200" y="4906675"/>
              <a:ext cx="6425" cy="17750"/>
            </a:xfrm>
            <a:custGeom>
              <a:avLst/>
              <a:gdLst/>
              <a:ahLst/>
              <a:cxnLst/>
              <a:rect l="l" t="t" r="r" b="b"/>
              <a:pathLst>
                <a:path w="257" h="710" extrusionOk="0">
                  <a:moveTo>
                    <a:pt x="0" y="1"/>
                  </a:moveTo>
                  <a:lnTo>
                    <a:pt x="0" y="709"/>
                  </a:lnTo>
                  <a:lnTo>
                    <a:pt x="256" y="709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44"/>
            <p:cNvSpPr/>
            <p:nvPr/>
          </p:nvSpPr>
          <p:spPr>
            <a:xfrm>
              <a:off x="2386750" y="4928325"/>
              <a:ext cx="6425" cy="17500"/>
            </a:xfrm>
            <a:custGeom>
              <a:avLst/>
              <a:gdLst/>
              <a:ahLst/>
              <a:cxnLst/>
              <a:rect l="l" t="t" r="r" b="b"/>
              <a:pathLst>
                <a:path w="257" h="700" extrusionOk="0">
                  <a:moveTo>
                    <a:pt x="0" y="1"/>
                  </a:moveTo>
                  <a:lnTo>
                    <a:pt x="0" y="700"/>
                  </a:lnTo>
                  <a:lnTo>
                    <a:pt x="256" y="70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44"/>
            <p:cNvSpPr/>
            <p:nvPr/>
          </p:nvSpPr>
          <p:spPr>
            <a:xfrm>
              <a:off x="2376175" y="4928325"/>
              <a:ext cx="6175" cy="17500"/>
            </a:xfrm>
            <a:custGeom>
              <a:avLst/>
              <a:gdLst/>
              <a:ahLst/>
              <a:cxnLst/>
              <a:rect l="l" t="t" r="r" b="b"/>
              <a:pathLst>
                <a:path w="24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46" y="70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44"/>
            <p:cNvSpPr/>
            <p:nvPr/>
          </p:nvSpPr>
          <p:spPr>
            <a:xfrm>
              <a:off x="2365600" y="4928325"/>
              <a:ext cx="6175" cy="17500"/>
            </a:xfrm>
            <a:custGeom>
              <a:avLst/>
              <a:gdLst/>
              <a:ahLst/>
              <a:cxnLst/>
              <a:rect l="l" t="t" r="r" b="b"/>
              <a:pathLst>
                <a:path w="247" h="700" extrusionOk="0">
                  <a:moveTo>
                    <a:pt x="0" y="1"/>
                  </a:moveTo>
                  <a:lnTo>
                    <a:pt x="0" y="700"/>
                  </a:lnTo>
                  <a:lnTo>
                    <a:pt x="247" y="70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44"/>
            <p:cNvSpPr/>
            <p:nvPr/>
          </p:nvSpPr>
          <p:spPr>
            <a:xfrm>
              <a:off x="2354775" y="4928325"/>
              <a:ext cx="6400" cy="17500"/>
            </a:xfrm>
            <a:custGeom>
              <a:avLst/>
              <a:gdLst/>
              <a:ahLst/>
              <a:cxnLst/>
              <a:rect l="l" t="t" r="r" b="b"/>
              <a:pathLst>
                <a:path w="256" h="700" extrusionOk="0">
                  <a:moveTo>
                    <a:pt x="0" y="1"/>
                  </a:moveTo>
                  <a:lnTo>
                    <a:pt x="0" y="700"/>
                  </a:lnTo>
                  <a:lnTo>
                    <a:pt x="256" y="70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44"/>
            <p:cNvSpPr/>
            <p:nvPr/>
          </p:nvSpPr>
          <p:spPr>
            <a:xfrm>
              <a:off x="2344200" y="4928325"/>
              <a:ext cx="6425" cy="17500"/>
            </a:xfrm>
            <a:custGeom>
              <a:avLst/>
              <a:gdLst/>
              <a:ahLst/>
              <a:cxnLst/>
              <a:rect l="l" t="t" r="r" b="b"/>
              <a:pathLst>
                <a:path w="257" h="700" extrusionOk="0">
                  <a:moveTo>
                    <a:pt x="0" y="1"/>
                  </a:moveTo>
                  <a:lnTo>
                    <a:pt x="0" y="700"/>
                  </a:lnTo>
                  <a:lnTo>
                    <a:pt x="256" y="70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44"/>
            <p:cNvSpPr/>
            <p:nvPr/>
          </p:nvSpPr>
          <p:spPr>
            <a:xfrm>
              <a:off x="2386750" y="4951225"/>
              <a:ext cx="6425" cy="17475"/>
            </a:xfrm>
            <a:custGeom>
              <a:avLst/>
              <a:gdLst/>
              <a:ahLst/>
              <a:cxnLst/>
              <a:rect l="l" t="t" r="r" b="b"/>
              <a:pathLst>
                <a:path w="257" h="699" extrusionOk="0">
                  <a:moveTo>
                    <a:pt x="0" y="0"/>
                  </a:moveTo>
                  <a:lnTo>
                    <a:pt x="0" y="698"/>
                  </a:lnTo>
                  <a:lnTo>
                    <a:pt x="256" y="69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44"/>
            <p:cNvSpPr/>
            <p:nvPr/>
          </p:nvSpPr>
          <p:spPr>
            <a:xfrm>
              <a:off x="2376175" y="4951225"/>
              <a:ext cx="6175" cy="17475"/>
            </a:xfrm>
            <a:custGeom>
              <a:avLst/>
              <a:gdLst/>
              <a:ahLst/>
              <a:cxnLst/>
              <a:rect l="l" t="t" r="r" b="b"/>
              <a:pathLst>
                <a:path w="247" h="699" extrusionOk="0">
                  <a:moveTo>
                    <a:pt x="1" y="0"/>
                  </a:moveTo>
                  <a:lnTo>
                    <a:pt x="1" y="698"/>
                  </a:lnTo>
                  <a:lnTo>
                    <a:pt x="246" y="69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44"/>
            <p:cNvSpPr/>
            <p:nvPr/>
          </p:nvSpPr>
          <p:spPr>
            <a:xfrm>
              <a:off x="2365600" y="4951225"/>
              <a:ext cx="6175" cy="17475"/>
            </a:xfrm>
            <a:custGeom>
              <a:avLst/>
              <a:gdLst/>
              <a:ahLst/>
              <a:cxnLst/>
              <a:rect l="l" t="t" r="r" b="b"/>
              <a:pathLst>
                <a:path w="247" h="699" extrusionOk="0">
                  <a:moveTo>
                    <a:pt x="0" y="0"/>
                  </a:moveTo>
                  <a:lnTo>
                    <a:pt x="0" y="698"/>
                  </a:lnTo>
                  <a:lnTo>
                    <a:pt x="247" y="69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44"/>
            <p:cNvSpPr/>
            <p:nvPr/>
          </p:nvSpPr>
          <p:spPr>
            <a:xfrm>
              <a:off x="2354775" y="4951225"/>
              <a:ext cx="6400" cy="17475"/>
            </a:xfrm>
            <a:custGeom>
              <a:avLst/>
              <a:gdLst/>
              <a:ahLst/>
              <a:cxnLst/>
              <a:rect l="l" t="t" r="r" b="b"/>
              <a:pathLst>
                <a:path w="256" h="699" extrusionOk="0">
                  <a:moveTo>
                    <a:pt x="0" y="0"/>
                  </a:moveTo>
                  <a:lnTo>
                    <a:pt x="0" y="698"/>
                  </a:lnTo>
                  <a:lnTo>
                    <a:pt x="256" y="69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44"/>
            <p:cNvSpPr/>
            <p:nvPr/>
          </p:nvSpPr>
          <p:spPr>
            <a:xfrm>
              <a:off x="2344200" y="4951225"/>
              <a:ext cx="6425" cy="17475"/>
            </a:xfrm>
            <a:custGeom>
              <a:avLst/>
              <a:gdLst/>
              <a:ahLst/>
              <a:cxnLst/>
              <a:rect l="l" t="t" r="r" b="b"/>
              <a:pathLst>
                <a:path w="257" h="699" extrusionOk="0">
                  <a:moveTo>
                    <a:pt x="0" y="0"/>
                  </a:moveTo>
                  <a:lnTo>
                    <a:pt x="0" y="698"/>
                  </a:lnTo>
                  <a:lnTo>
                    <a:pt x="256" y="69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44"/>
            <p:cNvSpPr/>
            <p:nvPr/>
          </p:nvSpPr>
          <p:spPr>
            <a:xfrm>
              <a:off x="2386750" y="4972875"/>
              <a:ext cx="6425" cy="17475"/>
            </a:xfrm>
            <a:custGeom>
              <a:avLst/>
              <a:gdLst/>
              <a:ahLst/>
              <a:cxnLst/>
              <a:rect l="l" t="t" r="r" b="b"/>
              <a:pathLst>
                <a:path w="257" h="699" extrusionOk="0">
                  <a:moveTo>
                    <a:pt x="0" y="0"/>
                  </a:moveTo>
                  <a:lnTo>
                    <a:pt x="0" y="698"/>
                  </a:lnTo>
                  <a:lnTo>
                    <a:pt x="256" y="69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44"/>
            <p:cNvSpPr/>
            <p:nvPr/>
          </p:nvSpPr>
          <p:spPr>
            <a:xfrm>
              <a:off x="2376175" y="4972875"/>
              <a:ext cx="6175" cy="17475"/>
            </a:xfrm>
            <a:custGeom>
              <a:avLst/>
              <a:gdLst/>
              <a:ahLst/>
              <a:cxnLst/>
              <a:rect l="l" t="t" r="r" b="b"/>
              <a:pathLst>
                <a:path w="247" h="699" extrusionOk="0">
                  <a:moveTo>
                    <a:pt x="1" y="0"/>
                  </a:moveTo>
                  <a:lnTo>
                    <a:pt x="1" y="698"/>
                  </a:lnTo>
                  <a:lnTo>
                    <a:pt x="246" y="69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44"/>
            <p:cNvSpPr/>
            <p:nvPr/>
          </p:nvSpPr>
          <p:spPr>
            <a:xfrm>
              <a:off x="2365600" y="4972875"/>
              <a:ext cx="6175" cy="17475"/>
            </a:xfrm>
            <a:custGeom>
              <a:avLst/>
              <a:gdLst/>
              <a:ahLst/>
              <a:cxnLst/>
              <a:rect l="l" t="t" r="r" b="b"/>
              <a:pathLst>
                <a:path w="247" h="699" extrusionOk="0">
                  <a:moveTo>
                    <a:pt x="0" y="0"/>
                  </a:moveTo>
                  <a:lnTo>
                    <a:pt x="0" y="698"/>
                  </a:lnTo>
                  <a:lnTo>
                    <a:pt x="247" y="69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44"/>
            <p:cNvSpPr/>
            <p:nvPr/>
          </p:nvSpPr>
          <p:spPr>
            <a:xfrm>
              <a:off x="2354775" y="4972875"/>
              <a:ext cx="6400" cy="17475"/>
            </a:xfrm>
            <a:custGeom>
              <a:avLst/>
              <a:gdLst/>
              <a:ahLst/>
              <a:cxnLst/>
              <a:rect l="l" t="t" r="r" b="b"/>
              <a:pathLst>
                <a:path w="256" h="699" extrusionOk="0">
                  <a:moveTo>
                    <a:pt x="0" y="0"/>
                  </a:moveTo>
                  <a:lnTo>
                    <a:pt x="0" y="698"/>
                  </a:lnTo>
                  <a:lnTo>
                    <a:pt x="256" y="69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44"/>
            <p:cNvSpPr/>
            <p:nvPr/>
          </p:nvSpPr>
          <p:spPr>
            <a:xfrm>
              <a:off x="2344200" y="4972875"/>
              <a:ext cx="6425" cy="17475"/>
            </a:xfrm>
            <a:custGeom>
              <a:avLst/>
              <a:gdLst/>
              <a:ahLst/>
              <a:cxnLst/>
              <a:rect l="l" t="t" r="r" b="b"/>
              <a:pathLst>
                <a:path w="257" h="699" extrusionOk="0">
                  <a:moveTo>
                    <a:pt x="0" y="0"/>
                  </a:moveTo>
                  <a:lnTo>
                    <a:pt x="0" y="698"/>
                  </a:lnTo>
                  <a:lnTo>
                    <a:pt x="256" y="69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44"/>
            <p:cNvSpPr/>
            <p:nvPr/>
          </p:nvSpPr>
          <p:spPr>
            <a:xfrm>
              <a:off x="2386750" y="4994250"/>
              <a:ext cx="6425" cy="17525"/>
            </a:xfrm>
            <a:custGeom>
              <a:avLst/>
              <a:gdLst/>
              <a:ahLst/>
              <a:cxnLst/>
              <a:rect l="l" t="t" r="r" b="b"/>
              <a:pathLst>
                <a:path w="257" h="701" extrusionOk="0">
                  <a:moveTo>
                    <a:pt x="0" y="1"/>
                  </a:moveTo>
                  <a:lnTo>
                    <a:pt x="0" y="700"/>
                  </a:lnTo>
                  <a:lnTo>
                    <a:pt x="256" y="70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44"/>
            <p:cNvSpPr/>
            <p:nvPr/>
          </p:nvSpPr>
          <p:spPr>
            <a:xfrm>
              <a:off x="2376175" y="4994250"/>
              <a:ext cx="6175" cy="17525"/>
            </a:xfrm>
            <a:custGeom>
              <a:avLst/>
              <a:gdLst/>
              <a:ahLst/>
              <a:cxnLst/>
              <a:rect l="l" t="t" r="r" b="b"/>
              <a:pathLst>
                <a:path w="247" h="701" extrusionOk="0">
                  <a:moveTo>
                    <a:pt x="1" y="1"/>
                  </a:moveTo>
                  <a:lnTo>
                    <a:pt x="1" y="700"/>
                  </a:lnTo>
                  <a:lnTo>
                    <a:pt x="246" y="70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44"/>
            <p:cNvSpPr/>
            <p:nvPr/>
          </p:nvSpPr>
          <p:spPr>
            <a:xfrm>
              <a:off x="2365600" y="4994250"/>
              <a:ext cx="6175" cy="17525"/>
            </a:xfrm>
            <a:custGeom>
              <a:avLst/>
              <a:gdLst/>
              <a:ahLst/>
              <a:cxnLst/>
              <a:rect l="l" t="t" r="r" b="b"/>
              <a:pathLst>
                <a:path w="247" h="701" extrusionOk="0">
                  <a:moveTo>
                    <a:pt x="0" y="1"/>
                  </a:moveTo>
                  <a:lnTo>
                    <a:pt x="0" y="700"/>
                  </a:lnTo>
                  <a:lnTo>
                    <a:pt x="247" y="70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44"/>
            <p:cNvSpPr/>
            <p:nvPr/>
          </p:nvSpPr>
          <p:spPr>
            <a:xfrm>
              <a:off x="2354775" y="4994250"/>
              <a:ext cx="6400" cy="17525"/>
            </a:xfrm>
            <a:custGeom>
              <a:avLst/>
              <a:gdLst/>
              <a:ahLst/>
              <a:cxnLst/>
              <a:rect l="l" t="t" r="r" b="b"/>
              <a:pathLst>
                <a:path w="256" h="701" extrusionOk="0">
                  <a:moveTo>
                    <a:pt x="0" y="1"/>
                  </a:moveTo>
                  <a:lnTo>
                    <a:pt x="0" y="700"/>
                  </a:lnTo>
                  <a:lnTo>
                    <a:pt x="256" y="70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44"/>
            <p:cNvSpPr/>
            <p:nvPr/>
          </p:nvSpPr>
          <p:spPr>
            <a:xfrm>
              <a:off x="2344200" y="4994250"/>
              <a:ext cx="6425" cy="17525"/>
            </a:xfrm>
            <a:custGeom>
              <a:avLst/>
              <a:gdLst/>
              <a:ahLst/>
              <a:cxnLst/>
              <a:rect l="l" t="t" r="r" b="b"/>
              <a:pathLst>
                <a:path w="257" h="701" extrusionOk="0">
                  <a:moveTo>
                    <a:pt x="0" y="1"/>
                  </a:moveTo>
                  <a:lnTo>
                    <a:pt x="0" y="700"/>
                  </a:lnTo>
                  <a:lnTo>
                    <a:pt x="256" y="70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44"/>
            <p:cNvSpPr/>
            <p:nvPr/>
          </p:nvSpPr>
          <p:spPr>
            <a:xfrm>
              <a:off x="2386750" y="5015675"/>
              <a:ext cx="6425" cy="17475"/>
            </a:xfrm>
            <a:custGeom>
              <a:avLst/>
              <a:gdLst/>
              <a:ahLst/>
              <a:cxnLst/>
              <a:rect l="l" t="t" r="r" b="b"/>
              <a:pathLst>
                <a:path w="257" h="699" extrusionOk="0">
                  <a:moveTo>
                    <a:pt x="0" y="0"/>
                  </a:moveTo>
                  <a:lnTo>
                    <a:pt x="0" y="699"/>
                  </a:lnTo>
                  <a:lnTo>
                    <a:pt x="256" y="69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44"/>
            <p:cNvSpPr/>
            <p:nvPr/>
          </p:nvSpPr>
          <p:spPr>
            <a:xfrm>
              <a:off x="2376175" y="5015675"/>
              <a:ext cx="6175" cy="17475"/>
            </a:xfrm>
            <a:custGeom>
              <a:avLst/>
              <a:gdLst/>
              <a:ahLst/>
              <a:cxnLst/>
              <a:rect l="l" t="t" r="r" b="b"/>
              <a:pathLst>
                <a:path w="247" h="699" extrusionOk="0">
                  <a:moveTo>
                    <a:pt x="1" y="0"/>
                  </a:moveTo>
                  <a:lnTo>
                    <a:pt x="1" y="699"/>
                  </a:lnTo>
                  <a:lnTo>
                    <a:pt x="246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44"/>
            <p:cNvSpPr/>
            <p:nvPr/>
          </p:nvSpPr>
          <p:spPr>
            <a:xfrm>
              <a:off x="2365600" y="5015675"/>
              <a:ext cx="6175" cy="17475"/>
            </a:xfrm>
            <a:custGeom>
              <a:avLst/>
              <a:gdLst/>
              <a:ahLst/>
              <a:cxnLst/>
              <a:rect l="l" t="t" r="r" b="b"/>
              <a:pathLst>
                <a:path w="247" h="699" extrusionOk="0">
                  <a:moveTo>
                    <a:pt x="0" y="0"/>
                  </a:moveTo>
                  <a:lnTo>
                    <a:pt x="0" y="699"/>
                  </a:lnTo>
                  <a:lnTo>
                    <a:pt x="247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44"/>
            <p:cNvSpPr/>
            <p:nvPr/>
          </p:nvSpPr>
          <p:spPr>
            <a:xfrm>
              <a:off x="2354775" y="5015675"/>
              <a:ext cx="6400" cy="17475"/>
            </a:xfrm>
            <a:custGeom>
              <a:avLst/>
              <a:gdLst/>
              <a:ahLst/>
              <a:cxnLst/>
              <a:rect l="l" t="t" r="r" b="b"/>
              <a:pathLst>
                <a:path w="256" h="699" extrusionOk="0">
                  <a:moveTo>
                    <a:pt x="0" y="0"/>
                  </a:moveTo>
                  <a:lnTo>
                    <a:pt x="0" y="699"/>
                  </a:lnTo>
                  <a:lnTo>
                    <a:pt x="256" y="69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44"/>
            <p:cNvSpPr/>
            <p:nvPr/>
          </p:nvSpPr>
          <p:spPr>
            <a:xfrm>
              <a:off x="2344200" y="5015675"/>
              <a:ext cx="6425" cy="17475"/>
            </a:xfrm>
            <a:custGeom>
              <a:avLst/>
              <a:gdLst/>
              <a:ahLst/>
              <a:cxnLst/>
              <a:rect l="l" t="t" r="r" b="b"/>
              <a:pathLst>
                <a:path w="257" h="699" extrusionOk="0">
                  <a:moveTo>
                    <a:pt x="0" y="0"/>
                  </a:moveTo>
                  <a:lnTo>
                    <a:pt x="0" y="699"/>
                  </a:lnTo>
                  <a:lnTo>
                    <a:pt x="256" y="69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44"/>
            <p:cNvSpPr/>
            <p:nvPr/>
          </p:nvSpPr>
          <p:spPr>
            <a:xfrm>
              <a:off x="2104075" y="4872225"/>
              <a:ext cx="113700" cy="194875"/>
            </a:xfrm>
            <a:custGeom>
              <a:avLst/>
              <a:gdLst/>
              <a:ahLst/>
              <a:cxnLst/>
              <a:rect l="l" t="t" r="r" b="b"/>
              <a:pathLst>
                <a:path w="4548" h="7795" extrusionOk="0">
                  <a:moveTo>
                    <a:pt x="1" y="1"/>
                  </a:moveTo>
                  <a:lnTo>
                    <a:pt x="1" y="7795"/>
                  </a:lnTo>
                  <a:lnTo>
                    <a:pt x="4547" y="7795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44"/>
            <p:cNvSpPr/>
            <p:nvPr/>
          </p:nvSpPr>
          <p:spPr>
            <a:xfrm>
              <a:off x="2206175" y="489315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44"/>
            <p:cNvSpPr/>
            <p:nvPr/>
          </p:nvSpPr>
          <p:spPr>
            <a:xfrm>
              <a:off x="2195600" y="4893150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1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44"/>
            <p:cNvSpPr/>
            <p:nvPr/>
          </p:nvSpPr>
          <p:spPr>
            <a:xfrm>
              <a:off x="2185000" y="4893150"/>
              <a:ext cx="6200" cy="10350"/>
            </a:xfrm>
            <a:custGeom>
              <a:avLst/>
              <a:gdLst/>
              <a:ahLst/>
              <a:cxnLst/>
              <a:rect l="l" t="t" r="r" b="b"/>
              <a:pathLst>
                <a:path w="248" h="414" extrusionOk="0">
                  <a:moveTo>
                    <a:pt x="1" y="1"/>
                  </a:moveTo>
                  <a:lnTo>
                    <a:pt x="1" y="414"/>
                  </a:lnTo>
                  <a:lnTo>
                    <a:pt x="247" y="41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44"/>
            <p:cNvSpPr/>
            <p:nvPr/>
          </p:nvSpPr>
          <p:spPr>
            <a:xfrm>
              <a:off x="2174175" y="489315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1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44"/>
            <p:cNvSpPr/>
            <p:nvPr/>
          </p:nvSpPr>
          <p:spPr>
            <a:xfrm>
              <a:off x="2163625" y="4893150"/>
              <a:ext cx="6400" cy="10350"/>
            </a:xfrm>
            <a:custGeom>
              <a:avLst/>
              <a:gdLst/>
              <a:ahLst/>
              <a:cxnLst/>
              <a:rect l="l" t="t" r="r" b="b"/>
              <a:pathLst>
                <a:path w="256" h="414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44"/>
            <p:cNvSpPr/>
            <p:nvPr/>
          </p:nvSpPr>
          <p:spPr>
            <a:xfrm>
              <a:off x="2206175" y="490595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44"/>
            <p:cNvSpPr/>
            <p:nvPr/>
          </p:nvSpPr>
          <p:spPr>
            <a:xfrm>
              <a:off x="2195600" y="4905950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44"/>
            <p:cNvSpPr/>
            <p:nvPr/>
          </p:nvSpPr>
          <p:spPr>
            <a:xfrm>
              <a:off x="2185000" y="4905950"/>
              <a:ext cx="6200" cy="10350"/>
            </a:xfrm>
            <a:custGeom>
              <a:avLst/>
              <a:gdLst/>
              <a:ahLst/>
              <a:cxnLst/>
              <a:rect l="l" t="t" r="r" b="b"/>
              <a:pathLst>
                <a:path w="248" h="414" extrusionOk="0">
                  <a:moveTo>
                    <a:pt x="1" y="0"/>
                  </a:moveTo>
                  <a:lnTo>
                    <a:pt x="1" y="414"/>
                  </a:lnTo>
                  <a:lnTo>
                    <a:pt x="247" y="414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44"/>
            <p:cNvSpPr/>
            <p:nvPr/>
          </p:nvSpPr>
          <p:spPr>
            <a:xfrm>
              <a:off x="2174175" y="490595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44"/>
            <p:cNvSpPr/>
            <p:nvPr/>
          </p:nvSpPr>
          <p:spPr>
            <a:xfrm>
              <a:off x="2163625" y="4905950"/>
              <a:ext cx="6400" cy="10350"/>
            </a:xfrm>
            <a:custGeom>
              <a:avLst/>
              <a:gdLst/>
              <a:ahLst/>
              <a:cxnLst/>
              <a:rect l="l" t="t" r="r" b="b"/>
              <a:pathLst>
                <a:path w="256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44"/>
            <p:cNvSpPr/>
            <p:nvPr/>
          </p:nvSpPr>
          <p:spPr>
            <a:xfrm>
              <a:off x="2206175" y="491875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56" y="41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44"/>
            <p:cNvSpPr/>
            <p:nvPr/>
          </p:nvSpPr>
          <p:spPr>
            <a:xfrm>
              <a:off x="2195600" y="4918750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46" y="41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44"/>
            <p:cNvSpPr/>
            <p:nvPr/>
          </p:nvSpPr>
          <p:spPr>
            <a:xfrm>
              <a:off x="2185000" y="4918750"/>
              <a:ext cx="6200" cy="10350"/>
            </a:xfrm>
            <a:custGeom>
              <a:avLst/>
              <a:gdLst/>
              <a:ahLst/>
              <a:cxnLst/>
              <a:rect l="l" t="t" r="r" b="b"/>
              <a:pathLst>
                <a:path w="248" h="414" extrusionOk="0">
                  <a:moveTo>
                    <a:pt x="1" y="0"/>
                  </a:moveTo>
                  <a:lnTo>
                    <a:pt x="1" y="413"/>
                  </a:lnTo>
                  <a:lnTo>
                    <a:pt x="247" y="4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44"/>
            <p:cNvSpPr/>
            <p:nvPr/>
          </p:nvSpPr>
          <p:spPr>
            <a:xfrm>
              <a:off x="2174175" y="491875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3"/>
                  </a:lnTo>
                  <a:lnTo>
                    <a:pt x="257" y="41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44"/>
            <p:cNvSpPr/>
            <p:nvPr/>
          </p:nvSpPr>
          <p:spPr>
            <a:xfrm>
              <a:off x="2163625" y="4918750"/>
              <a:ext cx="6400" cy="10350"/>
            </a:xfrm>
            <a:custGeom>
              <a:avLst/>
              <a:gdLst/>
              <a:ahLst/>
              <a:cxnLst/>
              <a:rect l="l" t="t" r="r" b="b"/>
              <a:pathLst>
                <a:path w="256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56" y="41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44"/>
            <p:cNvSpPr/>
            <p:nvPr/>
          </p:nvSpPr>
          <p:spPr>
            <a:xfrm>
              <a:off x="2206175" y="4931275"/>
              <a:ext cx="6425" cy="10625"/>
            </a:xfrm>
            <a:custGeom>
              <a:avLst/>
              <a:gdLst/>
              <a:ahLst/>
              <a:cxnLst/>
              <a:rect l="l" t="t" r="r" b="b"/>
              <a:pathLst>
                <a:path w="257" h="425" extrusionOk="0">
                  <a:moveTo>
                    <a:pt x="0" y="1"/>
                  </a:moveTo>
                  <a:lnTo>
                    <a:pt x="0" y="424"/>
                  </a:lnTo>
                  <a:lnTo>
                    <a:pt x="256" y="4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44"/>
            <p:cNvSpPr/>
            <p:nvPr/>
          </p:nvSpPr>
          <p:spPr>
            <a:xfrm>
              <a:off x="2195600" y="4931275"/>
              <a:ext cx="6175" cy="10625"/>
            </a:xfrm>
            <a:custGeom>
              <a:avLst/>
              <a:gdLst/>
              <a:ahLst/>
              <a:cxnLst/>
              <a:rect l="l" t="t" r="r" b="b"/>
              <a:pathLst>
                <a:path w="247" h="425" extrusionOk="0">
                  <a:moveTo>
                    <a:pt x="0" y="1"/>
                  </a:moveTo>
                  <a:lnTo>
                    <a:pt x="0" y="424"/>
                  </a:lnTo>
                  <a:lnTo>
                    <a:pt x="246" y="42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44"/>
            <p:cNvSpPr/>
            <p:nvPr/>
          </p:nvSpPr>
          <p:spPr>
            <a:xfrm>
              <a:off x="2185000" y="4931275"/>
              <a:ext cx="6200" cy="10625"/>
            </a:xfrm>
            <a:custGeom>
              <a:avLst/>
              <a:gdLst/>
              <a:ahLst/>
              <a:cxnLst/>
              <a:rect l="l" t="t" r="r" b="b"/>
              <a:pathLst>
                <a:path w="248" h="425" extrusionOk="0">
                  <a:moveTo>
                    <a:pt x="1" y="1"/>
                  </a:moveTo>
                  <a:lnTo>
                    <a:pt x="1" y="424"/>
                  </a:lnTo>
                  <a:lnTo>
                    <a:pt x="247" y="42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44"/>
            <p:cNvSpPr/>
            <p:nvPr/>
          </p:nvSpPr>
          <p:spPr>
            <a:xfrm>
              <a:off x="2174175" y="4931275"/>
              <a:ext cx="6425" cy="10625"/>
            </a:xfrm>
            <a:custGeom>
              <a:avLst/>
              <a:gdLst/>
              <a:ahLst/>
              <a:cxnLst/>
              <a:rect l="l" t="t" r="r" b="b"/>
              <a:pathLst>
                <a:path w="257" h="425" extrusionOk="0">
                  <a:moveTo>
                    <a:pt x="1" y="1"/>
                  </a:moveTo>
                  <a:lnTo>
                    <a:pt x="1" y="424"/>
                  </a:lnTo>
                  <a:lnTo>
                    <a:pt x="257" y="42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44"/>
            <p:cNvSpPr/>
            <p:nvPr/>
          </p:nvSpPr>
          <p:spPr>
            <a:xfrm>
              <a:off x="2163625" y="4931275"/>
              <a:ext cx="6400" cy="10625"/>
            </a:xfrm>
            <a:custGeom>
              <a:avLst/>
              <a:gdLst/>
              <a:ahLst/>
              <a:cxnLst/>
              <a:rect l="l" t="t" r="r" b="b"/>
              <a:pathLst>
                <a:path w="256" h="425" extrusionOk="0">
                  <a:moveTo>
                    <a:pt x="0" y="1"/>
                  </a:moveTo>
                  <a:lnTo>
                    <a:pt x="0" y="424"/>
                  </a:lnTo>
                  <a:lnTo>
                    <a:pt x="256" y="4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44"/>
            <p:cNvSpPr/>
            <p:nvPr/>
          </p:nvSpPr>
          <p:spPr>
            <a:xfrm>
              <a:off x="2152300" y="489315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44"/>
            <p:cNvSpPr/>
            <p:nvPr/>
          </p:nvSpPr>
          <p:spPr>
            <a:xfrm>
              <a:off x="2141700" y="4893150"/>
              <a:ext cx="6200" cy="10350"/>
            </a:xfrm>
            <a:custGeom>
              <a:avLst/>
              <a:gdLst/>
              <a:ahLst/>
              <a:cxnLst/>
              <a:rect l="l" t="t" r="r" b="b"/>
              <a:pathLst>
                <a:path w="248" h="414" extrusionOk="0">
                  <a:moveTo>
                    <a:pt x="1" y="1"/>
                  </a:moveTo>
                  <a:lnTo>
                    <a:pt x="1" y="414"/>
                  </a:lnTo>
                  <a:lnTo>
                    <a:pt x="247" y="41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44"/>
            <p:cNvSpPr/>
            <p:nvPr/>
          </p:nvSpPr>
          <p:spPr>
            <a:xfrm>
              <a:off x="2131150" y="4893150"/>
              <a:ext cx="6150" cy="10350"/>
            </a:xfrm>
            <a:custGeom>
              <a:avLst/>
              <a:gdLst/>
              <a:ahLst/>
              <a:cxnLst/>
              <a:rect l="l" t="t" r="r" b="b"/>
              <a:pathLst>
                <a:path w="246" h="414" extrusionOk="0">
                  <a:moveTo>
                    <a:pt x="0" y="1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44"/>
            <p:cNvSpPr/>
            <p:nvPr/>
          </p:nvSpPr>
          <p:spPr>
            <a:xfrm>
              <a:off x="2120325" y="4893150"/>
              <a:ext cx="6400" cy="10350"/>
            </a:xfrm>
            <a:custGeom>
              <a:avLst/>
              <a:gdLst/>
              <a:ahLst/>
              <a:cxnLst/>
              <a:rect l="l" t="t" r="r" b="b"/>
              <a:pathLst>
                <a:path w="256" h="414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44"/>
            <p:cNvSpPr/>
            <p:nvPr/>
          </p:nvSpPr>
          <p:spPr>
            <a:xfrm>
              <a:off x="2109725" y="489315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1"/>
                  </a:moveTo>
                  <a:lnTo>
                    <a:pt x="1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44"/>
            <p:cNvSpPr/>
            <p:nvPr/>
          </p:nvSpPr>
          <p:spPr>
            <a:xfrm>
              <a:off x="2152300" y="490595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44"/>
            <p:cNvSpPr/>
            <p:nvPr/>
          </p:nvSpPr>
          <p:spPr>
            <a:xfrm>
              <a:off x="2141700" y="4905950"/>
              <a:ext cx="6200" cy="10350"/>
            </a:xfrm>
            <a:custGeom>
              <a:avLst/>
              <a:gdLst/>
              <a:ahLst/>
              <a:cxnLst/>
              <a:rect l="l" t="t" r="r" b="b"/>
              <a:pathLst>
                <a:path w="248" h="414" extrusionOk="0">
                  <a:moveTo>
                    <a:pt x="1" y="0"/>
                  </a:moveTo>
                  <a:lnTo>
                    <a:pt x="1" y="414"/>
                  </a:lnTo>
                  <a:lnTo>
                    <a:pt x="247" y="414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44"/>
            <p:cNvSpPr/>
            <p:nvPr/>
          </p:nvSpPr>
          <p:spPr>
            <a:xfrm>
              <a:off x="2131150" y="4905950"/>
              <a:ext cx="6150" cy="10350"/>
            </a:xfrm>
            <a:custGeom>
              <a:avLst/>
              <a:gdLst/>
              <a:ahLst/>
              <a:cxnLst/>
              <a:rect l="l" t="t" r="r" b="b"/>
              <a:pathLst>
                <a:path w="246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44"/>
            <p:cNvSpPr/>
            <p:nvPr/>
          </p:nvSpPr>
          <p:spPr>
            <a:xfrm>
              <a:off x="2120325" y="4905950"/>
              <a:ext cx="6400" cy="10350"/>
            </a:xfrm>
            <a:custGeom>
              <a:avLst/>
              <a:gdLst/>
              <a:ahLst/>
              <a:cxnLst/>
              <a:rect l="l" t="t" r="r" b="b"/>
              <a:pathLst>
                <a:path w="256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44"/>
            <p:cNvSpPr/>
            <p:nvPr/>
          </p:nvSpPr>
          <p:spPr>
            <a:xfrm>
              <a:off x="2109725" y="490595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4"/>
                  </a:lnTo>
                  <a:lnTo>
                    <a:pt x="256" y="41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44"/>
            <p:cNvSpPr/>
            <p:nvPr/>
          </p:nvSpPr>
          <p:spPr>
            <a:xfrm>
              <a:off x="2152300" y="4918475"/>
              <a:ext cx="6425" cy="10625"/>
            </a:xfrm>
            <a:custGeom>
              <a:avLst/>
              <a:gdLst/>
              <a:ahLst/>
              <a:cxnLst/>
              <a:rect l="l" t="t" r="r" b="b"/>
              <a:pathLst>
                <a:path w="257" h="425" extrusionOk="0">
                  <a:moveTo>
                    <a:pt x="0" y="1"/>
                  </a:moveTo>
                  <a:lnTo>
                    <a:pt x="0" y="424"/>
                  </a:lnTo>
                  <a:lnTo>
                    <a:pt x="256" y="4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44"/>
            <p:cNvSpPr/>
            <p:nvPr/>
          </p:nvSpPr>
          <p:spPr>
            <a:xfrm>
              <a:off x="2141700" y="4918475"/>
              <a:ext cx="6200" cy="10625"/>
            </a:xfrm>
            <a:custGeom>
              <a:avLst/>
              <a:gdLst/>
              <a:ahLst/>
              <a:cxnLst/>
              <a:rect l="l" t="t" r="r" b="b"/>
              <a:pathLst>
                <a:path w="248" h="425" extrusionOk="0">
                  <a:moveTo>
                    <a:pt x="1" y="1"/>
                  </a:moveTo>
                  <a:lnTo>
                    <a:pt x="1" y="424"/>
                  </a:lnTo>
                  <a:lnTo>
                    <a:pt x="247" y="42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44"/>
            <p:cNvSpPr/>
            <p:nvPr/>
          </p:nvSpPr>
          <p:spPr>
            <a:xfrm>
              <a:off x="2131150" y="4918475"/>
              <a:ext cx="6150" cy="10625"/>
            </a:xfrm>
            <a:custGeom>
              <a:avLst/>
              <a:gdLst/>
              <a:ahLst/>
              <a:cxnLst/>
              <a:rect l="l" t="t" r="r" b="b"/>
              <a:pathLst>
                <a:path w="246" h="425" extrusionOk="0">
                  <a:moveTo>
                    <a:pt x="0" y="1"/>
                  </a:moveTo>
                  <a:lnTo>
                    <a:pt x="0" y="424"/>
                  </a:lnTo>
                  <a:lnTo>
                    <a:pt x="246" y="42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44"/>
            <p:cNvSpPr/>
            <p:nvPr/>
          </p:nvSpPr>
          <p:spPr>
            <a:xfrm>
              <a:off x="2120325" y="4918475"/>
              <a:ext cx="6400" cy="10625"/>
            </a:xfrm>
            <a:custGeom>
              <a:avLst/>
              <a:gdLst/>
              <a:ahLst/>
              <a:cxnLst/>
              <a:rect l="l" t="t" r="r" b="b"/>
              <a:pathLst>
                <a:path w="256" h="425" extrusionOk="0">
                  <a:moveTo>
                    <a:pt x="0" y="1"/>
                  </a:moveTo>
                  <a:lnTo>
                    <a:pt x="0" y="424"/>
                  </a:lnTo>
                  <a:lnTo>
                    <a:pt x="256" y="4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44"/>
            <p:cNvSpPr/>
            <p:nvPr/>
          </p:nvSpPr>
          <p:spPr>
            <a:xfrm>
              <a:off x="2109725" y="4918475"/>
              <a:ext cx="6425" cy="10625"/>
            </a:xfrm>
            <a:custGeom>
              <a:avLst/>
              <a:gdLst/>
              <a:ahLst/>
              <a:cxnLst/>
              <a:rect l="l" t="t" r="r" b="b"/>
              <a:pathLst>
                <a:path w="257" h="425" extrusionOk="0">
                  <a:moveTo>
                    <a:pt x="1" y="1"/>
                  </a:moveTo>
                  <a:lnTo>
                    <a:pt x="1" y="424"/>
                  </a:lnTo>
                  <a:lnTo>
                    <a:pt x="256" y="4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44"/>
            <p:cNvSpPr/>
            <p:nvPr/>
          </p:nvSpPr>
          <p:spPr>
            <a:xfrm>
              <a:off x="2152300" y="4931275"/>
              <a:ext cx="6425" cy="10625"/>
            </a:xfrm>
            <a:custGeom>
              <a:avLst/>
              <a:gdLst/>
              <a:ahLst/>
              <a:cxnLst/>
              <a:rect l="l" t="t" r="r" b="b"/>
              <a:pathLst>
                <a:path w="257" h="425" extrusionOk="0">
                  <a:moveTo>
                    <a:pt x="0" y="1"/>
                  </a:moveTo>
                  <a:lnTo>
                    <a:pt x="0" y="424"/>
                  </a:lnTo>
                  <a:lnTo>
                    <a:pt x="256" y="4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44"/>
            <p:cNvSpPr/>
            <p:nvPr/>
          </p:nvSpPr>
          <p:spPr>
            <a:xfrm>
              <a:off x="2141700" y="4931275"/>
              <a:ext cx="6200" cy="10625"/>
            </a:xfrm>
            <a:custGeom>
              <a:avLst/>
              <a:gdLst/>
              <a:ahLst/>
              <a:cxnLst/>
              <a:rect l="l" t="t" r="r" b="b"/>
              <a:pathLst>
                <a:path w="248" h="425" extrusionOk="0">
                  <a:moveTo>
                    <a:pt x="1" y="1"/>
                  </a:moveTo>
                  <a:lnTo>
                    <a:pt x="1" y="424"/>
                  </a:lnTo>
                  <a:lnTo>
                    <a:pt x="247" y="42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44"/>
            <p:cNvSpPr/>
            <p:nvPr/>
          </p:nvSpPr>
          <p:spPr>
            <a:xfrm>
              <a:off x="2131150" y="4931275"/>
              <a:ext cx="6150" cy="10625"/>
            </a:xfrm>
            <a:custGeom>
              <a:avLst/>
              <a:gdLst/>
              <a:ahLst/>
              <a:cxnLst/>
              <a:rect l="l" t="t" r="r" b="b"/>
              <a:pathLst>
                <a:path w="246" h="425" extrusionOk="0">
                  <a:moveTo>
                    <a:pt x="0" y="1"/>
                  </a:moveTo>
                  <a:lnTo>
                    <a:pt x="0" y="424"/>
                  </a:lnTo>
                  <a:lnTo>
                    <a:pt x="246" y="42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44"/>
            <p:cNvSpPr/>
            <p:nvPr/>
          </p:nvSpPr>
          <p:spPr>
            <a:xfrm>
              <a:off x="2120325" y="4931275"/>
              <a:ext cx="6400" cy="10625"/>
            </a:xfrm>
            <a:custGeom>
              <a:avLst/>
              <a:gdLst/>
              <a:ahLst/>
              <a:cxnLst/>
              <a:rect l="l" t="t" r="r" b="b"/>
              <a:pathLst>
                <a:path w="256" h="425" extrusionOk="0">
                  <a:moveTo>
                    <a:pt x="0" y="1"/>
                  </a:moveTo>
                  <a:lnTo>
                    <a:pt x="0" y="424"/>
                  </a:lnTo>
                  <a:lnTo>
                    <a:pt x="256" y="4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44"/>
            <p:cNvSpPr/>
            <p:nvPr/>
          </p:nvSpPr>
          <p:spPr>
            <a:xfrm>
              <a:off x="2109725" y="4931275"/>
              <a:ext cx="6425" cy="10625"/>
            </a:xfrm>
            <a:custGeom>
              <a:avLst/>
              <a:gdLst/>
              <a:ahLst/>
              <a:cxnLst/>
              <a:rect l="l" t="t" r="r" b="b"/>
              <a:pathLst>
                <a:path w="257" h="425" extrusionOk="0">
                  <a:moveTo>
                    <a:pt x="1" y="1"/>
                  </a:moveTo>
                  <a:lnTo>
                    <a:pt x="1" y="424"/>
                  </a:lnTo>
                  <a:lnTo>
                    <a:pt x="256" y="4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44"/>
            <p:cNvSpPr/>
            <p:nvPr/>
          </p:nvSpPr>
          <p:spPr>
            <a:xfrm>
              <a:off x="2205925" y="49472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44"/>
            <p:cNvSpPr/>
            <p:nvPr/>
          </p:nvSpPr>
          <p:spPr>
            <a:xfrm>
              <a:off x="2195350" y="4947275"/>
              <a:ext cx="6175" cy="10375"/>
            </a:xfrm>
            <a:custGeom>
              <a:avLst/>
              <a:gdLst/>
              <a:ahLst/>
              <a:cxnLst/>
              <a:rect l="l" t="t" r="r" b="b"/>
              <a:pathLst>
                <a:path w="24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47" y="41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44"/>
            <p:cNvSpPr/>
            <p:nvPr/>
          </p:nvSpPr>
          <p:spPr>
            <a:xfrm>
              <a:off x="2184775" y="4947275"/>
              <a:ext cx="6175" cy="10375"/>
            </a:xfrm>
            <a:custGeom>
              <a:avLst/>
              <a:gdLst/>
              <a:ahLst/>
              <a:cxnLst/>
              <a:rect l="l" t="t" r="r" b="b"/>
              <a:pathLst>
                <a:path w="24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44"/>
            <p:cNvSpPr/>
            <p:nvPr/>
          </p:nvSpPr>
          <p:spPr>
            <a:xfrm>
              <a:off x="2173950" y="49472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44"/>
            <p:cNvSpPr/>
            <p:nvPr/>
          </p:nvSpPr>
          <p:spPr>
            <a:xfrm>
              <a:off x="2163350" y="49472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44"/>
            <p:cNvSpPr/>
            <p:nvPr/>
          </p:nvSpPr>
          <p:spPr>
            <a:xfrm>
              <a:off x="2205925" y="4960075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44"/>
            <p:cNvSpPr/>
            <p:nvPr/>
          </p:nvSpPr>
          <p:spPr>
            <a:xfrm>
              <a:off x="2195350" y="4960075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47" y="414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44"/>
            <p:cNvSpPr/>
            <p:nvPr/>
          </p:nvSpPr>
          <p:spPr>
            <a:xfrm>
              <a:off x="2184775" y="4960075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44"/>
            <p:cNvSpPr/>
            <p:nvPr/>
          </p:nvSpPr>
          <p:spPr>
            <a:xfrm>
              <a:off x="2173950" y="4960075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44"/>
            <p:cNvSpPr/>
            <p:nvPr/>
          </p:nvSpPr>
          <p:spPr>
            <a:xfrm>
              <a:off x="2163350" y="4960075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44"/>
            <p:cNvSpPr/>
            <p:nvPr/>
          </p:nvSpPr>
          <p:spPr>
            <a:xfrm>
              <a:off x="2205925" y="4972875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3"/>
                  </a:lnTo>
                  <a:lnTo>
                    <a:pt x="257" y="41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44"/>
            <p:cNvSpPr/>
            <p:nvPr/>
          </p:nvSpPr>
          <p:spPr>
            <a:xfrm>
              <a:off x="2195350" y="4972875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47" y="4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44"/>
            <p:cNvSpPr/>
            <p:nvPr/>
          </p:nvSpPr>
          <p:spPr>
            <a:xfrm>
              <a:off x="2184775" y="4972875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46" y="41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44"/>
            <p:cNvSpPr/>
            <p:nvPr/>
          </p:nvSpPr>
          <p:spPr>
            <a:xfrm>
              <a:off x="2173950" y="4972875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56" y="41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44"/>
            <p:cNvSpPr/>
            <p:nvPr/>
          </p:nvSpPr>
          <p:spPr>
            <a:xfrm>
              <a:off x="2163350" y="4972875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3"/>
                  </a:lnTo>
                  <a:lnTo>
                    <a:pt x="257" y="41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44"/>
            <p:cNvSpPr/>
            <p:nvPr/>
          </p:nvSpPr>
          <p:spPr>
            <a:xfrm>
              <a:off x="2205925" y="4985650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44"/>
            <p:cNvSpPr/>
            <p:nvPr/>
          </p:nvSpPr>
          <p:spPr>
            <a:xfrm>
              <a:off x="2195350" y="4985650"/>
              <a:ext cx="6175" cy="10375"/>
            </a:xfrm>
            <a:custGeom>
              <a:avLst/>
              <a:gdLst/>
              <a:ahLst/>
              <a:cxnLst/>
              <a:rect l="l" t="t" r="r" b="b"/>
              <a:pathLst>
                <a:path w="24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47" y="41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44"/>
            <p:cNvSpPr/>
            <p:nvPr/>
          </p:nvSpPr>
          <p:spPr>
            <a:xfrm>
              <a:off x="2184775" y="4985650"/>
              <a:ext cx="6175" cy="10375"/>
            </a:xfrm>
            <a:custGeom>
              <a:avLst/>
              <a:gdLst/>
              <a:ahLst/>
              <a:cxnLst/>
              <a:rect l="l" t="t" r="r" b="b"/>
              <a:pathLst>
                <a:path w="24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44"/>
            <p:cNvSpPr/>
            <p:nvPr/>
          </p:nvSpPr>
          <p:spPr>
            <a:xfrm>
              <a:off x="2173950" y="4985650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44"/>
            <p:cNvSpPr/>
            <p:nvPr/>
          </p:nvSpPr>
          <p:spPr>
            <a:xfrm>
              <a:off x="2163350" y="4985650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44"/>
            <p:cNvSpPr/>
            <p:nvPr/>
          </p:nvSpPr>
          <p:spPr>
            <a:xfrm>
              <a:off x="2152050" y="49472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44"/>
            <p:cNvSpPr/>
            <p:nvPr/>
          </p:nvSpPr>
          <p:spPr>
            <a:xfrm>
              <a:off x="2141475" y="4947275"/>
              <a:ext cx="6175" cy="10375"/>
            </a:xfrm>
            <a:custGeom>
              <a:avLst/>
              <a:gdLst/>
              <a:ahLst/>
              <a:cxnLst/>
              <a:rect l="l" t="t" r="r" b="b"/>
              <a:pathLst>
                <a:path w="24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44"/>
            <p:cNvSpPr/>
            <p:nvPr/>
          </p:nvSpPr>
          <p:spPr>
            <a:xfrm>
              <a:off x="2130875" y="4947275"/>
              <a:ext cx="6200" cy="10375"/>
            </a:xfrm>
            <a:custGeom>
              <a:avLst/>
              <a:gdLst/>
              <a:ahLst/>
              <a:cxnLst/>
              <a:rect l="l" t="t" r="r" b="b"/>
              <a:pathLst>
                <a:path w="248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47" y="41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44"/>
            <p:cNvSpPr/>
            <p:nvPr/>
          </p:nvSpPr>
          <p:spPr>
            <a:xfrm>
              <a:off x="2120050" y="49472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44"/>
            <p:cNvSpPr/>
            <p:nvPr/>
          </p:nvSpPr>
          <p:spPr>
            <a:xfrm>
              <a:off x="2109500" y="4947275"/>
              <a:ext cx="6400" cy="10375"/>
            </a:xfrm>
            <a:custGeom>
              <a:avLst/>
              <a:gdLst/>
              <a:ahLst/>
              <a:cxnLst/>
              <a:rect l="l" t="t" r="r" b="b"/>
              <a:pathLst>
                <a:path w="256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44"/>
            <p:cNvSpPr/>
            <p:nvPr/>
          </p:nvSpPr>
          <p:spPr>
            <a:xfrm>
              <a:off x="2152050" y="4960075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44"/>
            <p:cNvSpPr/>
            <p:nvPr/>
          </p:nvSpPr>
          <p:spPr>
            <a:xfrm>
              <a:off x="2141475" y="4960075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44"/>
            <p:cNvSpPr/>
            <p:nvPr/>
          </p:nvSpPr>
          <p:spPr>
            <a:xfrm>
              <a:off x="2130875" y="4960075"/>
              <a:ext cx="6200" cy="10350"/>
            </a:xfrm>
            <a:custGeom>
              <a:avLst/>
              <a:gdLst/>
              <a:ahLst/>
              <a:cxnLst/>
              <a:rect l="l" t="t" r="r" b="b"/>
              <a:pathLst>
                <a:path w="248" h="414" extrusionOk="0">
                  <a:moveTo>
                    <a:pt x="1" y="0"/>
                  </a:moveTo>
                  <a:lnTo>
                    <a:pt x="1" y="414"/>
                  </a:lnTo>
                  <a:lnTo>
                    <a:pt x="247" y="414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44"/>
            <p:cNvSpPr/>
            <p:nvPr/>
          </p:nvSpPr>
          <p:spPr>
            <a:xfrm>
              <a:off x="2120050" y="4960075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44"/>
            <p:cNvSpPr/>
            <p:nvPr/>
          </p:nvSpPr>
          <p:spPr>
            <a:xfrm>
              <a:off x="2109500" y="4960075"/>
              <a:ext cx="6400" cy="10350"/>
            </a:xfrm>
            <a:custGeom>
              <a:avLst/>
              <a:gdLst/>
              <a:ahLst/>
              <a:cxnLst/>
              <a:rect l="l" t="t" r="r" b="b"/>
              <a:pathLst>
                <a:path w="256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44"/>
            <p:cNvSpPr/>
            <p:nvPr/>
          </p:nvSpPr>
          <p:spPr>
            <a:xfrm>
              <a:off x="2152050" y="4972875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56" y="41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44"/>
            <p:cNvSpPr/>
            <p:nvPr/>
          </p:nvSpPr>
          <p:spPr>
            <a:xfrm>
              <a:off x="2141475" y="4972875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46" y="41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44"/>
            <p:cNvSpPr/>
            <p:nvPr/>
          </p:nvSpPr>
          <p:spPr>
            <a:xfrm>
              <a:off x="2130875" y="4972875"/>
              <a:ext cx="6200" cy="10350"/>
            </a:xfrm>
            <a:custGeom>
              <a:avLst/>
              <a:gdLst/>
              <a:ahLst/>
              <a:cxnLst/>
              <a:rect l="l" t="t" r="r" b="b"/>
              <a:pathLst>
                <a:path w="248" h="414" extrusionOk="0">
                  <a:moveTo>
                    <a:pt x="1" y="0"/>
                  </a:moveTo>
                  <a:lnTo>
                    <a:pt x="1" y="413"/>
                  </a:lnTo>
                  <a:lnTo>
                    <a:pt x="247" y="4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44"/>
            <p:cNvSpPr/>
            <p:nvPr/>
          </p:nvSpPr>
          <p:spPr>
            <a:xfrm>
              <a:off x="2120050" y="4972875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3"/>
                  </a:lnTo>
                  <a:lnTo>
                    <a:pt x="257" y="41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44"/>
            <p:cNvSpPr/>
            <p:nvPr/>
          </p:nvSpPr>
          <p:spPr>
            <a:xfrm>
              <a:off x="2109500" y="4972875"/>
              <a:ext cx="6400" cy="10350"/>
            </a:xfrm>
            <a:custGeom>
              <a:avLst/>
              <a:gdLst/>
              <a:ahLst/>
              <a:cxnLst/>
              <a:rect l="l" t="t" r="r" b="b"/>
              <a:pathLst>
                <a:path w="256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56" y="41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44"/>
            <p:cNvSpPr/>
            <p:nvPr/>
          </p:nvSpPr>
          <p:spPr>
            <a:xfrm>
              <a:off x="2152050" y="4985650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44"/>
            <p:cNvSpPr/>
            <p:nvPr/>
          </p:nvSpPr>
          <p:spPr>
            <a:xfrm>
              <a:off x="2141475" y="4985650"/>
              <a:ext cx="6175" cy="10375"/>
            </a:xfrm>
            <a:custGeom>
              <a:avLst/>
              <a:gdLst/>
              <a:ahLst/>
              <a:cxnLst/>
              <a:rect l="l" t="t" r="r" b="b"/>
              <a:pathLst>
                <a:path w="24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44"/>
            <p:cNvSpPr/>
            <p:nvPr/>
          </p:nvSpPr>
          <p:spPr>
            <a:xfrm>
              <a:off x="2130875" y="4985650"/>
              <a:ext cx="6200" cy="10375"/>
            </a:xfrm>
            <a:custGeom>
              <a:avLst/>
              <a:gdLst/>
              <a:ahLst/>
              <a:cxnLst/>
              <a:rect l="l" t="t" r="r" b="b"/>
              <a:pathLst>
                <a:path w="248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47" y="41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44"/>
            <p:cNvSpPr/>
            <p:nvPr/>
          </p:nvSpPr>
          <p:spPr>
            <a:xfrm>
              <a:off x="2120050" y="4985650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44"/>
            <p:cNvSpPr/>
            <p:nvPr/>
          </p:nvSpPr>
          <p:spPr>
            <a:xfrm>
              <a:off x="2109500" y="4985650"/>
              <a:ext cx="6400" cy="10375"/>
            </a:xfrm>
            <a:custGeom>
              <a:avLst/>
              <a:gdLst/>
              <a:ahLst/>
              <a:cxnLst/>
              <a:rect l="l" t="t" r="r" b="b"/>
              <a:pathLst>
                <a:path w="256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44"/>
            <p:cNvSpPr/>
            <p:nvPr/>
          </p:nvSpPr>
          <p:spPr>
            <a:xfrm>
              <a:off x="2205675" y="5001400"/>
              <a:ext cx="6175" cy="10600"/>
            </a:xfrm>
            <a:custGeom>
              <a:avLst/>
              <a:gdLst/>
              <a:ahLst/>
              <a:cxnLst/>
              <a:rect l="l" t="t" r="r" b="b"/>
              <a:pathLst>
                <a:path w="247" h="424" extrusionOk="0">
                  <a:moveTo>
                    <a:pt x="0" y="1"/>
                  </a:moveTo>
                  <a:lnTo>
                    <a:pt x="0" y="423"/>
                  </a:lnTo>
                  <a:lnTo>
                    <a:pt x="247" y="42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44"/>
            <p:cNvSpPr/>
            <p:nvPr/>
          </p:nvSpPr>
          <p:spPr>
            <a:xfrm>
              <a:off x="2195100" y="5001400"/>
              <a:ext cx="6175" cy="10600"/>
            </a:xfrm>
            <a:custGeom>
              <a:avLst/>
              <a:gdLst/>
              <a:ahLst/>
              <a:cxnLst/>
              <a:rect l="l" t="t" r="r" b="b"/>
              <a:pathLst>
                <a:path w="247" h="424" extrusionOk="0">
                  <a:moveTo>
                    <a:pt x="1" y="1"/>
                  </a:moveTo>
                  <a:lnTo>
                    <a:pt x="1" y="423"/>
                  </a:lnTo>
                  <a:lnTo>
                    <a:pt x="246" y="423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44"/>
            <p:cNvSpPr/>
            <p:nvPr/>
          </p:nvSpPr>
          <p:spPr>
            <a:xfrm>
              <a:off x="2184275" y="5001400"/>
              <a:ext cx="6425" cy="10600"/>
            </a:xfrm>
            <a:custGeom>
              <a:avLst/>
              <a:gdLst/>
              <a:ahLst/>
              <a:cxnLst/>
              <a:rect l="l" t="t" r="r" b="b"/>
              <a:pathLst>
                <a:path w="257" h="424" extrusionOk="0">
                  <a:moveTo>
                    <a:pt x="1" y="1"/>
                  </a:moveTo>
                  <a:lnTo>
                    <a:pt x="1" y="423"/>
                  </a:lnTo>
                  <a:lnTo>
                    <a:pt x="257" y="42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44"/>
            <p:cNvSpPr/>
            <p:nvPr/>
          </p:nvSpPr>
          <p:spPr>
            <a:xfrm>
              <a:off x="2173700" y="5001400"/>
              <a:ext cx="6425" cy="10600"/>
            </a:xfrm>
            <a:custGeom>
              <a:avLst/>
              <a:gdLst/>
              <a:ahLst/>
              <a:cxnLst/>
              <a:rect l="l" t="t" r="r" b="b"/>
              <a:pathLst>
                <a:path w="257" h="424" extrusionOk="0">
                  <a:moveTo>
                    <a:pt x="0" y="1"/>
                  </a:moveTo>
                  <a:lnTo>
                    <a:pt x="0" y="423"/>
                  </a:lnTo>
                  <a:lnTo>
                    <a:pt x="256" y="42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44"/>
            <p:cNvSpPr/>
            <p:nvPr/>
          </p:nvSpPr>
          <p:spPr>
            <a:xfrm>
              <a:off x="2163125" y="5001400"/>
              <a:ext cx="6425" cy="10600"/>
            </a:xfrm>
            <a:custGeom>
              <a:avLst/>
              <a:gdLst/>
              <a:ahLst/>
              <a:cxnLst/>
              <a:rect l="l" t="t" r="r" b="b"/>
              <a:pathLst>
                <a:path w="257" h="424" extrusionOk="0">
                  <a:moveTo>
                    <a:pt x="0" y="1"/>
                  </a:moveTo>
                  <a:lnTo>
                    <a:pt x="0" y="423"/>
                  </a:lnTo>
                  <a:lnTo>
                    <a:pt x="256" y="42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44"/>
            <p:cNvSpPr/>
            <p:nvPr/>
          </p:nvSpPr>
          <p:spPr>
            <a:xfrm>
              <a:off x="2205675" y="5014200"/>
              <a:ext cx="6175" cy="10600"/>
            </a:xfrm>
            <a:custGeom>
              <a:avLst/>
              <a:gdLst/>
              <a:ahLst/>
              <a:cxnLst/>
              <a:rect l="l" t="t" r="r" b="b"/>
              <a:pathLst>
                <a:path w="247" h="424" extrusionOk="0">
                  <a:moveTo>
                    <a:pt x="0" y="0"/>
                  </a:moveTo>
                  <a:lnTo>
                    <a:pt x="0" y="423"/>
                  </a:lnTo>
                  <a:lnTo>
                    <a:pt x="247" y="42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44"/>
            <p:cNvSpPr/>
            <p:nvPr/>
          </p:nvSpPr>
          <p:spPr>
            <a:xfrm>
              <a:off x="2195100" y="5014200"/>
              <a:ext cx="6175" cy="10600"/>
            </a:xfrm>
            <a:custGeom>
              <a:avLst/>
              <a:gdLst/>
              <a:ahLst/>
              <a:cxnLst/>
              <a:rect l="l" t="t" r="r" b="b"/>
              <a:pathLst>
                <a:path w="247" h="424" extrusionOk="0">
                  <a:moveTo>
                    <a:pt x="1" y="0"/>
                  </a:moveTo>
                  <a:lnTo>
                    <a:pt x="1" y="423"/>
                  </a:lnTo>
                  <a:lnTo>
                    <a:pt x="246" y="42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44"/>
            <p:cNvSpPr/>
            <p:nvPr/>
          </p:nvSpPr>
          <p:spPr>
            <a:xfrm>
              <a:off x="2184275" y="5014200"/>
              <a:ext cx="6425" cy="10600"/>
            </a:xfrm>
            <a:custGeom>
              <a:avLst/>
              <a:gdLst/>
              <a:ahLst/>
              <a:cxnLst/>
              <a:rect l="l" t="t" r="r" b="b"/>
              <a:pathLst>
                <a:path w="257" h="424" extrusionOk="0">
                  <a:moveTo>
                    <a:pt x="1" y="0"/>
                  </a:moveTo>
                  <a:lnTo>
                    <a:pt x="1" y="423"/>
                  </a:lnTo>
                  <a:lnTo>
                    <a:pt x="257" y="42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44"/>
            <p:cNvSpPr/>
            <p:nvPr/>
          </p:nvSpPr>
          <p:spPr>
            <a:xfrm>
              <a:off x="2173700" y="5014200"/>
              <a:ext cx="6425" cy="10600"/>
            </a:xfrm>
            <a:custGeom>
              <a:avLst/>
              <a:gdLst/>
              <a:ahLst/>
              <a:cxnLst/>
              <a:rect l="l" t="t" r="r" b="b"/>
              <a:pathLst>
                <a:path w="257" h="424" extrusionOk="0">
                  <a:moveTo>
                    <a:pt x="0" y="0"/>
                  </a:moveTo>
                  <a:lnTo>
                    <a:pt x="0" y="423"/>
                  </a:lnTo>
                  <a:lnTo>
                    <a:pt x="256" y="42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44"/>
            <p:cNvSpPr/>
            <p:nvPr/>
          </p:nvSpPr>
          <p:spPr>
            <a:xfrm>
              <a:off x="2163125" y="5014200"/>
              <a:ext cx="6425" cy="10600"/>
            </a:xfrm>
            <a:custGeom>
              <a:avLst/>
              <a:gdLst/>
              <a:ahLst/>
              <a:cxnLst/>
              <a:rect l="l" t="t" r="r" b="b"/>
              <a:pathLst>
                <a:path w="257" h="424" extrusionOk="0">
                  <a:moveTo>
                    <a:pt x="0" y="0"/>
                  </a:moveTo>
                  <a:lnTo>
                    <a:pt x="0" y="423"/>
                  </a:lnTo>
                  <a:lnTo>
                    <a:pt x="256" y="42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44"/>
            <p:cNvSpPr/>
            <p:nvPr/>
          </p:nvSpPr>
          <p:spPr>
            <a:xfrm>
              <a:off x="2205675" y="5027000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47" y="4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44"/>
            <p:cNvSpPr/>
            <p:nvPr/>
          </p:nvSpPr>
          <p:spPr>
            <a:xfrm>
              <a:off x="2195100" y="5027000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1" y="0"/>
                  </a:moveTo>
                  <a:lnTo>
                    <a:pt x="1" y="413"/>
                  </a:lnTo>
                  <a:lnTo>
                    <a:pt x="246" y="41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44"/>
            <p:cNvSpPr/>
            <p:nvPr/>
          </p:nvSpPr>
          <p:spPr>
            <a:xfrm>
              <a:off x="2184275" y="502700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3"/>
                  </a:lnTo>
                  <a:lnTo>
                    <a:pt x="257" y="41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44"/>
            <p:cNvSpPr/>
            <p:nvPr/>
          </p:nvSpPr>
          <p:spPr>
            <a:xfrm>
              <a:off x="2173700" y="502700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56" y="41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44"/>
            <p:cNvSpPr/>
            <p:nvPr/>
          </p:nvSpPr>
          <p:spPr>
            <a:xfrm>
              <a:off x="2163125" y="502700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56" y="41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44"/>
            <p:cNvSpPr/>
            <p:nvPr/>
          </p:nvSpPr>
          <p:spPr>
            <a:xfrm>
              <a:off x="2205675" y="5039775"/>
              <a:ext cx="6175" cy="10375"/>
            </a:xfrm>
            <a:custGeom>
              <a:avLst/>
              <a:gdLst/>
              <a:ahLst/>
              <a:cxnLst/>
              <a:rect l="l" t="t" r="r" b="b"/>
              <a:pathLst>
                <a:path w="24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47" y="41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44"/>
            <p:cNvSpPr/>
            <p:nvPr/>
          </p:nvSpPr>
          <p:spPr>
            <a:xfrm>
              <a:off x="2195100" y="5039775"/>
              <a:ext cx="6175" cy="10375"/>
            </a:xfrm>
            <a:custGeom>
              <a:avLst/>
              <a:gdLst/>
              <a:ahLst/>
              <a:cxnLst/>
              <a:rect l="l" t="t" r="r" b="b"/>
              <a:pathLst>
                <a:path w="247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46" y="41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44"/>
            <p:cNvSpPr/>
            <p:nvPr/>
          </p:nvSpPr>
          <p:spPr>
            <a:xfrm>
              <a:off x="2184275" y="50397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44"/>
            <p:cNvSpPr/>
            <p:nvPr/>
          </p:nvSpPr>
          <p:spPr>
            <a:xfrm>
              <a:off x="2173700" y="50397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44"/>
            <p:cNvSpPr/>
            <p:nvPr/>
          </p:nvSpPr>
          <p:spPr>
            <a:xfrm>
              <a:off x="2163125" y="50397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44"/>
            <p:cNvSpPr/>
            <p:nvPr/>
          </p:nvSpPr>
          <p:spPr>
            <a:xfrm>
              <a:off x="2151800" y="5001400"/>
              <a:ext cx="6425" cy="10600"/>
            </a:xfrm>
            <a:custGeom>
              <a:avLst/>
              <a:gdLst/>
              <a:ahLst/>
              <a:cxnLst/>
              <a:rect l="l" t="t" r="r" b="b"/>
              <a:pathLst>
                <a:path w="257" h="424" extrusionOk="0">
                  <a:moveTo>
                    <a:pt x="1" y="1"/>
                  </a:moveTo>
                  <a:lnTo>
                    <a:pt x="1" y="423"/>
                  </a:lnTo>
                  <a:lnTo>
                    <a:pt x="257" y="42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44"/>
            <p:cNvSpPr/>
            <p:nvPr/>
          </p:nvSpPr>
          <p:spPr>
            <a:xfrm>
              <a:off x="2141225" y="5001400"/>
              <a:ext cx="6175" cy="10600"/>
            </a:xfrm>
            <a:custGeom>
              <a:avLst/>
              <a:gdLst/>
              <a:ahLst/>
              <a:cxnLst/>
              <a:rect l="l" t="t" r="r" b="b"/>
              <a:pathLst>
                <a:path w="247" h="424" extrusionOk="0">
                  <a:moveTo>
                    <a:pt x="0" y="1"/>
                  </a:moveTo>
                  <a:lnTo>
                    <a:pt x="0" y="423"/>
                  </a:lnTo>
                  <a:lnTo>
                    <a:pt x="247" y="42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44"/>
            <p:cNvSpPr/>
            <p:nvPr/>
          </p:nvSpPr>
          <p:spPr>
            <a:xfrm>
              <a:off x="2130650" y="5001400"/>
              <a:ext cx="6175" cy="10600"/>
            </a:xfrm>
            <a:custGeom>
              <a:avLst/>
              <a:gdLst/>
              <a:ahLst/>
              <a:cxnLst/>
              <a:rect l="l" t="t" r="r" b="b"/>
              <a:pathLst>
                <a:path w="247" h="424" extrusionOk="0">
                  <a:moveTo>
                    <a:pt x="0" y="1"/>
                  </a:moveTo>
                  <a:lnTo>
                    <a:pt x="0" y="423"/>
                  </a:lnTo>
                  <a:lnTo>
                    <a:pt x="246" y="423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44"/>
            <p:cNvSpPr/>
            <p:nvPr/>
          </p:nvSpPr>
          <p:spPr>
            <a:xfrm>
              <a:off x="2119825" y="5001400"/>
              <a:ext cx="6425" cy="10600"/>
            </a:xfrm>
            <a:custGeom>
              <a:avLst/>
              <a:gdLst/>
              <a:ahLst/>
              <a:cxnLst/>
              <a:rect l="l" t="t" r="r" b="b"/>
              <a:pathLst>
                <a:path w="257" h="424" extrusionOk="0">
                  <a:moveTo>
                    <a:pt x="0" y="1"/>
                  </a:moveTo>
                  <a:lnTo>
                    <a:pt x="0" y="423"/>
                  </a:lnTo>
                  <a:lnTo>
                    <a:pt x="256" y="42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44"/>
            <p:cNvSpPr/>
            <p:nvPr/>
          </p:nvSpPr>
          <p:spPr>
            <a:xfrm>
              <a:off x="2109225" y="5001400"/>
              <a:ext cx="6425" cy="10600"/>
            </a:xfrm>
            <a:custGeom>
              <a:avLst/>
              <a:gdLst/>
              <a:ahLst/>
              <a:cxnLst/>
              <a:rect l="l" t="t" r="r" b="b"/>
              <a:pathLst>
                <a:path w="257" h="424" extrusionOk="0">
                  <a:moveTo>
                    <a:pt x="1" y="1"/>
                  </a:moveTo>
                  <a:lnTo>
                    <a:pt x="1" y="423"/>
                  </a:lnTo>
                  <a:lnTo>
                    <a:pt x="257" y="42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4"/>
            <p:cNvSpPr/>
            <p:nvPr/>
          </p:nvSpPr>
          <p:spPr>
            <a:xfrm>
              <a:off x="2151800" y="501420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4"/>
            <p:cNvSpPr/>
            <p:nvPr/>
          </p:nvSpPr>
          <p:spPr>
            <a:xfrm>
              <a:off x="2141225" y="5014200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47" y="414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4"/>
            <p:cNvSpPr/>
            <p:nvPr/>
          </p:nvSpPr>
          <p:spPr>
            <a:xfrm>
              <a:off x="2130650" y="5014200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4"/>
            <p:cNvSpPr/>
            <p:nvPr/>
          </p:nvSpPr>
          <p:spPr>
            <a:xfrm>
              <a:off x="2119825" y="501420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4"/>
            <p:cNvSpPr/>
            <p:nvPr/>
          </p:nvSpPr>
          <p:spPr>
            <a:xfrm>
              <a:off x="2109225" y="501420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4"/>
            <p:cNvSpPr/>
            <p:nvPr/>
          </p:nvSpPr>
          <p:spPr>
            <a:xfrm>
              <a:off x="2151800" y="502700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3"/>
                  </a:lnTo>
                  <a:lnTo>
                    <a:pt x="257" y="41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44"/>
            <p:cNvSpPr/>
            <p:nvPr/>
          </p:nvSpPr>
          <p:spPr>
            <a:xfrm>
              <a:off x="2141225" y="5027000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47" y="4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44"/>
            <p:cNvSpPr/>
            <p:nvPr/>
          </p:nvSpPr>
          <p:spPr>
            <a:xfrm>
              <a:off x="2130650" y="5027000"/>
              <a:ext cx="6175" cy="10350"/>
            </a:xfrm>
            <a:custGeom>
              <a:avLst/>
              <a:gdLst/>
              <a:ahLst/>
              <a:cxnLst/>
              <a:rect l="l" t="t" r="r" b="b"/>
              <a:pathLst>
                <a:path w="24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46" y="41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4"/>
            <p:cNvSpPr/>
            <p:nvPr/>
          </p:nvSpPr>
          <p:spPr>
            <a:xfrm>
              <a:off x="2119825" y="502700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0" y="0"/>
                  </a:moveTo>
                  <a:lnTo>
                    <a:pt x="0" y="413"/>
                  </a:lnTo>
                  <a:lnTo>
                    <a:pt x="256" y="41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4"/>
            <p:cNvSpPr/>
            <p:nvPr/>
          </p:nvSpPr>
          <p:spPr>
            <a:xfrm>
              <a:off x="2109225" y="5027000"/>
              <a:ext cx="6425" cy="10350"/>
            </a:xfrm>
            <a:custGeom>
              <a:avLst/>
              <a:gdLst/>
              <a:ahLst/>
              <a:cxnLst/>
              <a:rect l="l" t="t" r="r" b="b"/>
              <a:pathLst>
                <a:path w="257" h="414" extrusionOk="0">
                  <a:moveTo>
                    <a:pt x="1" y="0"/>
                  </a:moveTo>
                  <a:lnTo>
                    <a:pt x="1" y="413"/>
                  </a:lnTo>
                  <a:lnTo>
                    <a:pt x="257" y="41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4"/>
            <p:cNvSpPr/>
            <p:nvPr/>
          </p:nvSpPr>
          <p:spPr>
            <a:xfrm>
              <a:off x="2151800" y="50397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4"/>
            <p:cNvSpPr/>
            <p:nvPr/>
          </p:nvSpPr>
          <p:spPr>
            <a:xfrm>
              <a:off x="2141225" y="5039775"/>
              <a:ext cx="6175" cy="10375"/>
            </a:xfrm>
            <a:custGeom>
              <a:avLst/>
              <a:gdLst/>
              <a:ahLst/>
              <a:cxnLst/>
              <a:rect l="l" t="t" r="r" b="b"/>
              <a:pathLst>
                <a:path w="24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47" y="41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4"/>
            <p:cNvSpPr/>
            <p:nvPr/>
          </p:nvSpPr>
          <p:spPr>
            <a:xfrm>
              <a:off x="2130650" y="5039775"/>
              <a:ext cx="6175" cy="10375"/>
            </a:xfrm>
            <a:custGeom>
              <a:avLst/>
              <a:gdLst/>
              <a:ahLst/>
              <a:cxnLst/>
              <a:rect l="l" t="t" r="r" b="b"/>
              <a:pathLst>
                <a:path w="24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46" y="41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44"/>
            <p:cNvSpPr/>
            <p:nvPr/>
          </p:nvSpPr>
          <p:spPr>
            <a:xfrm>
              <a:off x="2119825" y="50397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6" y="41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44"/>
            <p:cNvSpPr/>
            <p:nvPr/>
          </p:nvSpPr>
          <p:spPr>
            <a:xfrm>
              <a:off x="2109225" y="5039775"/>
              <a:ext cx="6425" cy="10375"/>
            </a:xfrm>
            <a:custGeom>
              <a:avLst/>
              <a:gdLst/>
              <a:ahLst/>
              <a:cxnLst/>
              <a:rect l="l" t="t" r="r" b="b"/>
              <a:pathLst>
                <a:path w="257" h="415" extrusionOk="0">
                  <a:moveTo>
                    <a:pt x="1" y="1"/>
                  </a:moveTo>
                  <a:lnTo>
                    <a:pt x="1" y="414"/>
                  </a:lnTo>
                  <a:lnTo>
                    <a:pt x="257" y="41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44"/>
            <p:cNvSpPr/>
            <p:nvPr/>
          </p:nvSpPr>
          <p:spPr>
            <a:xfrm>
              <a:off x="2283425" y="4827225"/>
              <a:ext cx="56600" cy="239875"/>
            </a:xfrm>
            <a:custGeom>
              <a:avLst/>
              <a:gdLst/>
              <a:ahLst/>
              <a:cxnLst/>
              <a:rect l="l" t="t" r="r" b="b"/>
              <a:pathLst>
                <a:path w="2264" h="9595" extrusionOk="0">
                  <a:moveTo>
                    <a:pt x="0" y="0"/>
                  </a:moveTo>
                  <a:lnTo>
                    <a:pt x="0" y="9595"/>
                  </a:lnTo>
                  <a:lnTo>
                    <a:pt x="2264" y="9595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4"/>
            <p:cNvSpPr/>
            <p:nvPr/>
          </p:nvSpPr>
          <p:spPr>
            <a:xfrm>
              <a:off x="2327950" y="48378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44"/>
            <p:cNvSpPr/>
            <p:nvPr/>
          </p:nvSpPr>
          <p:spPr>
            <a:xfrm>
              <a:off x="2314900" y="4837800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1" y="0"/>
                  </a:moveTo>
                  <a:lnTo>
                    <a:pt x="1" y="246"/>
                  </a:lnTo>
                  <a:lnTo>
                    <a:pt x="257" y="24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44"/>
            <p:cNvSpPr/>
            <p:nvPr/>
          </p:nvSpPr>
          <p:spPr>
            <a:xfrm>
              <a:off x="2302125" y="48378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44"/>
            <p:cNvSpPr/>
            <p:nvPr/>
          </p:nvSpPr>
          <p:spPr>
            <a:xfrm>
              <a:off x="2289075" y="48378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44"/>
            <p:cNvSpPr/>
            <p:nvPr/>
          </p:nvSpPr>
          <p:spPr>
            <a:xfrm>
              <a:off x="2327950" y="48545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44"/>
            <p:cNvSpPr/>
            <p:nvPr/>
          </p:nvSpPr>
          <p:spPr>
            <a:xfrm>
              <a:off x="2314900" y="4854525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57" y="24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44"/>
            <p:cNvSpPr/>
            <p:nvPr/>
          </p:nvSpPr>
          <p:spPr>
            <a:xfrm>
              <a:off x="2302125" y="48545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44"/>
            <p:cNvSpPr/>
            <p:nvPr/>
          </p:nvSpPr>
          <p:spPr>
            <a:xfrm>
              <a:off x="2289075" y="48545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44"/>
            <p:cNvSpPr/>
            <p:nvPr/>
          </p:nvSpPr>
          <p:spPr>
            <a:xfrm>
              <a:off x="2327950" y="48712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44"/>
            <p:cNvSpPr/>
            <p:nvPr/>
          </p:nvSpPr>
          <p:spPr>
            <a:xfrm>
              <a:off x="2314900" y="4871250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57" y="24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44"/>
            <p:cNvSpPr/>
            <p:nvPr/>
          </p:nvSpPr>
          <p:spPr>
            <a:xfrm>
              <a:off x="2302125" y="48712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44"/>
            <p:cNvSpPr/>
            <p:nvPr/>
          </p:nvSpPr>
          <p:spPr>
            <a:xfrm>
              <a:off x="2289075" y="48712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44"/>
            <p:cNvSpPr/>
            <p:nvPr/>
          </p:nvSpPr>
          <p:spPr>
            <a:xfrm>
              <a:off x="2327950" y="4887975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44"/>
            <p:cNvSpPr/>
            <p:nvPr/>
          </p:nvSpPr>
          <p:spPr>
            <a:xfrm>
              <a:off x="2314900" y="4887975"/>
              <a:ext cx="6425" cy="6200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57" y="247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44"/>
            <p:cNvSpPr/>
            <p:nvPr/>
          </p:nvSpPr>
          <p:spPr>
            <a:xfrm>
              <a:off x="2302125" y="4887975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44"/>
            <p:cNvSpPr/>
            <p:nvPr/>
          </p:nvSpPr>
          <p:spPr>
            <a:xfrm>
              <a:off x="2289075" y="4887975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44"/>
            <p:cNvSpPr/>
            <p:nvPr/>
          </p:nvSpPr>
          <p:spPr>
            <a:xfrm>
              <a:off x="2327950" y="490470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44"/>
            <p:cNvSpPr/>
            <p:nvPr/>
          </p:nvSpPr>
          <p:spPr>
            <a:xfrm>
              <a:off x="2314900" y="4904700"/>
              <a:ext cx="6425" cy="6200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57" y="247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44"/>
            <p:cNvSpPr/>
            <p:nvPr/>
          </p:nvSpPr>
          <p:spPr>
            <a:xfrm>
              <a:off x="2302125" y="490470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44"/>
            <p:cNvSpPr/>
            <p:nvPr/>
          </p:nvSpPr>
          <p:spPr>
            <a:xfrm>
              <a:off x="2289075" y="490470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44"/>
            <p:cNvSpPr/>
            <p:nvPr/>
          </p:nvSpPr>
          <p:spPr>
            <a:xfrm>
              <a:off x="2327950" y="4921425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44"/>
            <p:cNvSpPr/>
            <p:nvPr/>
          </p:nvSpPr>
          <p:spPr>
            <a:xfrm>
              <a:off x="2314900" y="4921425"/>
              <a:ext cx="6425" cy="6200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57" y="247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44"/>
            <p:cNvSpPr/>
            <p:nvPr/>
          </p:nvSpPr>
          <p:spPr>
            <a:xfrm>
              <a:off x="2302125" y="4921425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44"/>
            <p:cNvSpPr/>
            <p:nvPr/>
          </p:nvSpPr>
          <p:spPr>
            <a:xfrm>
              <a:off x="2289075" y="4921425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44"/>
            <p:cNvSpPr/>
            <p:nvPr/>
          </p:nvSpPr>
          <p:spPr>
            <a:xfrm>
              <a:off x="2327950" y="49381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44"/>
            <p:cNvSpPr/>
            <p:nvPr/>
          </p:nvSpPr>
          <p:spPr>
            <a:xfrm>
              <a:off x="2314900" y="4938175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57" y="24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44"/>
            <p:cNvSpPr/>
            <p:nvPr/>
          </p:nvSpPr>
          <p:spPr>
            <a:xfrm>
              <a:off x="2302125" y="49381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44"/>
            <p:cNvSpPr/>
            <p:nvPr/>
          </p:nvSpPr>
          <p:spPr>
            <a:xfrm>
              <a:off x="2289075" y="49381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44"/>
            <p:cNvSpPr/>
            <p:nvPr/>
          </p:nvSpPr>
          <p:spPr>
            <a:xfrm>
              <a:off x="2327950" y="49549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44"/>
            <p:cNvSpPr/>
            <p:nvPr/>
          </p:nvSpPr>
          <p:spPr>
            <a:xfrm>
              <a:off x="2314900" y="4954900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57" y="24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44"/>
            <p:cNvSpPr/>
            <p:nvPr/>
          </p:nvSpPr>
          <p:spPr>
            <a:xfrm>
              <a:off x="2302125" y="49549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44"/>
            <p:cNvSpPr/>
            <p:nvPr/>
          </p:nvSpPr>
          <p:spPr>
            <a:xfrm>
              <a:off x="2289075" y="49549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44"/>
            <p:cNvSpPr/>
            <p:nvPr/>
          </p:nvSpPr>
          <p:spPr>
            <a:xfrm>
              <a:off x="2327950" y="49716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44"/>
            <p:cNvSpPr/>
            <p:nvPr/>
          </p:nvSpPr>
          <p:spPr>
            <a:xfrm>
              <a:off x="2314900" y="4971625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1" y="1"/>
                  </a:moveTo>
                  <a:lnTo>
                    <a:pt x="1" y="247"/>
                  </a:lnTo>
                  <a:lnTo>
                    <a:pt x="257" y="247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44"/>
            <p:cNvSpPr/>
            <p:nvPr/>
          </p:nvSpPr>
          <p:spPr>
            <a:xfrm>
              <a:off x="2302125" y="49716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44"/>
            <p:cNvSpPr/>
            <p:nvPr/>
          </p:nvSpPr>
          <p:spPr>
            <a:xfrm>
              <a:off x="2289075" y="49716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1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44"/>
            <p:cNvSpPr/>
            <p:nvPr/>
          </p:nvSpPr>
          <p:spPr>
            <a:xfrm>
              <a:off x="2327950" y="498835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44"/>
            <p:cNvSpPr/>
            <p:nvPr/>
          </p:nvSpPr>
          <p:spPr>
            <a:xfrm>
              <a:off x="2314900" y="4988350"/>
              <a:ext cx="6425" cy="6200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57" y="247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44"/>
            <p:cNvSpPr/>
            <p:nvPr/>
          </p:nvSpPr>
          <p:spPr>
            <a:xfrm>
              <a:off x="2302125" y="498835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44"/>
            <p:cNvSpPr/>
            <p:nvPr/>
          </p:nvSpPr>
          <p:spPr>
            <a:xfrm>
              <a:off x="2289075" y="498835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44"/>
            <p:cNvSpPr/>
            <p:nvPr/>
          </p:nvSpPr>
          <p:spPr>
            <a:xfrm>
              <a:off x="1747825" y="4917000"/>
              <a:ext cx="178150" cy="150100"/>
            </a:xfrm>
            <a:custGeom>
              <a:avLst/>
              <a:gdLst/>
              <a:ahLst/>
              <a:cxnLst/>
              <a:rect l="l" t="t" r="r" b="b"/>
              <a:pathLst>
                <a:path w="7126" h="6004" extrusionOk="0">
                  <a:moveTo>
                    <a:pt x="1" y="1"/>
                  </a:moveTo>
                  <a:lnTo>
                    <a:pt x="1" y="6004"/>
                  </a:lnTo>
                  <a:lnTo>
                    <a:pt x="7126" y="6004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44"/>
            <p:cNvSpPr/>
            <p:nvPr/>
          </p:nvSpPr>
          <p:spPr>
            <a:xfrm>
              <a:off x="1869375" y="4802850"/>
              <a:ext cx="56600" cy="264250"/>
            </a:xfrm>
            <a:custGeom>
              <a:avLst/>
              <a:gdLst/>
              <a:ahLst/>
              <a:cxnLst/>
              <a:rect l="l" t="t" r="r" b="b"/>
              <a:pathLst>
                <a:path w="2264" h="10570" extrusionOk="0">
                  <a:moveTo>
                    <a:pt x="0" y="1"/>
                  </a:moveTo>
                  <a:lnTo>
                    <a:pt x="0" y="10570"/>
                  </a:lnTo>
                  <a:lnTo>
                    <a:pt x="2264" y="10570"/>
                  </a:lnTo>
                  <a:lnTo>
                    <a:pt x="226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44"/>
            <p:cNvSpPr/>
            <p:nvPr/>
          </p:nvSpPr>
          <p:spPr>
            <a:xfrm>
              <a:off x="1914150" y="4816625"/>
              <a:ext cx="6150" cy="6200"/>
            </a:xfrm>
            <a:custGeom>
              <a:avLst/>
              <a:gdLst/>
              <a:ahLst/>
              <a:cxnLst/>
              <a:rect l="l" t="t" r="r" b="b"/>
              <a:pathLst>
                <a:path w="246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44"/>
            <p:cNvSpPr/>
            <p:nvPr/>
          </p:nvSpPr>
          <p:spPr>
            <a:xfrm>
              <a:off x="1901100" y="4816625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44"/>
            <p:cNvSpPr/>
            <p:nvPr/>
          </p:nvSpPr>
          <p:spPr>
            <a:xfrm>
              <a:off x="1888075" y="4816625"/>
              <a:ext cx="6425" cy="6200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56" y="24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44"/>
            <p:cNvSpPr/>
            <p:nvPr/>
          </p:nvSpPr>
          <p:spPr>
            <a:xfrm>
              <a:off x="1875275" y="4816625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44"/>
            <p:cNvSpPr/>
            <p:nvPr/>
          </p:nvSpPr>
          <p:spPr>
            <a:xfrm>
              <a:off x="1914150" y="4833350"/>
              <a:ext cx="6150" cy="6200"/>
            </a:xfrm>
            <a:custGeom>
              <a:avLst/>
              <a:gdLst/>
              <a:ahLst/>
              <a:cxnLst/>
              <a:rect l="l" t="t" r="r" b="b"/>
              <a:pathLst>
                <a:path w="246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44"/>
            <p:cNvSpPr/>
            <p:nvPr/>
          </p:nvSpPr>
          <p:spPr>
            <a:xfrm>
              <a:off x="1901100" y="483335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44"/>
            <p:cNvSpPr/>
            <p:nvPr/>
          </p:nvSpPr>
          <p:spPr>
            <a:xfrm>
              <a:off x="1888075" y="4833350"/>
              <a:ext cx="6425" cy="6200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56" y="24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44"/>
            <p:cNvSpPr/>
            <p:nvPr/>
          </p:nvSpPr>
          <p:spPr>
            <a:xfrm>
              <a:off x="1875275" y="483335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44"/>
            <p:cNvSpPr/>
            <p:nvPr/>
          </p:nvSpPr>
          <p:spPr>
            <a:xfrm>
              <a:off x="1914150" y="4850100"/>
              <a:ext cx="6150" cy="6175"/>
            </a:xfrm>
            <a:custGeom>
              <a:avLst/>
              <a:gdLst/>
              <a:ahLst/>
              <a:cxnLst/>
              <a:rect l="l" t="t" r="r" b="b"/>
              <a:pathLst>
                <a:path w="246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44"/>
            <p:cNvSpPr/>
            <p:nvPr/>
          </p:nvSpPr>
          <p:spPr>
            <a:xfrm>
              <a:off x="1901100" y="48501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44"/>
            <p:cNvSpPr/>
            <p:nvPr/>
          </p:nvSpPr>
          <p:spPr>
            <a:xfrm>
              <a:off x="1888075" y="4850100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56" y="24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44"/>
            <p:cNvSpPr/>
            <p:nvPr/>
          </p:nvSpPr>
          <p:spPr>
            <a:xfrm>
              <a:off x="1875275" y="48501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44"/>
            <p:cNvSpPr/>
            <p:nvPr/>
          </p:nvSpPr>
          <p:spPr>
            <a:xfrm>
              <a:off x="1914150" y="4866825"/>
              <a:ext cx="6150" cy="6175"/>
            </a:xfrm>
            <a:custGeom>
              <a:avLst/>
              <a:gdLst/>
              <a:ahLst/>
              <a:cxnLst/>
              <a:rect l="l" t="t" r="r" b="b"/>
              <a:pathLst>
                <a:path w="246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44"/>
            <p:cNvSpPr/>
            <p:nvPr/>
          </p:nvSpPr>
          <p:spPr>
            <a:xfrm>
              <a:off x="1901100" y="48668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44"/>
            <p:cNvSpPr/>
            <p:nvPr/>
          </p:nvSpPr>
          <p:spPr>
            <a:xfrm>
              <a:off x="1888075" y="4866825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56" y="24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44"/>
            <p:cNvSpPr/>
            <p:nvPr/>
          </p:nvSpPr>
          <p:spPr>
            <a:xfrm>
              <a:off x="1875275" y="48668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44"/>
            <p:cNvSpPr/>
            <p:nvPr/>
          </p:nvSpPr>
          <p:spPr>
            <a:xfrm>
              <a:off x="1914150" y="4883550"/>
              <a:ext cx="6150" cy="6175"/>
            </a:xfrm>
            <a:custGeom>
              <a:avLst/>
              <a:gdLst/>
              <a:ahLst/>
              <a:cxnLst/>
              <a:rect l="l" t="t" r="r" b="b"/>
              <a:pathLst>
                <a:path w="246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44"/>
            <p:cNvSpPr/>
            <p:nvPr/>
          </p:nvSpPr>
          <p:spPr>
            <a:xfrm>
              <a:off x="1901100" y="48835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44"/>
            <p:cNvSpPr/>
            <p:nvPr/>
          </p:nvSpPr>
          <p:spPr>
            <a:xfrm>
              <a:off x="1888075" y="4883550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56" y="24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44"/>
            <p:cNvSpPr/>
            <p:nvPr/>
          </p:nvSpPr>
          <p:spPr>
            <a:xfrm>
              <a:off x="1875275" y="48835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44"/>
            <p:cNvSpPr/>
            <p:nvPr/>
          </p:nvSpPr>
          <p:spPr>
            <a:xfrm>
              <a:off x="1914150" y="4900275"/>
              <a:ext cx="6150" cy="6200"/>
            </a:xfrm>
            <a:custGeom>
              <a:avLst/>
              <a:gdLst/>
              <a:ahLst/>
              <a:cxnLst/>
              <a:rect l="l" t="t" r="r" b="b"/>
              <a:pathLst>
                <a:path w="246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44"/>
            <p:cNvSpPr/>
            <p:nvPr/>
          </p:nvSpPr>
          <p:spPr>
            <a:xfrm>
              <a:off x="1901100" y="4900275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44"/>
            <p:cNvSpPr/>
            <p:nvPr/>
          </p:nvSpPr>
          <p:spPr>
            <a:xfrm>
              <a:off x="1888075" y="4900275"/>
              <a:ext cx="6425" cy="6200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56" y="24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44"/>
            <p:cNvSpPr/>
            <p:nvPr/>
          </p:nvSpPr>
          <p:spPr>
            <a:xfrm>
              <a:off x="1875275" y="4900275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44"/>
            <p:cNvSpPr/>
            <p:nvPr/>
          </p:nvSpPr>
          <p:spPr>
            <a:xfrm>
              <a:off x="1914150" y="4917000"/>
              <a:ext cx="6150" cy="6200"/>
            </a:xfrm>
            <a:custGeom>
              <a:avLst/>
              <a:gdLst/>
              <a:ahLst/>
              <a:cxnLst/>
              <a:rect l="l" t="t" r="r" b="b"/>
              <a:pathLst>
                <a:path w="246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44"/>
            <p:cNvSpPr/>
            <p:nvPr/>
          </p:nvSpPr>
          <p:spPr>
            <a:xfrm>
              <a:off x="1901100" y="491700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44"/>
            <p:cNvSpPr/>
            <p:nvPr/>
          </p:nvSpPr>
          <p:spPr>
            <a:xfrm>
              <a:off x="1888075" y="4917000"/>
              <a:ext cx="6425" cy="6200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0" y="1"/>
                  </a:moveTo>
                  <a:lnTo>
                    <a:pt x="0" y="247"/>
                  </a:lnTo>
                  <a:lnTo>
                    <a:pt x="256" y="24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44"/>
            <p:cNvSpPr/>
            <p:nvPr/>
          </p:nvSpPr>
          <p:spPr>
            <a:xfrm>
              <a:off x="1875275" y="4917000"/>
              <a:ext cx="6175" cy="620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44"/>
            <p:cNvSpPr/>
            <p:nvPr/>
          </p:nvSpPr>
          <p:spPr>
            <a:xfrm>
              <a:off x="1914150" y="4933750"/>
              <a:ext cx="6150" cy="6175"/>
            </a:xfrm>
            <a:custGeom>
              <a:avLst/>
              <a:gdLst/>
              <a:ahLst/>
              <a:cxnLst/>
              <a:rect l="l" t="t" r="r" b="b"/>
              <a:pathLst>
                <a:path w="246" h="247" extrusionOk="0">
                  <a:moveTo>
                    <a:pt x="0" y="0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44"/>
            <p:cNvSpPr/>
            <p:nvPr/>
          </p:nvSpPr>
          <p:spPr>
            <a:xfrm>
              <a:off x="1901100" y="49337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44"/>
            <p:cNvSpPr/>
            <p:nvPr/>
          </p:nvSpPr>
          <p:spPr>
            <a:xfrm>
              <a:off x="1888075" y="4933750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0" y="0"/>
                  </a:moveTo>
                  <a:lnTo>
                    <a:pt x="0" y="246"/>
                  </a:lnTo>
                  <a:lnTo>
                    <a:pt x="256" y="24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44"/>
            <p:cNvSpPr/>
            <p:nvPr/>
          </p:nvSpPr>
          <p:spPr>
            <a:xfrm>
              <a:off x="1875275" y="49337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44"/>
            <p:cNvSpPr/>
            <p:nvPr/>
          </p:nvSpPr>
          <p:spPr>
            <a:xfrm>
              <a:off x="1914150" y="4950475"/>
              <a:ext cx="6150" cy="6175"/>
            </a:xfrm>
            <a:custGeom>
              <a:avLst/>
              <a:gdLst/>
              <a:ahLst/>
              <a:cxnLst/>
              <a:rect l="l" t="t" r="r" b="b"/>
              <a:pathLst>
                <a:path w="246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44"/>
            <p:cNvSpPr/>
            <p:nvPr/>
          </p:nvSpPr>
          <p:spPr>
            <a:xfrm>
              <a:off x="1901100" y="49504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44"/>
            <p:cNvSpPr/>
            <p:nvPr/>
          </p:nvSpPr>
          <p:spPr>
            <a:xfrm>
              <a:off x="1888075" y="4950475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56" y="24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44"/>
            <p:cNvSpPr/>
            <p:nvPr/>
          </p:nvSpPr>
          <p:spPr>
            <a:xfrm>
              <a:off x="1875275" y="49504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44"/>
            <p:cNvSpPr/>
            <p:nvPr/>
          </p:nvSpPr>
          <p:spPr>
            <a:xfrm>
              <a:off x="1914150" y="4967200"/>
              <a:ext cx="6150" cy="6175"/>
            </a:xfrm>
            <a:custGeom>
              <a:avLst/>
              <a:gdLst/>
              <a:ahLst/>
              <a:cxnLst/>
              <a:rect l="l" t="t" r="r" b="b"/>
              <a:pathLst>
                <a:path w="246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44"/>
            <p:cNvSpPr/>
            <p:nvPr/>
          </p:nvSpPr>
          <p:spPr>
            <a:xfrm>
              <a:off x="1901100" y="49672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47" y="247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44"/>
            <p:cNvSpPr/>
            <p:nvPr/>
          </p:nvSpPr>
          <p:spPr>
            <a:xfrm>
              <a:off x="1888075" y="4967200"/>
              <a:ext cx="6425" cy="6175"/>
            </a:xfrm>
            <a:custGeom>
              <a:avLst/>
              <a:gdLst/>
              <a:ahLst/>
              <a:cxnLst/>
              <a:rect l="l" t="t" r="r" b="b"/>
              <a:pathLst>
                <a:path w="257" h="247" extrusionOk="0">
                  <a:moveTo>
                    <a:pt x="0" y="0"/>
                  </a:moveTo>
                  <a:lnTo>
                    <a:pt x="0" y="247"/>
                  </a:lnTo>
                  <a:lnTo>
                    <a:pt x="256" y="24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44"/>
            <p:cNvSpPr/>
            <p:nvPr/>
          </p:nvSpPr>
          <p:spPr>
            <a:xfrm>
              <a:off x="1875275" y="49672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44"/>
            <p:cNvSpPr/>
            <p:nvPr/>
          </p:nvSpPr>
          <p:spPr>
            <a:xfrm>
              <a:off x="1914150" y="4983925"/>
              <a:ext cx="6150" cy="6425"/>
            </a:xfrm>
            <a:custGeom>
              <a:avLst/>
              <a:gdLst/>
              <a:ahLst/>
              <a:cxnLst/>
              <a:rect l="l" t="t" r="r" b="b"/>
              <a:pathLst>
                <a:path w="246" h="257" extrusionOk="0">
                  <a:moveTo>
                    <a:pt x="0" y="1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44"/>
            <p:cNvSpPr/>
            <p:nvPr/>
          </p:nvSpPr>
          <p:spPr>
            <a:xfrm>
              <a:off x="1901100" y="4983925"/>
              <a:ext cx="6175" cy="6425"/>
            </a:xfrm>
            <a:custGeom>
              <a:avLst/>
              <a:gdLst/>
              <a:ahLst/>
              <a:cxnLst/>
              <a:rect l="l" t="t" r="r" b="b"/>
              <a:pathLst>
                <a:path w="247" h="257" extrusionOk="0">
                  <a:moveTo>
                    <a:pt x="0" y="1"/>
                  </a:moveTo>
                  <a:lnTo>
                    <a:pt x="0" y="256"/>
                  </a:lnTo>
                  <a:lnTo>
                    <a:pt x="247" y="256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44"/>
            <p:cNvSpPr/>
            <p:nvPr/>
          </p:nvSpPr>
          <p:spPr>
            <a:xfrm>
              <a:off x="1888075" y="4983925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0" y="1"/>
                  </a:moveTo>
                  <a:lnTo>
                    <a:pt x="0" y="256"/>
                  </a:lnTo>
                  <a:lnTo>
                    <a:pt x="256" y="25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44"/>
            <p:cNvSpPr/>
            <p:nvPr/>
          </p:nvSpPr>
          <p:spPr>
            <a:xfrm>
              <a:off x="1875275" y="4983925"/>
              <a:ext cx="6175" cy="6425"/>
            </a:xfrm>
            <a:custGeom>
              <a:avLst/>
              <a:gdLst/>
              <a:ahLst/>
              <a:cxnLst/>
              <a:rect l="l" t="t" r="r" b="b"/>
              <a:pathLst>
                <a:path w="247" h="257" extrusionOk="0">
                  <a:moveTo>
                    <a:pt x="1" y="1"/>
                  </a:moveTo>
                  <a:lnTo>
                    <a:pt x="1" y="256"/>
                  </a:lnTo>
                  <a:lnTo>
                    <a:pt x="246" y="25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44"/>
            <p:cNvSpPr/>
            <p:nvPr/>
          </p:nvSpPr>
          <p:spPr>
            <a:xfrm>
              <a:off x="1914150" y="5000650"/>
              <a:ext cx="6150" cy="6425"/>
            </a:xfrm>
            <a:custGeom>
              <a:avLst/>
              <a:gdLst/>
              <a:ahLst/>
              <a:cxnLst/>
              <a:rect l="l" t="t" r="r" b="b"/>
              <a:pathLst>
                <a:path w="246" h="257" extrusionOk="0">
                  <a:moveTo>
                    <a:pt x="0" y="1"/>
                  </a:moveTo>
                  <a:lnTo>
                    <a:pt x="0" y="257"/>
                  </a:lnTo>
                  <a:lnTo>
                    <a:pt x="246" y="25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44"/>
            <p:cNvSpPr/>
            <p:nvPr/>
          </p:nvSpPr>
          <p:spPr>
            <a:xfrm>
              <a:off x="1901100" y="5000650"/>
              <a:ext cx="6175" cy="6425"/>
            </a:xfrm>
            <a:custGeom>
              <a:avLst/>
              <a:gdLst/>
              <a:ahLst/>
              <a:cxnLst/>
              <a:rect l="l" t="t" r="r" b="b"/>
              <a:pathLst>
                <a:path w="247" h="257" extrusionOk="0">
                  <a:moveTo>
                    <a:pt x="0" y="1"/>
                  </a:moveTo>
                  <a:lnTo>
                    <a:pt x="0" y="257"/>
                  </a:lnTo>
                  <a:lnTo>
                    <a:pt x="247" y="25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44"/>
            <p:cNvSpPr/>
            <p:nvPr/>
          </p:nvSpPr>
          <p:spPr>
            <a:xfrm>
              <a:off x="1888075" y="5000650"/>
              <a:ext cx="6425" cy="6425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0" y="1"/>
                  </a:moveTo>
                  <a:lnTo>
                    <a:pt x="0" y="257"/>
                  </a:lnTo>
                  <a:lnTo>
                    <a:pt x="256" y="25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44"/>
            <p:cNvSpPr/>
            <p:nvPr/>
          </p:nvSpPr>
          <p:spPr>
            <a:xfrm>
              <a:off x="1875275" y="5000650"/>
              <a:ext cx="6175" cy="6425"/>
            </a:xfrm>
            <a:custGeom>
              <a:avLst/>
              <a:gdLst/>
              <a:ahLst/>
              <a:cxnLst/>
              <a:rect l="l" t="t" r="r" b="b"/>
              <a:pathLst>
                <a:path w="2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46" y="25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44"/>
            <p:cNvSpPr/>
            <p:nvPr/>
          </p:nvSpPr>
          <p:spPr>
            <a:xfrm>
              <a:off x="1932100" y="4885275"/>
              <a:ext cx="116900" cy="181825"/>
            </a:xfrm>
            <a:custGeom>
              <a:avLst/>
              <a:gdLst/>
              <a:ahLst/>
              <a:cxnLst/>
              <a:rect l="l" t="t" r="r" b="b"/>
              <a:pathLst>
                <a:path w="4676" h="7273" extrusionOk="0">
                  <a:moveTo>
                    <a:pt x="0" y="1"/>
                  </a:moveTo>
                  <a:lnTo>
                    <a:pt x="0" y="7273"/>
                  </a:lnTo>
                  <a:lnTo>
                    <a:pt x="4675" y="7273"/>
                  </a:lnTo>
                  <a:lnTo>
                    <a:pt x="467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44"/>
            <p:cNvSpPr/>
            <p:nvPr/>
          </p:nvSpPr>
          <p:spPr>
            <a:xfrm>
              <a:off x="1941700" y="4909125"/>
              <a:ext cx="96950" cy="7675"/>
            </a:xfrm>
            <a:custGeom>
              <a:avLst/>
              <a:gdLst/>
              <a:ahLst/>
              <a:cxnLst/>
              <a:rect l="l" t="t" r="r" b="b"/>
              <a:pathLst>
                <a:path w="3878" h="307" extrusionOk="0">
                  <a:moveTo>
                    <a:pt x="1" y="1"/>
                  </a:moveTo>
                  <a:lnTo>
                    <a:pt x="1" y="306"/>
                  </a:lnTo>
                  <a:lnTo>
                    <a:pt x="3878" y="306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44"/>
            <p:cNvSpPr/>
            <p:nvPr/>
          </p:nvSpPr>
          <p:spPr>
            <a:xfrm>
              <a:off x="1941700" y="4928100"/>
              <a:ext cx="96950" cy="7625"/>
            </a:xfrm>
            <a:custGeom>
              <a:avLst/>
              <a:gdLst/>
              <a:ahLst/>
              <a:cxnLst/>
              <a:rect l="l" t="t" r="r" b="b"/>
              <a:pathLst>
                <a:path w="3878" h="305" extrusionOk="0">
                  <a:moveTo>
                    <a:pt x="1" y="0"/>
                  </a:moveTo>
                  <a:lnTo>
                    <a:pt x="1" y="305"/>
                  </a:lnTo>
                  <a:lnTo>
                    <a:pt x="3878" y="305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44"/>
            <p:cNvSpPr/>
            <p:nvPr/>
          </p:nvSpPr>
          <p:spPr>
            <a:xfrm>
              <a:off x="1941700" y="4947025"/>
              <a:ext cx="96950" cy="7650"/>
            </a:xfrm>
            <a:custGeom>
              <a:avLst/>
              <a:gdLst/>
              <a:ahLst/>
              <a:cxnLst/>
              <a:rect l="l" t="t" r="r" b="b"/>
              <a:pathLst>
                <a:path w="3878" h="306" extrusionOk="0">
                  <a:moveTo>
                    <a:pt x="1" y="0"/>
                  </a:moveTo>
                  <a:lnTo>
                    <a:pt x="1" y="306"/>
                  </a:lnTo>
                  <a:lnTo>
                    <a:pt x="3878" y="306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44"/>
            <p:cNvSpPr/>
            <p:nvPr/>
          </p:nvSpPr>
          <p:spPr>
            <a:xfrm>
              <a:off x="1941700" y="4965975"/>
              <a:ext cx="96950" cy="7650"/>
            </a:xfrm>
            <a:custGeom>
              <a:avLst/>
              <a:gdLst/>
              <a:ahLst/>
              <a:cxnLst/>
              <a:rect l="l" t="t" r="r" b="b"/>
              <a:pathLst>
                <a:path w="3878" h="306" extrusionOk="0">
                  <a:moveTo>
                    <a:pt x="1" y="1"/>
                  </a:moveTo>
                  <a:lnTo>
                    <a:pt x="1" y="305"/>
                  </a:lnTo>
                  <a:lnTo>
                    <a:pt x="3878" y="305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44"/>
            <p:cNvSpPr/>
            <p:nvPr/>
          </p:nvSpPr>
          <p:spPr>
            <a:xfrm>
              <a:off x="2399800" y="4887975"/>
              <a:ext cx="49950" cy="179125"/>
            </a:xfrm>
            <a:custGeom>
              <a:avLst/>
              <a:gdLst/>
              <a:ahLst/>
              <a:cxnLst/>
              <a:rect l="l" t="t" r="r" b="b"/>
              <a:pathLst>
                <a:path w="1998" h="7165" extrusionOk="0">
                  <a:moveTo>
                    <a:pt x="0" y="1"/>
                  </a:moveTo>
                  <a:lnTo>
                    <a:pt x="0" y="7165"/>
                  </a:lnTo>
                  <a:lnTo>
                    <a:pt x="1998" y="7165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44"/>
            <p:cNvSpPr/>
            <p:nvPr/>
          </p:nvSpPr>
          <p:spPr>
            <a:xfrm>
              <a:off x="1820650" y="4997475"/>
              <a:ext cx="1750" cy="69625"/>
            </a:xfrm>
            <a:custGeom>
              <a:avLst/>
              <a:gdLst/>
              <a:ahLst/>
              <a:cxnLst/>
              <a:rect l="l" t="t" r="r" b="b"/>
              <a:pathLst>
                <a:path w="70" h="2785" extrusionOk="0">
                  <a:moveTo>
                    <a:pt x="1" y="0"/>
                  </a:moveTo>
                  <a:lnTo>
                    <a:pt x="1" y="2785"/>
                  </a:lnTo>
                  <a:lnTo>
                    <a:pt x="69" y="278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44"/>
            <p:cNvSpPr/>
            <p:nvPr/>
          </p:nvSpPr>
          <p:spPr>
            <a:xfrm>
              <a:off x="1811050" y="5022575"/>
              <a:ext cx="20950" cy="44525"/>
            </a:xfrm>
            <a:custGeom>
              <a:avLst/>
              <a:gdLst/>
              <a:ahLst/>
              <a:cxnLst/>
              <a:rect l="l" t="t" r="r" b="b"/>
              <a:pathLst>
                <a:path w="838" h="1781" extrusionOk="0">
                  <a:moveTo>
                    <a:pt x="1" y="0"/>
                  </a:moveTo>
                  <a:lnTo>
                    <a:pt x="1" y="1781"/>
                  </a:lnTo>
                  <a:lnTo>
                    <a:pt x="837" y="178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44"/>
            <p:cNvSpPr/>
            <p:nvPr/>
          </p:nvSpPr>
          <p:spPr>
            <a:xfrm>
              <a:off x="1770950" y="4854775"/>
              <a:ext cx="67950" cy="212325"/>
            </a:xfrm>
            <a:custGeom>
              <a:avLst/>
              <a:gdLst/>
              <a:ahLst/>
              <a:cxnLst/>
              <a:rect l="l" t="t" r="r" b="b"/>
              <a:pathLst>
                <a:path w="2718" h="8493" extrusionOk="0">
                  <a:moveTo>
                    <a:pt x="1" y="0"/>
                  </a:moveTo>
                  <a:lnTo>
                    <a:pt x="1" y="8493"/>
                  </a:lnTo>
                  <a:lnTo>
                    <a:pt x="2717" y="8493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44"/>
            <p:cNvSpPr/>
            <p:nvPr/>
          </p:nvSpPr>
          <p:spPr>
            <a:xfrm>
              <a:off x="2048475" y="4806050"/>
              <a:ext cx="57350" cy="261050"/>
            </a:xfrm>
            <a:custGeom>
              <a:avLst/>
              <a:gdLst/>
              <a:ahLst/>
              <a:cxnLst/>
              <a:rect l="l" t="t" r="r" b="b"/>
              <a:pathLst>
                <a:path w="2294" h="10442" extrusionOk="0">
                  <a:moveTo>
                    <a:pt x="1" y="1"/>
                  </a:moveTo>
                  <a:lnTo>
                    <a:pt x="1" y="10442"/>
                  </a:lnTo>
                  <a:lnTo>
                    <a:pt x="2293" y="10442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44"/>
            <p:cNvSpPr/>
            <p:nvPr/>
          </p:nvSpPr>
          <p:spPr>
            <a:xfrm>
              <a:off x="1821375" y="4862650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44"/>
            <p:cNvSpPr/>
            <p:nvPr/>
          </p:nvSpPr>
          <p:spPr>
            <a:xfrm>
              <a:off x="1808350" y="48626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44"/>
            <p:cNvSpPr/>
            <p:nvPr/>
          </p:nvSpPr>
          <p:spPr>
            <a:xfrm>
              <a:off x="1795300" y="4862650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44"/>
            <p:cNvSpPr/>
            <p:nvPr/>
          </p:nvSpPr>
          <p:spPr>
            <a:xfrm>
              <a:off x="1782525" y="48626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44"/>
            <p:cNvSpPr/>
            <p:nvPr/>
          </p:nvSpPr>
          <p:spPr>
            <a:xfrm>
              <a:off x="1821375" y="4879375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44"/>
            <p:cNvSpPr/>
            <p:nvPr/>
          </p:nvSpPr>
          <p:spPr>
            <a:xfrm>
              <a:off x="1808350" y="48793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44"/>
            <p:cNvSpPr/>
            <p:nvPr/>
          </p:nvSpPr>
          <p:spPr>
            <a:xfrm>
              <a:off x="1795300" y="4879375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44"/>
            <p:cNvSpPr/>
            <p:nvPr/>
          </p:nvSpPr>
          <p:spPr>
            <a:xfrm>
              <a:off x="1782525" y="48793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1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44"/>
            <p:cNvSpPr/>
            <p:nvPr/>
          </p:nvSpPr>
          <p:spPr>
            <a:xfrm>
              <a:off x="1821375" y="4896100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44"/>
            <p:cNvSpPr/>
            <p:nvPr/>
          </p:nvSpPr>
          <p:spPr>
            <a:xfrm>
              <a:off x="1808350" y="48961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44"/>
            <p:cNvSpPr/>
            <p:nvPr/>
          </p:nvSpPr>
          <p:spPr>
            <a:xfrm>
              <a:off x="1795300" y="4896100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44"/>
            <p:cNvSpPr/>
            <p:nvPr/>
          </p:nvSpPr>
          <p:spPr>
            <a:xfrm>
              <a:off x="1782525" y="489610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1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44"/>
            <p:cNvSpPr/>
            <p:nvPr/>
          </p:nvSpPr>
          <p:spPr>
            <a:xfrm>
              <a:off x="1821375" y="4912825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44"/>
            <p:cNvSpPr/>
            <p:nvPr/>
          </p:nvSpPr>
          <p:spPr>
            <a:xfrm>
              <a:off x="1808350" y="49128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44"/>
            <p:cNvSpPr/>
            <p:nvPr/>
          </p:nvSpPr>
          <p:spPr>
            <a:xfrm>
              <a:off x="1795300" y="4912825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44"/>
            <p:cNvSpPr/>
            <p:nvPr/>
          </p:nvSpPr>
          <p:spPr>
            <a:xfrm>
              <a:off x="1782525" y="49128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44"/>
            <p:cNvSpPr/>
            <p:nvPr/>
          </p:nvSpPr>
          <p:spPr>
            <a:xfrm>
              <a:off x="1821375" y="4929575"/>
              <a:ext cx="6200" cy="6150"/>
            </a:xfrm>
            <a:custGeom>
              <a:avLst/>
              <a:gdLst/>
              <a:ahLst/>
              <a:cxnLst/>
              <a:rect l="l" t="t" r="r" b="b"/>
              <a:pathLst>
                <a:path w="248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44"/>
            <p:cNvSpPr/>
            <p:nvPr/>
          </p:nvSpPr>
          <p:spPr>
            <a:xfrm>
              <a:off x="1808350" y="4929575"/>
              <a:ext cx="6175" cy="6150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44"/>
            <p:cNvSpPr/>
            <p:nvPr/>
          </p:nvSpPr>
          <p:spPr>
            <a:xfrm>
              <a:off x="1795300" y="4929575"/>
              <a:ext cx="6200" cy="6150"/>
            </a:xfrm>
            <a:custGeom>
              <a:avLst/>
              <a:gdLst/>
              <a:ahLst/>
              <a:cxnLst/>
              <a:rect l="l" t="t" r="r" b="b"/>
              <a:pathLst>
                <a:path w="248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44"/>
            <p:cNvSpPr/>
            <p:nvPr/>
          </p:nvSpPr>
          <p:spPr>
            <a:xfrm>
              <a:off x="1782525" y="4929575"/>
              <a:ext cx="6175" cy="6150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0" y="0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44"/>
            <p:cNvSpPr/>
            <p:nvPr/>
          </p:nvSpPr>
          <p:spPr>
            <a:xfrm>
              <a:off x="1821375" y="4946300"/>
              <a:ext cx="6200" cy="6150"/>
            </a:xfrm>
            <a:custGeom>
              <a:avLst/>
              <a:gdLst/>
              <a:ahLst/>
              <a:cxnLst/>
              <a:rect l="l" t="t" r="r" b="b"/>
              <a:pathLst>
                <a:path w="248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44"/>
            <p:cNvSpPr/>
            <p:nvPr/>
          </p:nvSpPr>
          <p:spPr>
            <a:xfrm>
              <a:off x="1808350" y="4946300"/>
              <a:ext cx="6175" cy="6150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44"/>
            <p:cNvSpPr/>
            <p:nvPr/>
          </p:nvSpPr>
          <p:spPr>
            <a:xfrm>
              <a:off x="1795300" y="4946300"/>
              <a:ext cx="6200" cy="6150"/>
            </a:xfrm>
            <a:custGeom>
              <a:avLst/>
              <a:gdLst/>
              <a:ahLst/>
              <a:cxnLst/>
              <a:rect l="l" t="t" r="r" b="b"/>
              <a:pathLst>
                <a:path w="248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44"/>
            <p:cNvSpPr/>
            <p:nvPr/>
          </p:nvSpPr>
          <p:spPr>
            <a:xfrm>
              <a:off x="1782525" y="4946300"/>
              <a:ext cx="6175" cy="6150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0" y="0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44"/>
            <p:cNvSpPr/>
            <p:nvPr/>
          </p:nvSpPr>
          <p:spPr>
            <a:xfrm>
              <a:off x="1821375" y="4963025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44"/>
            <p:cNvSpPr/>
            <p:nvPr/>
          </p:nvSpPr>
          <p:spPr>
            <a:xfrm>
              <a:off x="1808350" y="49630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44"/>
            <p:cNvSpPr/>
            <p:nvPr/>
          </p:nvSpPr>
          <p:spPr>
            <a:xfrm>
              <a:off x="1795300" y="4963025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44"/>
            <p:cNvSpPr/>
            <p:nvPr/>
          </p:nvSpPr>
          <p:spPr>
            <a:xfrm>
              <a:off x="1782525" y="496302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1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44"/>
            <p:cNvSpPr/>
            <p:nvPr/>
          </p:nvSpPr>
          <p:spPr>
            <a:xfrm>
              <a:off x="1821375" y="4979750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44"/>
            <p:cNvSpPr/>
            <p:nvPr/>
          </p:nvSpPr>
          <p:spPr>
            <a:xfrm>
              <a:off x="1808350" y="49797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44"/>
            <p:cNvSpPr/>
            <p:nvPr/>
          </p:nvSpPr>
          <p:spPr>
            <a:xfrm>
              <a:off x="1795300" y="4979750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44"/>
            <p:cNvSpPr/>
            <p:nvPr/>
          </p:nvSpPr>
          <p:spPr>
            <a:xfrm>
              <a:off x="1782525" y="4979750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1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44"/>
            <p:cNvSpPr/>
            <p:nvPr/>
          </p:nvSpPr>
          <p:spPr>
            <a:xfrm>
              <a:off x="1821375" y="4996475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44"/>
            <p:cNvSpPr/>
            <p:nvPr/>
          </p:nvSpPr>
          <p:spPr>
            <a:xfrm>
              <a:off x="1808350" y="49964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1"/>
                  </a:moveTo>
                  <a:lnTo>
                    <a:pt x="1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44"/>
            <p:cNvSpPr/>
            <p:nvPr/>
          </p:nvSpPr>
          <p:spPr>
            <a:xfrm>
              <a:off x="1795300" y="4996475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1"/>
                  </a:moveTo>
                  <a:lnTo>
                    <a:pt x="1" y="247"/>
                  </a:lnTo>
                  <a:lnTo>
                    <a:pt x="247" y="247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44"/>
            <p:cNvSpPr/>
            <p:nvPr/>
          </p:nvSpPr>
          <p:spPr>
            <a:xfrm>
              <a:off x="1782525" y="49964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6" y="247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44"/>
            <p:cNvSpPr/>
            <p:nvPr/>
          </p:nvSpPr>
          <p:spPr>
            <a:xfrm>
              <a:off x="1821375" y="5013225"/>
              <a:ext cx="6200" cy="6150"/>
            </a:xfrm>
            <a:custGeom>
              <a:avLst/>
              <a:gdLst/>
              <a:ahLst/>
              <a:cxnLst/>
              <a:rect l="l" t="t" r="r" b="b"/>
              <a:pathLst>
                <a:path w="248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44"/>
            <p:cNvSpPr/>
            <p:nvPr/>
          </p:nvSpPr>
          <p:spPr>
            <a:xfrm>
              <a:off x="1808350" y="5013225"/>
              <a:ext cx="6175" cy="6150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44"/>
            <p:cNvSpPr/>
            <p:nvPr/>
          </p:nvSpPr>
          <p:spPr>
            <a:xfrm>
              <a:off x="1795300" y="5013225"/>
              <a:ext cx="6200" cy="6150"/>
            </a:xfrm>
            <a:custGeom>
              <a:avLst/>
              <a:gdLst/>
              <a:ahLst/>
              <a:cxnLst/>
              <a:rect l="l" t="t" r="r" b="b"/>
              <a:pathLst>
                <a:path w="248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44"/>
            <p:cNvSpPr/>
            <p:nvPr/>
          </p:nvSpPr>
          <p:spPr>
            <a:xfrm>
              <a:off x="1782525" y="5013225"/>
              <a:ext cx="6175" cy="6150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0" y="0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44"/>
            <p:cNvSpPr/>
            <p:nvPr/>
          </p:nvSpPr>
          <p:spPr>
            <a:xfrm>
              <a:off x="1821375" y="5029950"/>
              <a:ext cx="6200" cy="6150"/>
            </a:xfrm>
            <a:custGeom>
              <a:avLst/>
              <a:gdLst/>
              <a:ahLst/>
              <a:cxnLst/>
              <a:rect l="l" t="t" r="r" b="b"/>
              <a:pathLst>
                <a:path w="248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44"/>
            <p:cNvSpPr/>
            <p:nvPr/>
          </p:nvSpPr>
          <p:spPr>
            <a:xfrm>
              <a:off x="1808350" y="5029950"/>
              <a:ext cx="6175" cy="6150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44"/>
            <p:cNvSpPr/>
            <p:nvPr/>
          </p:nvSpPr>
          <p:spPr>
            <a:xfrm>
              <a:off x="1795300" y="5029950"/>
              <a:ext cx="6200" cy="6150"/>
            </a:xfrm>
            <a:custGeom>
              <a:avLst/>
              <a:gdLst/>
              <a:ahLst/>
              <a:cxnLst/>
              <a:rect l="l" t="t" r="r" b="b"/>
              <a:pathLst>
                <a:path w="248" h="246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44"/>
            <p:cNvSpPr/>
            <p:nvPr/>
          </p:nvSpPr>
          <p:spPr>
            <a:xfrm>
              <a:off x="1782525" y="5029950"/>
              <a:ext cx="6175" cy="6150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0" y="0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44"/>
            <p:cNvSpPr/>
            <p:nvPr/>
          </p:nvSpPr>
          <p:spPr>
            <a:xfrm>
              <a:off x="1821375" y="5046675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44"/>
            <p:cNvSpPr/>
            <p:nvPr/>
          </p:nvSpPr>
          <p:spPr>
            <a:xfrm>
              <a:off x="1808350" y="50466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" y="0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44"/>
            <p:cNvSpPr/>
            <p:nvPr/>
          </p:nvSpPr>
          <p:spPr>
            <a:xfrm>
              <a:off x="1795300" y="5046675"/>
              <a:ext cx="6200" cy="6175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" y="0"/>
                  </a:moveTo>
                  <a:lnTo>
                    <a:pt x="1" y="246"/>
                  </a:lnTo>
                  <a:lnTo>
                    <a:pt x="247" y="24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44"/>
            <p:cNvSpPr/>
            <p:nvPr/>
          </p:nvSpPr>
          <p:spPr>
            <a:xfrm>
              <a:off x="1782525" y="5046675"/>
              <a:ext cx="6175" cy="6175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0" y="0"/>
                  </a:moveTo>
                  <a:lnTo>
                    <a:pt x="0" y="246"/>
                  </a:lnTo>
                  <a:lnTo>
                    <a:pt x="246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44"/>
            <p:cNvSpPr/>
            <p:nvPr/>
          </p:nvSpPr>
          <p:spPr>
            <a:xfrm>
              <a:off x="1718050" y="4485250"/>
              <a:ext cx="56125" cy="614325"/>
            </a:xfrm>
            <a:custGeom>
              <a:avLst/>
              <a:gdLst/>
              <a:ahLst/>
              <a:cxnLst/>
              <a:rect l="l" t="t" r="r" b="b"/>
              <a:pathLst>
                <a:path w="2245" h="24573" extrusionOk="0">
                  <a:moveTo>
                    <a:pt x="1" y="0"/>
                  </a:moveTo>
                  <a:lnTo>
                    <a:pt x="1" y="24573"/>
                  </a:lnTo>
                  <a:lnTo>
                    <a:pt x="2244" y="24573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44"/>
            <p:cNvSpPr/>
            <p:nvPr/>
          </p:nvSpPr>
          <p:spPr>
            <a:xfrm>
              <a:off x="2087575" y="4615875"/>
              <a:ext cx="142975" cy="420225"/>
            </a:xfrm>
            <a:custGeom>
              <a:avLst/>
              <a:gdLst/>
              <a:ahLst/>
              <a:cxnLst/>
              <a:rect l="l" t="t" r="r" b="b"/>
              <a:pathLst>
                <a:path w="5719" h="16809" extrusionOk="0">
                  <a:moveTo>
                    <a:pt x="473" y="0"/>
                  </a:moveTo>
                  <a:lnTo>
                    <a:pt x="1" y="149"/>
                  </a:lnTo>
                  <a:lnTo>
                    <a:pt x="5246" y="16809"/>
                  </a:lnTo>
                  <a:lnTo>
                    <a:pt x="5719" y="16662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44"/>
            <p:cNvSpPr/>
            <p:nvPr/>
          </p:nvSpPr>
          <p:spPr>
            <a:xfrm>
              <a:off x="2145150" y="4621775"/>
              <a:ext cx="49500" cy="73825"/>
            </a:xfrm>
            <a:custGeom>
              <a:avLst/>
              <a:gdLst/>
              <a:ahLst/>
              <a:cxnLst/>
              <a:rect l="l" t="t" r="r" b="b"/>
              <a:pathLst>
                <a:path w="1980" h="2953" extrusionOk="0">
                  <a:moveTo>
                    <a:pt x="552" y="1"/>
                  </a:moveTo>
                  <a:lnTo>
                    <a:pt x="1" y="326"/>
                  </a:lnTo>
                  <a:lnTo>
                    <a:pt x="1575" y="2953"/>
                  </a:lnTo>
                  <a:cubicBezTo>
                    <a:pt x="1881" y="2776"/>
                    <a:pt x="1979" y="2382"/>
                    <a:pt x="1792" y="2078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44"/>
            <p:cNvSpPr/>
            <p:nvPr/>
          </p:nvSpPr>
          <p:spPr>
            <a:xfrm>
              <a:off x="2029775" y="4944100"/>
              <a:ext cx="388500" cy="138525"/>
            </a:xfrm>
            <a:custGeom>
              <a:avLst/>
              <a:gdLst/>
              <a:ahLst/>
              <a:cxnLst/>
              <a:rect l="l" t="t" r="r" b="b"/>
              <a:pathLst>
                <a:path w="15540" h="5541" extrusionOk="0">
                  <a:moveTo>
                    <a:pt x="5511" y="0"/>
                  </a:moveTo>
                  <a:cubicBezTo>
                    <a:pt x="4148" y="0"/>
                    <a:pt x="2871" y="717"/>
                    <a:pt x="2155" y="1909"/>
                  </a:cubicBezTo>
                  <a:lnTo>
                    <a:pt x="1" y="5540"/>
                  </a:lnTo>
                  <a:lnTo>
                    <a:pt x="15539" y="5540"/>
                  </a:lnTo>
                  <a:lnTo>
                    <a:pt x="14664" y="3001"/>
                  </a:lnTo>
                  <a:cubicBezTo>
                    <a:pt x="14102" y="1742"/>
                    <a:pt x="12921" y="865"/>
                    <a:pt x="11554" y="698"/>
                  </a:cubicBezTo>
                  <a:lnTo>
                    <a:pt x="5984" y="29"/>
                  </a:lnTo>
                  <a:cubicBezTo>
                    <a:pt x="5826" y="10"/>
                    <a:pt x="5668" y="0"/>
                    <a:pt x="5511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44"/>
            <p:cNvSpPr/>
            <p:nvPr/>
          </p:nvSpPr>
          <p:spPr>
            <a:xfrm>
              <a:off x="2283675" y="5003875"/>
              <a:ext cx="60050" cy="52900"/>
            </a:xfrm>
            <a:custGeom>
              <a:avLst/>
              <a:gdLst/>
              <a:ahLst/>
              <a:cxnLst/>
              <a:rect l="l" t="t" r="r" b="b"/>
              <a:pathLst>
                <a:path w="2402" h="2116" extrusionOk="0">
                  <a:moveTo>
                    <a:pt x="945" y="0"/>
                  </a:moveTo>
                  <a:lnTo>
                    <a:pt x="0" y="2116"/>
                  </a:lnTo>
                  <a:lnTo>
                    <a:pt x="2225" y="2116"/>
                  </a:lnTo>
                  <a:lnTo>
                    <a:pt x="2303" y="1496"/>
                  </a:lnTo>
                  <a:cubicBezTo>
                    <a:pt x="2402" y="698"/>
                    <a:pt x="1781" y="0"/>
                    <a:pt x="974" y="0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44"/>
            <p:cNvSpPr/>
            <p:nvPr/>
          </p:nvSpPr>
          <p:spPr>
            <a:xfrm>
              <a:off x="2295000" y="5020825"/>
              <a:ext cx="49450" cy="2975"/>
            </a:xfrm>
            <a:custGeom>
              <a:avLst/>
              <a:gdLst/>
              <a:ahLst/>
              <a:cxnLst/>
              <a:rect l="l" t="t" r="r" b="b"/>
              <a:pathLst>
                <a:path w="1978" h="119" extrusionOk="0">
                  <a:moveTo>
                    <a:pt x="0" y="1"/>
                  </a:moveTo>
                  <a:lnTo>
                    <a:pt x="0" y="119"/>
                  </a:lnTo>
                  <a:lnTo>
                    <a:pt x="1978" y="119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44"/>
            <p:cNvSpPr/>
            <p:nvPr/>
          </p:nvSpPr>
          <p:spPr>
            <a:xfrm>
              <a:off x="2289575" y="5028475"/>
              <a:ext cx="54875" cy="3450"/>
            </a:xfrm>
            <a:custGeom>
              <a:avLst/>
              <a:gdLst/>
              <a:ahLst/>
              <a:cxnLst/>
              <a:rect l="l" t="t" r="r" b="b"/>
              <a:pathLst>
                <a:path w="2195" h="138" extrusionOk="0">
                  <a:moveTo>
                    <a:pt x="1" y="0"/>
                  </a:moveTo>
                  <a:lnTo>
                    <a:pt x="1" y="138"/>
                  </a:lnTo>
                  <a:lnTo>
                    <a:pt x="2195" y="138"/>
                  </a:lnTo>
                  <a:lnTo>
                    <a:pt x="2195" y="0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44"/>
            <p:cNvSpPr/>
            <p:nvPr/>
          </p:nvSpPr>
          <p:spPr>
            <a:xfrm>
              <a:off x="2289575" y="5036350"/>
              <a:ext cx="54875" cy="3700"/>
            </a:xfrm>
            <a:custGeom>
              <a:avLst/>
              <a:gdLst/>
              <a:ahLst/>
              <a:cxnLst/>
              <a:rect l="l" t="t" r="r" b="b"/>
              <a:pathLst>
                <a:path w="2195" h="148" extrusionOk="0">
                  <a:moveTo>
                    <a:pt x="1" y="0"/>
                  </a:moveTo>
                  <a:lnTo>
                    <a:pt x="1" y="147"/>
                  </a:lnTo>
                  <a:lnTo>
                    <a:pt x="2195" y="147"/>
                  </a:lnTo>
                  <a:lnTo>
                    <a:pt x="2195" y="0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44"/>
            <p:cNvSpPr/>
            <p:nvPr/>
          </p:nvSpPr>
          <p:spPr>
            <a:xfrm>
              <a:off x="2292275" y="5012475"/>
              <a:ext cx="54650" cy="3725"/>
            </a:xfrm>
            <a:custGeom>
              <a:avLst/>
              <a:gdLst/>
              <a:ahLst/>
              <a:cxnLst/>
              <a:rect l="l" t="t" r="r" b="b"/>
              <a:pathLst>
                <a:path w="2186" h="149" extrusionOk="0">
                  <a:moveTo>
                    <a:pt x="1" y="0"/>
                  </a:moveTo>
                  <a:lnTo>
                    <a:pt x="1" y="148"/>
                  </a:lnTo>
                  <a:lnTo>
                    <a:pt x="2185" y="14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44"/>
            <p:cNvSpPr/>
            <p:nvPr/>
          </p:nvSpPr>
          <p:spPr>
            <a:xfrm>
              <a:off x="1925700" y="4803600"/>
              <a:ext cx="79725" cy="68175"/>
            </a:xfrm>
            <a:custGeom>
              <a:avLst/>
              <a:gdLst/>
              <a:ahLst/>
              <a:cxnLst/>
              <a:rect l="l" t="t" r="r" b="b"/>
              <a:pathLst>
                <a:path w="3189" h="2727" extrusionOk="0">
                  <a:moveTo>
                    <a:pt x="434" y="1"/>
                  </a:moveTo>
                  <a:lnTo>
                    <a:pt x="1" y="2451"/>
                  </a:lnTo>
                  <a:lnTo>
                    <a:pt x="3061" y="2726"/>
                  </a:lnTo>
                  <a:lnTo>
                    <a:pt x="3130" y="1654"/>
                  </a:lnTo>
                  <a:lnTo>
                    <a:pt x="3189" y="650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44"/>
            <p:cNvSpPr/>
            <p:nvPr/>
          </p:nvSpPr>
          <p:spPr>
            <a:xfrm>
              <a:off x="2043300" y="4755625"/>
              <a:ext cx="20700" cy="34725"/>
            </a:xfrm>
            <a:custGeom>
              <a:avLst/>
              <a:gdLst/>
              <a:ahLst/>
              <a:cxnLst/>
              <a:rect l="l" t="t" r="r" b="b"/>
              <a:pathLst>
                <a:path w="828" h="1389" extrusionOk="0">
                  <a:moveTo>
                    <a:pt x="0" y="0"/>
                  </a:moveTo>
                  <a:cubicBezTo>
                    <a:pt x="70" y="542"/>
                    <a:pt x="158" y="965"/>
                    <a:pt x="247" y="1388"/>
                  </a:cubicBezTo>
                  <a:cubicBezTo>
                    <a:pt x="394" y="1250"/>
                    <a:pt x="542" y="1102"/>
                    <a:pt x="680" y="965"/>
                  </a:cubicBezTo>
                  <a:cubicBezTo>
                    <a:pt x="729" y="925"/>
                    <a:pt x="768" y="876"/>
                    <a:pt x="798" y="827"/>
                  </a:cubicBezTo>
                  <a:cubicBezTo>
                    <a:pt x="827" y="768"/>
                    <a:pt x="827" y="699"/>
                    <a:pt x="788" y="650"/>
                  </a:cubicBezTo>
                  <a:cubicBezTo>
                    <a:pt x="739" y="581"/>
                    <a:pt x="641" y="581"/>
                    <a:pt x="552" y="562"/>
                  </a:cubicBezTo>
                  <a:cubicBezTo>
                    <a:pt x="424" y="542"/>
                    <a:pt x="306" y="453"/>
                    <a:pt x="217" y="345"/>
                  </a:cubicBezTo>
                  <a:cubicBezTo>
                    <a:pt x="129" y="247"/>
                    <a:pt x="60" y="118"/>
                    <a:pt x="0" y="0"/>
                  </a:cubicBez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44"/>
            <p:cNvSpPr/>
            <p:nvPr/>
          </p:nvSpPr>
          <p:spPr>
            <a:xfrm>
              <a:off x="1919075" y="4686675"/>
              <a:ext cx="134850" cy="155200"/>
            </a:xfrm>
            <a:custGeom>
              <a:avLst/>
              <a:gdLst/>
              <a:ahLst/>
              <a:cxnLst/>
              <a:rect l="l" t="t" r="r" b="b"/>
              <a:pathLst>
                <a:path w="5394" h="6208" extrusionOk="0">
                  <a:moveTo>
                    <a:pt x="2733" y="1"/>
                  </a:moveTo>
                  <a:cubicBezTo>
                    <a:pt x="1696" y="1"/>
                    <a:pt x="883" y="614"/>
                    <a:pt x="482" y="1341"/>
                  </a:cubicBezTo>
                  <a:cubicBezTo>
                    <a:pt x="0" y="2198"/>
                    <a:pt x="40" y="3300"/>
                    <a:pt x="482" y="4175"/>
                  </a:cubicBezTo>
                  <a:cubicBezTo>
                    <a:pt x="935" y="5052"/>
                    <a:pt x="1761" y="5701"/>
                    <a:pt x="2686" y="6025"/>
                  </a:cubicBezTo>
                  <a:cubicBezTo>
                    <a:pt x="2997" y="6137"/>
                    <a:pt x="3343" y="6208"/>
                    <a:pt x="3679" y="6208"/>
                  </a:cubicBezTo>
                  <a:cubicBezTo>
                    <a:pt x="4087" y="6208"/>
                    <a:pt x="4481" y="6103"/>
                    <a:pt x="4783" y="5839"/>
                  </a:cubicBezTo>
                  <a:cubicBezTo>
                    <a:pt x="5127" y="5544"/>
                    <a:pt x="5304" y="5081"/>
                    <a:pt x="5343" y="4638"/>
                  </a:cubicBezTo>
                  <a:cubicBezTo>
                    <a:pt x="5393" y="4186"/>
                    <a:pt x="5324" y="3733"/>
                    <a:pt x="5265" y="3280"/>
                  </a:cubicBezTo>
                  <a:cubicBezTo>
                    <a:pt x="5166" y="2620"/>
                    <a:pt x="5068" y="1942"/>
                    <a:pt x="4773" y="1341"/>
                  </a:cubicBezTo>
                  <a:cubicBezTo>
                    <a:pt x="4477" y="741"/>
                    <a:pt x="3966" y="210"/>
                    <a:pt x="3307" y="62"/>
                  </a:cubicBezTo>
                  <a:cubicBezTo>
                    <a:pt x="3109" y="20"/>
                    <a:pt x="2918" y="1"/>
                    <a:pt x="2733" y="1"/>
                  </a:cubicBez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44"/>
            <p:cNvSpPr/>
            <p:nvPr/>
          </p:nvSpPr>
          <p:spPr>
            <a:xfrm>
              <a:off x="1913650" y="4693650"/>
              <a:ext cx="135075" cy="123250"/>
            </a:xfrm>
            <a:custGeom>
              <a:avLst/>
              <a:gdLst/>
              <a:ahLst/>
              <a:cxnLst/>
              <a:rect l="l" t="t" r="r" b="b"/>
              <a:pathLst>
                <a:path w="5403" h="4930" extrusionOk="0">
                  <a:moveTo>
                    <a:pt x="3156" y="0"/>
                  </a:moveTo>
                  <a:cubicBezTo>
                    <a:pt x="2875" y="0"/>
                    <a:pt x="2591" y="45"/>
                    <a:pt x="2313" y="137"/>
                  </a:cubicBezTo>
                  <a:lnTo>
                    <a:pt x="2067" y="226"/>
                  </a:lnTo>
                  <a:cubicBezTo>
                    <a:pt x="768" y="659"/>
                    <a:pt x="1" y="1997"/>
                    <a:pt x="296" y="3326"/>
                  </a:cubicBezTo>
                  <a:lnTo>
                    <a:pt x="817" y="4930"/>
                  </a:lnTo>
                  <a:lnTo>
                    <a:pt x="1604" y="2243"/>
                  </a:lnTo>
                  <a:cubicBezTo>
                    <a:pt x="4370" y="2243"/>
                    <a:pt x="5403" y="1210"/>
                    <a:pt x="5403" y="1210"/>
                  </a:cubicBezTo>
                  <a:cubicBezTo>
                    <a:pt x="4895" y="441"/>
                    <a:pt x="4042" y="0"/>
                    <a:pt x="31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44"/>
            <p:cNvSpPr/>
            <p:nvPr/>
          </p:nvSpPr>
          <p:spPr>
            <a:xfrm>
              <a:off x="1981075" y="4767450"/>
              <a:ext cx="48725" cy="44225"/>
            </a:xfrm>
            <a:custGeom>
              <a:avLst/>
              <a:gdLst/>
              <a:ahLst/>
              <a:cxnLst/>
              <a:rect l="l" t="t" r="r" b="b"/>
              <a:pathLst>
                <a:path w="1949" h="1769" extrusionOk="0">
                  <a:moveTo>
                    <a:pt x="976" y="1"/>
                  </a:moveTo>
                  <a:cubicBezTo>
                    <a:pt x="745" y="1"/>
                    <a:pt x="515" y="90"/>
                    <a:pt x="344" y="266"/>
                  </a:cubicBezTo>
                  <a:cubicBezTo>
                    <a:pt x="0" y="620"/>
                    <a:pt x="10" y="1180"/>
                    <a:pt x="364" y="1525"/>
                  </a:cubicBezTo>
                  <a:cubicBezTo>
                    <a:pt x="531" y="1688"/>
                    <a:pt x="749" y="1769"/>
                    <a:pt x="969" y="1769"/>
                  </a:cubicBezTo>
                  <a:cubicBezTo>
                    <a:pt x="1202" y="1769"/>
                    <a:pt x="1437" y="1678"/>
                    <a:pt x="1614" y="1495"/>
                  </a:cubicBezTo>
                  <a:cubicBezTo>
                    <a:pt x="1949" y="1151"/>
                    <a:pt x="1938" y="590"/>
                    <a:pt x="1594" y="246"/>
                  </a:cubicBezTo>
                  <a:cubicBezTo>
                    <a:pt x="1421" y="82"/>
                    <a:pt x="1198" y="1"/>
                    <a:pt x="976" y="1"/>
                  </a:cubicBezTo>
                  <a:close/>
                </a:path>
              </a:pathLst>
            </a:custGeom>
            <a:solidFill>
              <a:srgbClr val="A64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44"/>
            <p:cNvSpPr/>
            <p:nvPr/>
          </p:nvSpPr>
          <p:spPr>
            <a:xfrm>
              <a:off x="2030750" y="4753100"/>
              <a:ext cx="9900" cy="7000"/>
            </a:xfrm>
            <a:custGeom>
              <a:avLst/>
              <a:gdLst/>
              <a:ahLst/>
              <a:cxnLst/>
              <a:rect l="l" t="t" r="r" b="b"/>
              <a:pathLst>
                <a:path w="396" h="280" extrusionOk="0">
                  <a:moveTo>
                    <a:pt x="198" y="1"/>
                  </a:moveTo>
                  <a:cubicBezTo>
                    <a:pt x="89" y="1"/>
                    <a:pt x="0" y="141"/>
                    <a:pt x="99" y="239"/>
                  </a:cubicBezTo>
                  <a:cubicBezTo>
                    <a:pt x="128" y="268"/>
                    <a:pt x="160" y="279"/>
                    <a:pt x="191" y="279"/>
                  </a:cubicBezTo>
                  <a:cubicBezTo>
                    <a:pt x="299" y="279"/>
                    <a:pt x="395" y="134"/>
                    <a:pt x="296" y="42"/>
                  </a:cubicBezTo>
                  <a:cubicBezTo>
                    <a:pt x="265" y="13"/>
                    <a:pt x="231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44"/>
            <p:cNvSpPr/>
            <p:nvPr/>
          </p:nvSpPr>
          <p:spPr>
            <a:xfrm>
              <a:off x="2027550" y="4737725"/>
              <a:ext cx="14800" cy="9700"/>
            </a:xfrm>
            <a:custGeom>
              <a:avLst/>
              <a:gdLst/>
              <a:ahLst/>
              <a:cxnLst/>
              <a:rect l="l" t="t" r="r" b="b"/>
              <a:pathLst>
                <a:path w="592" h="388" extrusionOk="0">
                  <a:moveTo>
                    <a:pt x="319" y="1"/>
                  </a:moveTo>
                  <a:cubicBezTo>
                    <a:pt x="184" y="1"/>
                    <a:pt x="64" y="121"/>
                    <a:pt x="20" y="234"/>
                  </a:cubicBezTo>
                  <a:cubicBezTo>
                    <a:pt x="1" y="274"/>
                    <a:pt x="1" y="342"/>
                    <a:pt x="50" y="372"/>
                  </a:cubicBezTo>
                  <a:cubicBezTo>
                    <a:pt x="66" y="384"/>
                    <a:pt x="84" y="387"/>
                    <a:pt x="104" y="387"/>
                  </a:cubicBezTo>
                  <a:cubicBezTo>
                    <a:pt x="134" y="387"/>
                    <a:pt x="168" y="378"/>
                    <a:pt x="197" y="372"/>
                  </a:cubicBezTo>
                  <a:cubicBezTo>
                    <a:pt x="306" y="342"/>
                    <a:pt x="424" y="333"/>
                    <a:pt x="493" y="254"/>
                  </a:cubicBezTo>
                  <a:cubicBezTo>
                    <a:pt x="591" y="165"/>
                    <a:pt x="512" y="38"/>
                    <a:pt x="375" y="8"/>
                  </a:cubicBezTo>
                  <a:cubicBezTo>
                    <a:pt x="356" y="3"/>
                    <a:pt x="337" y="1"/>
                    <a:pt x="3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44"/>
            <p:cNvSpPr/>
            <p:nvPr/>
          </p:nvSpPr>
          <p:spPr>
            <a:xfrm>
              <a:off x="2036400" y="4783875"/>
              <a:ext cx="12325" cy="11375"/>
            </a:xfrm>
            <a:custGeom>
              <a:avLst/>
              <a:gdLst/>
              <a:ahLst/>
              <a:cxnLst/>
              <a:rect l="l" t="t" r="r" b="b"/>
              <a:pathLst>
                <a:path w="493" h="455" extrusionOk="0">
                  <a:moveTo>
                    <a:pt x="66" y="0"/>
                  </a:moveTo>
                  <a:cubicBezTo>
                    <a:pt x="61" y="0"/>
                    <a:pt x="56" y="1"/>
                    <a:pt x="51" y="2"/>
                  </a:cubicBezTo>
                  <a:cubicBezTo>
                    <a:pt x="21" y="12"/>
                    <a:pt x="1" y="42"/>
                    <a:pt x="1" y="71"/>
                  </a:cubicBezTo>
                  <a:cubicBezTo>
                    <a:pt x="40" y="278"/>
                    <a:pt x="217" y="435"/>
                    <a:pt x="424" y="455"/>
                  </a:cubicBezTo>
                  <a:cubicBezTo>
                    <a:pt x="454" y="455"/>
                    <a:pt x="484" y="425"/>
                    <a:pt x="484" y="396"/>
                  </a:cubicBezTo>
                  <a:cubicBezTo>
                    <a:pt x="493" y="366"/>
                    <a:pt x="464" y="337"/>
                    <a:pt x="434" y="327"/>
                  </a:cubicBezTo>
                  <a:cubicBezTo>
                    <a:pt x="287" y="317"/>
                    <a:pt x="149" y="199"/>
                    <a:pt x="119" y="51"/>
                  </a:cubicBezTo>
                  <a:cubicBezTo>
                    <a:pt x="119" y="26"/>
                    <a:pt x="97" y="0"/>
                    <a:pt x="66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44"/>
            <p:cNvSpPr/>
            <p:nvPr/>
          </p:nvSpPr>
          <p:spPr>
            <a:xfrm>
              <a:off x="1953750" y="4649600"/>
              <a:ext cx="24625" cy="24625"/>
            </a:xfrm>
            <a:custGeom>
              <a:avLst/>
              <a:gdLst/>
              <a:ahLst/>
              <a:cxnLst/>
              <a:rect l="l" t="t" r="r" b="b"/>
              <a:pathLst>
                <a:path w="985" h="985" extrusionOk="0">
                  <a:moveTo>
                    <a:pt x="492" y="0"/>
                  </a:moveTo>
                  <a:cubicBezTo>
                    <a:pt x="217" y="0"/>
                    <a:pt x="0" y="217"/>
                    <a:pt x="0" y="492"/>
                  </a:cubicBezTo>
                  <a:cubicBezTo>
                    <a:pt x="0" y="768"/>
                    <a:pt x="217" y="984"/>
                    <a:pt x="492" y="984"/>
                  </a:cubicBezTo>
                  <a:cubicBezTo>
                    <a:pt x="768" y="984"/>
                    <a:pt x="984" y="768"/>
                    <a:pt x="984" y="492"/>
                  </a:cubicBezTo>
                  <a:cubicBezTo>
                    <a:pt x="984" y="217"/>
                    <a:pt x="768" y="0"/>
                    <a:pt x="492" y="0"/>
                  </a:cubicBezTo>
                  <a:close/>
                </a:path>
              </a:pathLst>
            </a:custGeom>
            <a:solidFill>
              <a:srgbClr val="7F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44"/>
            <p:cNvSpPr/>
            <p:nvPr/>
          </p:nvSpPr>
          <p:spPr>
            <a:xfrm>
              <a:off x="1985500" y="4696050"/>
              <a:ext cx="93250" cy="44600"/>
            </a:xfrm>
            <a:custGeom>
              <a:avLst/>
              <a:gdLst/>
              <a:ahLst/>
              <a:cxnLst/>
              <a:rect l="l" t="t" r="r" b="b"/>
              <a:pathLst>
                <a:path w="3730" h="1784" extrusionOk="0">
                  <a:moveTo>
                    <a:pt x="3605" y="0"/>
                  </a:moveTo>
                  <a:cubicBezTo>
                    <a:pt x="3590" y="0"/>
                    <a:pt x="3576" y="4"/>
                    <a:pt x="3563" y="12"/>
                  </a:cubicBezTo>
                  <a:lnTo>
                    <a:pt x="79" y="1567"/>
                  </a:lnTo>
                  <a:cubicBezTo>
                    <a:pt x="29" y="1586"/>
                    <a:pt x="0" y="1655"/>
                    <a:pt x="29" y="1714"/>
                  </a:cubicBezTo>
                  <a:cubicBezTo>
                    <a:pt x="49" y="1753"/>
                    <a:pt x="88" y="1783"/>
                    <a:pt x="128" y="1783"/>
                  </a:cubicBezTo>
                  <a:cubicBezTo>
                    <a:pt x="147" y="1783"/>
                    <a:pt x="158" y="1783"/>
                    <a:pt x="177" y="1773"/>
                  </a:cubicBezTo>
                  <a:lnTo>
                    <a:pt x="3651" y="218"/>
                  </a:lnTo>
                  <a:cubicBezTo>
                    <a:pt x="3710" y="189"/>
                    <a:pt x="3730" y="120"/>
                    <a:pt x="3710" y="71"/>
                  </a:cubicBezTo>
                  <a:cubicBezTo>
                    <a:pt x="3689" y="28"/>
                    <a:pt x="3646" y="0"/>
                    <a:pt x="3605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44"/>
            <p:cNvSpPr/>
            <p:nvPr/>
          </p:nvSpPr>
          <p:spPr>
            <a:xfrm>
              <a:off x="1904800" y="4659650"/>
              <a:ext cx="138525" cy="110250"/>
            </a:xfrm>
            <a:custGeom>
              <a:avLst/>
              <a:gdLst/>
              <a:ahLst/>
              <a:cxnLst/>
              <a:rect l="l" t="t" r="r" b="b"/>
              <a:pathLst>
                <a:path w="5541" h="4410" extrusionOk="0">
                  <a:moveTo>
                    <a:pt x="3238" y="1"/>
                  </a:moveTo>
                  <a:cubicBezTo>
                    <a:pt x="3218" y="1"/>
                    <a:pt x="3199" y="1"/>
                    <a:pt x="3179" y="1"/>
                  </a:cubicBezTo>
                  <a:cubicBezTo>
                    <a:pt x="3041" y="1"/>
                    <a:pt x="2894" y="21"/>
                    <a:pt x="2746" y="41"/>
                  </a:cubicBezTo>
                  <a:lnTo>
                    <a:pt x="2736" y="51"/>
                  </a:lnTo>
                  <a:cubicBezTo>
                    <a:pt x="2490" y="90"/>
                    <a:pt x="2244" y="149"/>
                    <a:pt x="2008" y="218"/>
                  </a:cubicBezTo>
                  <a:cubicBezTo>
                    <a:pt x="207" y="759"/>
                    <a:pt x="0" y="2540"/>
                    <a:pt x="49" y="3594"/>
                  </a:cubicBezTo>
                  <a:cubicBezTo>
                    <a:pt x="59" y="3810"/>
                    <a:pt x="79" y="4086"/>
                    <a:pt x="99" y="4410"/>
                  </a:cubicBezTo>
                  <a:lnTo>
                    <a:pt x="2962" y="3161"/>
                  </a:lnTo>
                  <a:lnTo>
                    <a:pt x="4547" y="2472"/>
                  </a:lnTo>
                  <a:lnTo>
                    <a:pt x="4527" y="2472"/>
                  </a:lnTo>
                  <a:lnTo>
                    <a:pt x="4547" y="2461"/>
                  </a:lnTo>
                  <a:lnTo>
                    <a:pt x="5540" y="2028"/>
                  </a:lnTo>
                  <a:cubicBezTo>
                    <a:pt x="5269" y="1067"/>
                    <a:pt x="4700" y="1"/>
                    <a:pt x="3238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44"/>
            <p:cNvSpPr/>
            <p:nvPr/>
          </p:nvSpPr>
          <p:spPr>
            <a:xfrm>
              <a:off x="1904300" y="4760000"/>
              <a:ext cx="52925" cy="45250"/>
            </a:xfrm>
            <a:custGeom>
              <a:avLst/>
              <a:gdLst/>
              <a:ahLst/>
              <a:cxnLst/>
              <a:rect l="l" t="t" r="r" b="b"/>
              <a:pathLst>
                <a:path w="2117" h="1810" extrusionOk="0">
                  <a:moveTo>
                    <a:pt x="838" y="1"/>
                  </a:moveTo>
                  <a:cubicBezTo>
                    <a:pt x="622" y="1"/>
                    <a:pt x="407" y="69"/>
                    <a:pt x="257" y="219"/>
                  </a:cubicBezTo>
                  <a:cubicBezTo>
                    <a:pt x="60" y="406"/>
                    <a:pt x="1" y="652"/>
                    <a:pt x="50" y="879"/>
                  </a:cubicBezTo>
                  <a:cubicBezTo>
                    <a:pt x="119" y="1203"/>
                    <a:pt x="384" y="1459"/>
                    <a:pt x="679" y="1626"/>
                  </a:cubicBezTo>
                  <a:cubicBezTo>
                    <a:pt x="872" y="1737"/>
                    <a:pt x="1102" y="1810"/>
                    <a:pt x="1322" y="1810"/>
                  </a:cubicBezTo>
                  <a:cubicBezTo>
                    <a:pt x="1495" y="1810"/>
                    <a:pt x="1662" y="1764"/>
                    <a:pt x="1801" y="1656"/>
                  </a:cubicBezTo>
                  <a:cubicBezTo>
                    <a:pt x="2028" y="1469"/>
                    <a:pt x="2116" y="1134"/>
                    <a:pt x="2048" y="849"/>
                  </a:cubicBezTo>
                  <a:cubicBezTo>
                    <a:pt x="1969" y="564"/>
                    <a:pt x="1762" y="327"/>
                    <a:pt x="1497" y="190"/>
                  </a:cubicBezTo>
                  <a:cubicBezTo>
                    <a:pt x="1339" y="101"/>
                    <a:pt x="1171" y="42"/>
                    <a:pt x="994" y="13"/>
                  </a:cubicBezTo>
                  <a:cubicBezTo>
                    <a:pt x="943" y="5"/>
                    <a:pt x="890" y="1"/>
                    <a:pt x="838" y="1"/>
                  </a:cubicBez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44"/>
            <p:cNvSpPr/>
            <p:nvPr/>
          </p:nvSpPr>
          <p:spPr>
            <a:xfrm>
              <a:off x="1884625" y="4848625"/>
              <a:ext cx="161650" cy="319850"/>
            </a:xfrm>
            <a:custGeom>
              <a:avLst/>
              <a:gdLst/>
              <a:ahLst/>
              <a:cxnLst/>
              <a:rect l="l" t="t" r="r" b="b"/>
              <a:pathLst>
                <a:path w="6466" h="12794" extrusionOk="0">
                  <a:moveTo>
                    <a:pt x="1899" y="0"/>
                  </a:moveTo>
                  <a:cubicBezTo>
                    <a:pt x="1899" y="0"/>
                    <a:pt x="0" y="1526"/>
                    <a:pt x="611" y="6633"/>
                  </a:cubicBezTo>
                  <a:cubicBezTo>
                    <a:pt x="926" y="9281"/>
                    <a:pt x="1004" y="11337"/>
                    <a:pt x="1004" y="12793"/>
                  </a:cubicBezTo>
                  <a:lnTo>
                    <a:pt x="6466" y="12793"/>
                  </a:lnTo>
                  <a:cubicBezTo>
                    <a:pt x="6397" y="12321"/>
                    <a:pt x="6347" y="5462"/>
                    <a:pt x="6347" y="4409"/>
                  </a:cubicBezTo>
                  <a:cubicBezTo>
                    <a:pt x="6347" y="2726"/>
                    <a:pt x="4724" y="630"/>
                    <a:pt x="4724" y="630"/>
                  </a:cubicBezTo>
                  <a:lnTo>
                    <a:pt x="189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44"/>
            <p:cNvSpPr/>
            <p:nvPr/>
          </p:nvSpPr>
          <p:spPr>
            <a:xfrm>
              <a:off x="2177125" y="4877150"/>
              <a:ext cx="114950" cy="79750"/>
            </a:xfrm>
            <a:custGeom>
              <a:avLst/>
              <a:gdLst/>
              <a:ahLst/>
              <a:cxnLst/>
              <a:rect l="l" t="t" r="r" b="b"/>
              <a:pathLst>
                <a:path w="4598" h="3190" extrusionOk="0">
                  <a:moveTo>
                    <a:pt x="4311" y="1"/>
                  </a:moveTo>
                  <a:lnTo>
                    <a:pt x="1605" y="2018"/>
                  </a:lnTo>
                  <a:cubicBezTo>
                    <a:pt x="1336" y="2222"/>
                    <a:pt x="1088" y="2302"/>
                    <a:pt x="938" y="2302"/>
                  </a:cubicBezTo>
                  <a:cubicBezTo>
                    <a:pt x="885" y="2302"/>
                    <a:pt x="844" y="2292"/>
                    <a:pt x="818" y="2274"/>
                  </a:cubicBezTo>
                  <a:cubicBezTo>
                    <a:pt x="788" y="2244"/>
                    <a:pt x="798" y="2156"/>
                    <a:pt x="808" y="2087"/>
                  </a:cubicBezTo>
                  <a:lnTo>
                    <a:pt x="1083" y="335"/>
                  </a:lnTo>
                  <a:lnTo>
                    <a:pt x="375" y="335"/>
                  </a:lnTo>
                  <a:lnTo>
                    <a:pt x="99" y="2087"/>
                  </a:lnTo>
                  <a:cubicBezTo>
                    <a:pt x="1" y="2677"/>
                    <a:pt x="228" y="2953"/>
                    <a:pt x="365" y="3051"/>
                  </a:cubicBezTo>
                  <a:cubicBezTo>
                    <a:pt x="493" y="3150"/>
                    <a:pt x="641" y="3189"/>
                    <a:pt x="798" y="3189"/>
                  </a:cubicBezTo>
                  <a:cubicBezTo>
                    <a:pt x="1162" y="3189"/>
                    <a:pt x="1575" y="2983"/>
                    <a:pt x="1890" y="2756"/>
                  </a:cubicBezTo>
                  <a:lnTo>
                    <a:pt x="4597" y="739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44"/>
            <p:cNvSpPr/>
            <p:nvPr/>
          </p:nvSpPr>
          <p:spPr>
            <a:xfrm>
              <a:off x="2145650" y="4933000"/>
              <a:ext cx="59550" cy="89825"/>
            </a:xfrm>
            <a:custGeom>
              <a:avLst/>
              <a:gdLst/>
              <a:ahLst/>
              <a:cxnLst/>
              <a:rect l="l" t="t" r="r" b="b"/>
              <a:pathLst>
                <a:path w="2382" h="3593" extrusionOk="0">
                  <a:moveTo>
                    <a:pt x="1811" y="1"/>
                  </a:moveTo>
                  <a:lnTo>
                    <a:pt x="0" y="3189"/>
                  </a:lnTo>
                  <a:lnTo>
                    <a:pt x="571" y="3592"/>
                  </a:lnTo>
                  <a:lnTo>
                    <a:pt x="2382" y="414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44"/>
            <p:cNvSpPr/>
            <p:nvPr/>
          </p:nvSpPr>
          <p:spPr>
            <a:xfrm>
              <a:off x="2183300" y="4935200"/>
              <a:ext cx="21675" cy="24425"/>
            </a:xfrm>
            <a:custGeom>
              <a:avLst/>
              <a:gdLst/>
              <a:ahLst/>
              <a:cxnLst/>
              <a:rect l="l" t="t" r="r" b="b"/>
              <a:pathLst>
                <a:path w="867" h="977" extrusionOk="0">
                  <a:moveTo>
                    <a:pt x="621" y="1"/>
                  </a:moveTo>
                  <a:cubicBezTo>
                    <a:pt x="500" y="1"/>
                    <a:pt x="346" y="99"/>
                    <a:pt x="226" y="267"/>
                  </a:cubicBezTo>
                  <a:cubicBezTo>
                    <a:pt x="49" y="513"/>
                    <a:pt x="0" y="808"/>
                    <a:pt x="118" y="926"/>
                  </a:cubicBezTo>
                  <a:cubicBezTo>
                    <a:pt x="152" y="960"/>
                    <a:pt x="196" y="976"/>
                    <a:pt x="245" y="976"/>
                  </a:cubicBezTo>
                  <a:cubicBezTo>
                    <a:pt x="367" y="976"/>
                    <a:pt x="521" y="878"/>
                    <a:pt x="640" y="710"/>
                  </a:cubicBezTo>
                  <a:cubicBezTo>
                    <a:pt x="817" y="464"/>
                    <a:pt x="866" y="169"/>
                    <a:pt x="748" y="51"/>
                  </a:cubicBezTo>
                  <a:cubicBezTo>
                    <a:pt x="714" y="17"/>
                    <a:pt x="671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44"/>
            <p:cNvSpPr/>
            <p:nvPr/>
          </p:nvSpPr>
          <p:spPr>
            <a:xfrm>
              <a:off x="2117850" y="4841875"/>
              <a:ext cx="191175" cy="190075"/>
            </a:xfrm>
            <a:custGeom>
              <a:avLst/>
              <a:gdLst/>
              <a:ahLst/>
              <a:cxnLst/>
              <a:rect l="l" t="t" r="r" b="b"/>
              <a:pathLst>
                <a:path w="7647" h="7603" extrusionOk="0">
                  <a:moveTo>
                    <a:pt x="5630" y="880"/>
                  </a:moveTo>
                  <a:cubicBezTo>
                    <a:pt x="5934" y="890"/>
                    <a:pt x="6181" y="998"/>
                    <a:pt x="6319" y="1225"/>
                  </a:cubicBezTo>
                  <a:cubicBezTo>
                    <a:pt x="6800" y="1973"/>
                    <a:pt x="6063" y="3793"/>
                    <a:pt x="4714" y="5191"/>
                  </a:cubicBezTo>
                  <a:cubicBezTo>
                    <a:pt x="3772" y="6160"/>
                    <a:pt x="2739" y="6723"/>
                    <a:pt x="2034" y="6723"/>
                  </a:cubicBezTo>
                  <a:cubicBezTo>
                    <a:pt x="1724" y="6723"/>
                    <a:pt x="1476" y="6613"/>
                    <a:pt x="1329" y="6382"/>
                  </a:cubicBezTo>
                  <a:cubicBezTo>
                    <a:pt x="847" y="5634"/>
                    <a:pt x="1585" y="3813"/>
                    <a:pt x="2943" y="2415"/>
                  </a:cubicBezTo>
                  <a:cubicBezTo>
                    <a:pt x="3887" y="1442"/>
                    <a:pt x="4921" y="880"/>
                    <a:pt x="5630" y="880"/>
                  </a:cubicBezTo>
                  <a:close/>
                  <a:moveTo>
                    <a:pt x="5749" y="1"/>
                  </a:moveTo>
                  <a:cubicBezTo>
                    <a:pt x="4845" y="1"/>
                    <a:pt x="3652" y="630"/>
                    <a:pt x="2540" y="1786"/>
                  </a:cubicBezTo>
                  <a:cubicBezTo>
                    <a:pt x="797" y="3577"/>
                    <a:pt x="1" y="5870"/>
                    <a:pt x="729" y="7012"/>
                  </a:cubicBezTo>
                  <a:cubicBezTo>
                    <a:pt x="985" y="7405"/>
                    <a:pt x="1388" y="7602"/>
                    <a:pt x="1880" y="7602"/>
                  </a:cubicBezTo>
                  <a:cubicBezTo>
                    <a:pt x="1887" y="7602"/>
                    <a:pt x="1893" y="7602"/>
                    <a:pt x="1900" y="7602"/>
                  </a:cubicBezTo>
                  <a:cubicBezTo>
                    <a:pt x="2813" y="7602"/>
                    <a:pt x="4004" y="6973"/>
                    <a:pt x="5118" y="5820"/>
                  </a:cubicBezTo>
                  <a:cubicBezTo>
                    <a:pt x="6859" y="4029"/>
                    <a:pt x="7647" y="1737"/>
                    <a:pt x="6929" y="605"/>
                  </a:cubicBezTo>
                  <a:cubicBezTo>
                    <a:pt x="6668" y="196"/>
                    <a:pt x="6254" y="1"/>
                    <a:pt x="5749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44"/>
            <p:cNvSpPr/>
            <p:nvPr/>
          </p:nvSpPr>
          <p:spPr>
            <a:xfrm>
              <a:off x="1902575" y="4876525"/>
              <a:ext cx="223175" cy="224200"/>
            </a:xfrm>
            <a:custGeom>
              <a:avLst/>
              <a:gdLst/>
              <a:ahLst/>
              <a:cxnLst/>
              <a:rect l="l" t="t" r="r" b="b"/>
              <a:pathLst>
                <a:path w="8927" h="8968" extrusionOk="0">
                  <a:moveTo>
                    <a:pt x="1760" y="0"/>
                  </a:moveTo>
                  <a:cubicBezTo>
                    <a:pt x="1356" y="0"/>
                    <a:pt x="953" y="151"/>
                    <a:pt x="641" y="459"/>
                  </a:cubicBezTo>
                  <a:cubicBezTo>
                    <a:pt x="70" y="1020"/>
                    <a:pt x="0" y="1915"/>
                    <a:pt x="473" y="2555"/>
                  </a:cubicBezTo>
                  <a:lnTo>
                    <a:pt x="6309" y="8528"/>
                  </a:lnTo>
                  <a:cubicBezTo>
                    <a:pt x="6597" y="8821"/>
                    <a:pt x="6977" y="8967"/>
                    <a:pt x="7354" y="8967"/>
                  </a:cubicBezTo>
                  <a:cubicBezTo>
                    <a:pt x="7762" y="8967"/>
                    <a:pt x="8168" y="8797"/>
                    <a:pt x="8454" y="8460"/>
                  </a:cubicBezTo>
                  <a:cubicBezTo>
                    <a:pt x="8927" y="7898"/>
                    <a:pt x="8916" y="7082"/>
                    <a:pt x="8424" y="6540"/>
                  </a:cubicBezTo>
                  <a:lnTo>
                    <a:pt x="3002" y="587"/>
                  </a:lnTo>
                  <a:cubicBezTo>
                    <a:pt x="2682" y="198"/>
                    <a:pt x="2221" y="0"/>
                    <a:pt x="1760" y="0"/>
                  </a:cubicBez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44"/>
            <p:cNvSpPr/>
            <p:nvPr/>
          </p:nvSpPr>
          <p:spPr>
            <a:xfrm>
              <a:off x="1902575" y="4876525"/>
              <a:ext cx="135325" cy="134975"/>
            </a:xfrm>
            <a:custGeom>
              <a:avLst/>
              <a:gdLst/>
              <a:ahLst/>
              <a:cxnLst/>
              <a:rect l="l" t="t" r="r" b="b"/>
              <a:pathLst>
                <a:path w="5413" h="5399" extrusionOk="0">
                  <a:moveTo>
                    <a:pt x="1760" y="0"/>
                  </a:moveTo>
                  <a:cubicBezTo>
                    <a:pt x="1356" y="0"/>
                    <a:pt x="953" y="151"/>
                    <a:pt x="641" y="459"/>
                  </a:cubicBezTo>
                  <a:cubicBezTo>
                    <a:pt x="70" y="1020"/>
                    <a:pt x="0" y="1915"/>
                    <a:pt x="473" y="2555"/>
                  </a:cubicBezTo>
                  <a:lnTo>
                    <a:pt x="3248" y="5399"/>
                  </a:lnTo>
                  <a:lnTo>
                    <a:pt x="5413" y="3234"/>
                  </a:lnTo>
                  <a:lnTo>
                    <a:pt x="3002" y="587"/>
                  </a:lnTo>
                  <a:cubicBezTo>
                    <a:pt x="2682" y="198"/>
                    <a:pt x="2221" y="0"/>
                    <a:pt x="1760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44"/>
            <p:cNvSpPr/>
            <p:nvPr/>
          </p:nvSpPr>
          <p:spPr>
            <a:xfrm>
              <a:off x="1912900" y="4938850"/>
              <a:ext cx="72625" cy="74125"/>
            </a:xfrm>
            <a:custGeom>
              <a:avLst/>
              <a:gdLst/>
              <a:ahLst/>
              <a:cxnLst/>
              <a:rect l="l" t="t" r="r" b="b"/>
              <a:pathLst>
                <a:path w="2905" h="2965" extrusionOk="0">
                  <a:moveTo>
                    <a:pt x="61" y="0"/>
                  </a:moveTo>
                  <a:cubicBezTo>
                    <a:pt x="45" y="0"/>
                    <a:pt x="30" y="8"/>
                    <a:pt x="20" y="23"/>
                  </a:cubicBezTo>
                  <a:cubicBezTo>
                    <a:pt x="1" y="42"/>
                    <a:pt x="1" y="82"/>
                    <a:pt x="20" y="111"/>
                  </a:cubicBezTo>
                  <a:lnTo>
                    <a:pt x="2796" y="2945"/>
                  </a:lnTo>
                  <a:cubicBezTo>
                    <a:pt x="2806" y="2965"/>
                    <a:pt x="2826" y="2965"/>
                    <a:pt x="2835" y="2965"/>
                  </a:cubicBezTo>
                  <a:cubicBezTo>
                    <a:pt x="2855" y="2965"/>
                    <a:pt x="2865" y="2965"/>
                    <a:pt x="2885" y="2945"/>
                  </a:cubicBezTo>
                  <a:cubicBezTo>
                    <a:pt x="2904" y="2925"/>
                    <a:pt x="2904" y="2886"/>
                    <a:pt x="2885" y="2866"/>
                  </a:cubicBezTo>
                  <a:lnTo>
                    <a:pt x="109" y="23"/>
                  </a:lnTo>
                  <a:cubicBezTo>
                    <a:pt x="94" y="8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44"/>
            <p:cNvSpPr/>
            <p:nvPr/>
          </p:nvSpPr>
          <p:spPr>
            <a:xfrm>
              <a:off x="2051925" y="4925900"/>
              <a:ext cx="252925" cy="180825"/>
            </a:xfrm>
            <a:custGeom>
              <a:avLst/>
              <a:gdLst/>
              <a:ahLst/>
              <a:cxnLst/>
              <a:rect l="l" t="t" r="r" b="b"/>
              <a:pathLst>
                <a:path w="10117" h="7233" extrusionOk="0">
                  <a:moveTo>
                    <a:pt x="8285" y="1"/>
                  </a:moveTo>
                  <a:cubicBezTo>
                    <a:pt x="8070" y="1"/>
                    <a:pt x="7870" y="73"/>
                    <a:pt x="7716" y="246"/>
                  </a:cubicBezTo>
                  <a:cubicBezTo>
                    <a:pt x="5708" y="2509"/>
                    <a:pt x="886" y="4418"/>
                    <a:pt x="886" y="4418"/>
                  </a:cubicBezTo>
                  <a:cubicBezTo>
                    <a:pt x="187" y="4841"/>
                    <a:pt x="0" y="5776"/>
                    <a:pt x="492" y="6435"/>
                  </a:cubicBezTo>
                  <a:cubicBezTo>
                    <a:pt x="807" y="6863"/>
                    <a:pt x="1156" y="7233"/>
                    <a:pt x="1579" y="7233"/>
                  </a:cubicBezTo>
                  <a:cubicBezTo>
                    <a:pt x="1711" y="7233"/>
                    <a:pt x="1850" y="7197"/>
                    <a:pt x="1998" y="7115"/>
                  </a:cubicBezTo>
                  <a:cubicBezTo>
                    <a:pt x="1998" y="7115"/>
                    <a:pt x="5698" y="6347"/>
                    <a:pt x="9024" y="3021"/>
                  </a:cubicBezTo>
                  <a:cubicBezTo>
                    <a:pt x="9664" y="2381"/>
                    <a:pt x="10117" y="1613"/>
                    <a:pt x="9644" y="845"/>
                  </a:cubicBezTo>
                  <a:cubicBezTo>
                    <a:pt x="9362" y="392"/>
                    <a:pt x="8783" y="1"/>
                    <a:pt x="8285" y="1"/>
                  </a:cubicBez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44"/>
            <p:cNvSpPr/>
            <p:nvPr/>
          </p:nvSpPr>
          <p:spPr>
            <a:xfrm>
              <a:off x="2254650" y="4912250"/>
              <a:ext cx="54625" cy="33800"/>
            </a:xfrm>
            <a:custGeom>
              <a:avLst/>
              <a:gdLst/>
              <a:ahLst/>
              <a:cxnLst/>
              <a:rect l="l" t="t" r="r" b="b"/>
              <a:pathLst>
                <a:path w="2185" h="1352" extrusionOk="0">
                  <a:moveTo>
                    <a:pt x="1723" y="1"/>
                  </a:moveTo>
                  <a:cubicBezTo>
                    <a:pt x="1670" y="1"/>
                    <a:pt x="1617" y="11"/>
                    <a:pt x="1565" y="33"/>
                  </a:cubicBezTo>
                  <a:lnTo>
                    <a:pt x="295" y="585"/>
                  </a:lnTo>
                  <a:cubicBezTo>
                    <a:pt x="99" y="673"/>
                    <a:pt x="0" y="910"/>
                    <a:pt x="88" y="1106"/>
                  </a:cubicBezTo>
                  <a:cubicBezTo>
                    <a:pt x="156" y="1262"/>
                    <a:pt x="307" y="1351"/>
                    <a:pt x="462" y="1351"/>
                  </a:cubicBezTo>
                  <a:cubicBezTo>
                    <a:pt x="512" y="1351"/>
                    <a:pt x="562" y="1342"/>
                    <a:pt x="610" y="1323"/>
                  </a:cubicBezTo>
                  <a:lnTo>
                    <a:pt x="1890" y="772"/>
                  </a:lnTo>
                  <a:cubicBezTo>
                    <a:pt x="2087" y="683"/>
                    <a:pt x="2185" y="447"/>
                    <a:pt x="2096" y="240"/>
                  </a:cubicBezTo>
                  <a:cubicBezTo>
                    <a:pt x="2030" y="93"/>
                    <a:pt x="1881" y="1"/>
                    <a:pt x="1723" y="1"/>
                  </a:cubicBez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44"/>
            <p:cNvSpPr/>
            <p:nvPr/>
          </p:nvSpPr>
          <p:spPr>
            <a:xfrm>
              <a:off x="2254650" y="4932200"/>
              <a:ext cx="54625" cy="33875"/>
            </a:xfrm>
            <a:custGeom>
              <a:avLst/>
              <a:gdLst/>
              <a:ahLst/>
              <a:cxnLst/>
              <a:rect l="l" t="t" r="r" b="b"/>
              <a:pathLst>
                <a:path w="2185" h="1355" extrusionOk="0">
                  <a:moveTo>
                    <a:pt x="1723" y="0"/>
                  </a:moveTo>
                  <a:cubicBezTo>
                    <a:pt x="1670" y="0"/>
                    <a:pt x="1616" y="11"/>
                    <a:pt x="1565" y="33"/>
                  </a:cubicBezTo>
                  <a:lnTo>
                    <a:pt x="295" y="584"/>
                  </a:lnTo>
                  <a:cubicBezTo>
                    <a:pt x="99" y="672"/>
                    <a:pt x="0" y="908"/>
                    <a:pt x="88" y="1115"/>
                  </a:cubicBezTo>
                  <a:cubicBezTo>
                    <a:pt x="155" y="1263"/>
                    <a:pt x="304" y="1355"/>
                    <a:pt x="457" y="1355"/>
                  </a:cubicBezTo>
                  <a:cubicBezTo>
                    <a:pt x="508" y="1355"/>
                    <a:pt x="561" y="1344"/>
                    <a:pt x="610" y="1322"/>
                  </a:cubicBezTo>
                  <a:lnTo>
                    <a:pt x="1890" y="771"/>
                  </a:lnTo>
                  <a:cubicBezTo>
                    <a:pt x="2087" y="682"/>
                    <a:pt x="2185" y="446"/>
                    <a:pt x="2096" y="249"/>
                  </a:cubicBezTo>
                  <a:cubicBezTo>
                    <a:pt x="2030" y="94"/>
                    <a:pt x="1881" y="0"/>
                    <a:pt x="1723" y="0"/>
                  </a:cubicBez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44"/>
            <p:cNvSpPr/>
            <p:nvPr/>
          </p:nvSpPr>
          <p:spPr>
            <a:xfrm>
              <a:off x="2254650" y="4952325"/>
              <a:ext cx="54625" cy="33675"/>
            </a:xfrm>
            <a:custGeom>
              <a:avLst/>
              <a:gdLst/>
              <a:ahLst/>
              <a:cxnLst/>
              <a:rect l="l" t="t" r="r" b="b"/>
              <a:pathLst>
                <a:path w="2185" h="1347" extrusionOk="0">
                  <a:moveTo>
                    <a:pt x="1730" y="1"/>
                  </a:moveTo>
                  <a:cubicBezTo>
                    <a:pt x="1675" y="1"/>
                    <a:pt x="1619" y="12"/>
                    <a:pt x="1565" y="35"/>
                  </a:cubicBezTo>
                  <a:lnTo>
                    <a:pt x="295" y="576"/>
                  </a:lnTo>
                  <a:cubicBezTo>
                    <a:pt x="99" y="665"/>
                    <a:pt x="0" y="901"/>
                    <a:pt x="88" y="1107"/>
                  </a:cubicBezTo>
                  <a:cubicBezTo>
                    <a:pt x="155" y="1255"/>
                    <a:pt x="304" y="1347"/>
                    <a:pt x="458" y="1347"/>
                  </a:cubicBezTo>
                  <a:cubicBezTo>
                    <a:pt x="509" y="1347"/>
                    <a:pt x="561" y="1336"/>
                    <a:pt x="610" y="1314"/>
                  </a:cubicBezTo>
                  <a:lnTo>
                    <a:pt x="1890" y="763"/>
                  </a:lnTo>
                  <a:cubicBezTo>
                    <a:pt x="2087" y="674"/>
                    <a:pt x="2185" y="438"/>
                    <a:pt x="2096" y="241"/>
                  </a:cubicBezTo>
                  <a:cubicBezTo>
                    <a:pt x="2031" y="89"/>
                    <a:pt x="1885" y="1"/>
                    <a:pt x="1730" y="1"/>
                  </a:cubicBez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44"/>
            <p:cNvSpPr/>
            <p:nvPr/>
          </p:nvSpPr>
          <p:spPr>
            <a:xfrm>
              <a:off x="2251425" y="4972775"/>
              <a:ext cx="54425" cy="33900"/>
            </a:xfrm>
            <a:custGeom>
              <a:avLst/>
              <a:gdLst/>
              <a:ahLst/>
              <a:cxnLst/>
              <a:rect l="l" t="t" r="r" b="b"/>
              <a:pathLst>
                <a:path w="2177" h="1356" extrusionOk="0">
                  <a:moveTo>
                    <a:pt x="1719" y="1"/>
                  </a:moveTo>
                  <a:cubicBezTo>
                    <a:pt x="1667" y="1"/>
                    <a:pt x="1615" y="11"/>
                    <a:pt x="1566" y="33"/>
                  </a:cubicBezTo>
                  <a:lnTo>
                    <a:pt x="296" y="584"/>
                  </a:lnTo>
                  <a:cubicBezTo>
                    <a:pt x="90" y="673"/>
                    <a:pt x="1" y="910"/>
                    <a:pt x="90" y="1106"/>
                  </a:cubicBezTo>
                  <a:cubicBezTo>
                    <a:pt x="149" y="1261"/>
                    <a:pt x="297" y="1355"/>
                    <a:pt x="454" y="1355"/>
                  </a:cubicBezTo>
                  <a:cubicBezTo>
                    <a:pt x="506" y="1355"/>
                    <a:pt x="560" y="1345"/>
                    <a:pt x="611" y="1323"/>
                  </a:cubicBezTo>
                  <a:lnTo>
                    <a:pt x="1881" y="772"/>
                  </a:lnTo>
                  <a:cubicBezTo>
                    <a:pt x="2087" y="683"/>
                    <a:pt x="2176" y="447"/>
                    <a:pt x="2087" y="240"/>
                  </a:cubicBezTo>
                  <a:cubicBezTo>
                    <a:pt x="2021" y="93"/>
                    <a:pt x="1872" y="1"/>
                    <a:pt x="1719" y="1"/>
                  </a:cubicBez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44"/>
            <p:cNvSpPr/>
            <p:nvPr/>
          </p:nvSpPr>
          <p:spPr>
            <a:xfrm>
              <a:off x="2225125" y="4908975"/>
              <a:ext cx="47250" cy="49450"/>
            </a:xfrm>
            <a:custGeom>
              <a:avLst/>
              <a:gdLst/>
              <a:ahLst/>
              <a:cxnLst/>
              <a:rect l="l" t="t" r="r" b="b"/>
              <a:pathLst>
                <a:path w="1890" h="1978" extrusionOk="0">
                  <a:moveTo>
                    <a:pt x="1358" y="1"/>
                  </a:moveTo>
                  <a:cubicBezTo>
                    <a:pt x="1220" y="1"/>
                    <a:pt x="1084" y="62"/>
                    <a:pt x="994" y="175"/>
                  </a:cubicBezTo>
                  <a:lnTo>
                    <a:pt x="167" y="1218"/>
                  </a:lnTo>
                  <a:cubicBezTo>
                    <a:pt x="0" y="1415"/>
                    <a:pt x="40" y="1710"/>
                    <a:pt x="246" y="1877"/>
                  </a:cubicBezTo>
                  <a:cubicBezTo>
                    <a:pt x="330" y="1944"/>
                    <a:pt x="432" y="1977"/>
                    <a:pt x="534" y="1977"/>
                  </a:cubicBezTo>
                  <a:cubicBezTo>
                    <a:pt x="671" y="1977"/>
                    <a:pt x="809" y="1917"/>
                    <a:pt x="906" y="1798"/>
                  </a:cubicBezTo>
                  <a:lnTo>
                    <a:pt x="1732" y="765"/>
                  </a:lnTo>
                  <a:cubicBezTo>
                    <a:pt x="1890" y="558"/>
                    <a:pt x="1860" y="263"/>
                    <a:pt x="1654" y="105"/>
                  </a:cubicBezTo>
                  <a:cubicBezTo>
                    <a:pt x="1565" y="34"/>
                    <a:pt x="1461" y="1"/>
                    <a:pt x="1358" y="1"/>
                  </a:cubicBezTo>
                  <a:close/>
                </a:path>
              </a:pathLst>
            </a:custGeom>
            <a:solidFill>
              <a:srgbClr val="B5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44"/>
            <p:cNvSpPr/>
            <p:nvPr/>
          </p:nvSpPr>
          <p:spPr>
            <a:xfrm>
              <a:off x="2268175" y="4929950"/>
              <a:ext cx="35450" cy="16850"/>
            </a:xfrm>
            <a:custGeom>
              <a:avLst/>
              <a:gdLst/>
              <a:ahLst/>
              <a:cxnLst/>
              <a:rect l="l" t="t" r="r" b="b"/>
              <a:pathLst>
                <a:path w="1418" h="674" extrusionOk="0">
                  <a:moveTo>
                    <a:pt x="1343" y="1"/>
                  </a:moveTo>
                  <a:cubicBezTo>
                    <a:pt x="1334" y="1"/>
                    <a:pt x="1326" y="2"/>
                    <a:pt x="1319" y="5"/>
                  </a:cubicBezTo>
                  <a:lnTo>
                    <a:pt x="50" y="556"/>
                  </a:lnTo>
                  <a:cubicBezTo>
                    <a:pt x="20" y="565"/>
                    <a:pt x="0" y="605"/>
                    <a:pt x="20" y="635"/>
                  </a:cubicBezTo>
                  <a:cubicBezTo>
                    <a:pt x="30" y="654"/>
                    <a:pt x="50" y="674"/>
                    <a:pt x="69" y="674"/>
                  </a:cubicBezTo>
                  <a:cubicBezTo>
                    <a:pt x="79" y="674"/>
                    <a:pt x="89" y="674"/>
                    <a:pt x="99" y="664"/>
                  </a:cubicBezTo>
                  <a:lnTo>
                    <a:pt x="1368" y="113"/>
                  </a:lnTo>
                  <a:cubicBezTo>
                    <a:pt x="1398" y="103"/>
                    <a:pt x="1417" y="64"/>
                    <a:pt x="1398" y="34"/>
                  </a:cubicBezTo>
                  <a:cubicBezTo>
                    <a:pt x="1390" y="12"/>
                    <a:pt x="1367" y="1"/>
                    <a:pt x="1343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44"/>
            <p:cNvSpPr/>
            <p:nvPr/>
          </p:nvSpPr>
          <p:spPr>
            <a:xfrm>
              <a:off x="2276775" y="4949900"/>
              <a:ext cx="26850" cy="13150"/>
            </a:xfrm>
            <a:custGeom>
              <a:avLst/>
              <a:gdLst/>
              <a:ahLst/>
              <a:cxnLst/>
              <a:rect l="l" t="t" r="r" b="b"/>
              <a:pathLst>
                <a:path w="1074" h="526" extrusionOk="0">
                  <a:moveTo>
                    <a:pt x="998" y="0"/>
                  </a:moveTo>
                  <a:cubicBezTo>
                    <a:pt x="990" y="0"/>
                    <a:pt x="982" y="1"/>
                    <a:pt x="975" y="4"/>
                  </a:cubicBezTo>
                  <a:lnTo>
                    <a:pt x="50" y="407"/>
                  </a:lnTo>
                  <a:cubicBezTo>
                    <a:pt x="21" y="417"/>
                    <a:pt x="1" y="456"/>
                    <a:pt x="21" y="486"/>
                  </a:cubicBezTo>
                  <a:cubicBezTo>
                    <a:pt x="30" y="506"/>
                    <a:pt x="50" y="526"/>
                    <a:pt x="69" y="526"/>
                  </a:cubicBezTo>
                  <a:cubicBezTo>
                    <a:pt x="80" y="526"/>
                    <a:pt x="89" y="526"/>
                    <a:pt x="99" y="515"/>
                  </a:cubicBezTo>
                  <a:lnTo>
                    <a:pt x="1024" y="122"/>
                  </a:lnTo>
                  <a:cubicBezTo>
                    <a:pt x="1054" y="102"/>
                    <a:pt x="1073" y="73"/>
                    <a:pt x="1054" y="33"/>
                  </a:cubicBezTo>
                  <a:cubicBezTo>
                    <a:pt x="1046" y="11"/>
                    <a:pt x="1022" y="0"/>
                    <a:pt x="998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44"/>
            <p:cNvSpPr/>
            <p:nvPr/>
          </p:nvSpPr>
          <p:spPr>
            <a:xfrm>
              <a:off x="2280225" y="4969825"/>
              <a:ext cx="21675" cy="10950"/>
            </a:xfrm>
            <a:custGeom>
              <a:avLst/>
              <a:gdLst/>
              <a:ahLst/>
              <a:cxnLst/>
              <a:rect l="l" t="t" r="r" b="b"/>
              <a:pathLst>
                <a:path w="867" h="438" extrusionOk="0">
                  <a:moveTo>
                    <a:pt x="800" y="0"/>
                  </a:moveTo>
                  <a:cubicBezTo>
                    <a:pt x="793" y="0"/>
                    <a:pt x="785" y="2"/>
                    <a:pt x="778" y="4"/>
                  </a:cubicBezTo>
                  <a:lnTo>
                    <a:pt x="40" y="319"/>
                  </a:lnTo>
                  <a:cubicBezTo>
                    <a:pt x="10" y="339"/>
                    <a:pt x="1" y="378"/>
                    <a:pt x="10" y="407"/>
                  </a:cubicBezTo>
                  <a:cubicBezTo>
                    <a:pt x="20" y="427"/>
                    <a:pt x="40" y="437"/>
                    <a:pt x="69" y="437"/>
                  </a:cubicBezTo>
                  <a:lnTo>
                    <a:pt x="89" y="437"/>
                  </a:lnTo>
                  <a:lnTo>
                    <a:pt x="827" y="122"/>
                  </a:lnTo>
                  <a:cubicBezTo>
                    <a:pt x="856" y="102"/>
                    <a:pt x="867" y="73"/>
                    <a:pt x="856" y="43"/>
                  </a:cubicBezTo>
                  <a:cubicBezTo>
                    <a:pt x="849" y="13"/>
                    <a:pt x="825" y="0"/>
                    <a:pt x="80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44"/>
            <p:cNvSpPr/>
            <p:nvPr/>
          </p:nvSpPr>
          <p:spPr>
            <a:xfrm>
              <a:off x="1968025" y="4659650"/>
              <a:ext cx="75300" cy="79025"/>
            </a:xfrm>
            <a:custGeom>
              <a:avLst/>
              <a:gdLst/>
              <a:ahLst/>
              <a:cxnLst/>
              <a:rect l="l" t="t" r="r" b="b"/>
              <a:pathLst>
                <a:path w="3012" h="3161" extrusionOk="0">
                  <a:moveTo>
                    <a:pt x="709" y="1"/>
                  </a:moveTo>
                  <a:cubicBezTo>
                    <a:pt x="689" y="1"/>
                    <a:pt x="670" y="1"/>
                    <a:pt x="650" y="1"/>
                  </a:cubicBezTo>
                  <a:cubicBezTo>
                    <a:pt x="295" y="552"/>
                    <a:pt x="0" y="1536"/>
                    <a:pt x="433" y="3161"/>
                  </a:cubicBezTo>
                  <a:lnTo>
                    <a:pt x="2018" y="2472"/>
                  </a:lnTo>
                  <a:lnTo>
                    <a:pt x="1998" y="2472"/>
                  </a:lnTo>
                  <a:lnTo>
                    <a:pt x="2018" y="2461"/>
                  </a:lnTo>
                  <a:lnTo>
                    <a:pt x="3011" y="2028"/>
                  </a:lnTo>
                  <a:cubicBezTo>
                    <a:pt x="2740" y="1067"/>
                    <a:pt x="2171" y="1"/>
                    <a:pt x="709" y="1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44"/>
            <p:cNvSpPr/>
            <p:nvPr/>
          </p:nvSpPr>
          <p:spPr>
            <a:xfrm>
              <a:off x="1924225" y="4841725"/>
              <a:ext cx="90325" cy="58575"/>
            </a:xfrm>
            <a:custGeom>
              <a:avLst/>
              <a:gdLst/>
              <a:ahLst/>
              <a:cxnLst/>
              <a:rect l="l" t="t" r="r" b="b"/>
              <a:pathLst>
                <a:path w="3613" h="2343" extrusionOk="0">
                  <a:moveTo>
                    <a:pt x="217" y="1"/>
                  </a:moveTo>
                  <a:lnTo>
                    <a:pt x="0" y="630"/>
                  </a:lnTo>
                  <a:lnTo>
                    <a:pt x="3612" y="2343"/>
                  </a:lnTo>
                  <a:lnTo>
                    <a:pt x="3366" y="68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8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44"/>
            <p:cNvSpPr/>
            <p:nvPr/>
          </p:nvSpPr>
          <p:spPr>
            <a:xfrm>
              <a:off x="1922250" y="4768350"/>
              <a:ext cx="21675" cy="22725"/>
            </a:xfrm>
            <a:custGeom>
              <a:avLst/>
              <a:gdLst/>
              <a:ahLst/>
              <a:cxnLst/>
              <a:rect l="l" t="t" r="r" b="b"/>
              <a:pathLst>
                <a:path w="867" h="909" extrusionOk="0">
                  <a:moveTo>
                    <a:pt x="64" y="1"/>
                  </a:moveTo>
                  <a:cubicBezTo>
                    <a:pt x="38" y="1"/>
                    <a:pt x="9" y="18"/>
                    <a:pt x="1" y="42"/>
                  </a:cubicBezTo>
                  <a:cubicBezTo>
                    <a:pt x="1" y="72"/>
                    <a:pt x="20" y="112"/>
                    <a:pt x="50" y="121"/>
                  </a:cubicBezTo>
                  <a:cubicBezTo>
                    <a:pt x="50" y="121"/>
                    <a:pt x="572" y="259"/>
                    <a:pt x="739" y="869"/>
                  </a:cubicBezTo>
                  <a:cubicBezTo>
                    <a:pt x="739" y="889"/>
                    <a:pt x="768" y="908"/>
                    <a:pt x="798" y="908"/>
                  </a:cubicBezTo>
                  <a:lnTo>
                    <a:pt x="808" y="908"/>
                  </a:lnTo>
                  <a:cubicBezTo>
                    <a:pt x="847" y="899"/>
                    <a:pt x="867" y="869"/>
                    <a:pt x="857" y="830"/>
                  </a:cubicBezTo>
                  <a:cubicBezTo>
                    <a:pt x="670" y="160"/>
                    <a:pt x="99" y="3"/>
                    <a:pt x="79" y="3"/>
                  </a:cubicBezTo>
                  <a:cubicBezTo>
                    <a:pt x="74" y="1"/>
                    <a:pt x="69" y="1"/>
                    <a:pt x="64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44"/>
            <p:cNvSpPr/>
            <p:nvPr/>
          </p:nvSpPr>
          <p:spPr>
            <a:xfrm>
              <a:off x="1924225" y="4778200"/>
              <a:ext cx="14775" cy="12875"/>
            </a:xfrm>
            <a:custGeom>
              <a:avLst/>
              <a:gdLst/>
              <a:ahLst/>
              <a:cxnLst/>
              <a:rect l="l" t="t" r="r" b="b"/>
              <a:pathLst>
                <a:path w="591" h="515" extrusionOk="0">
                  <a:moveTo>
                    <a:pt x="537" y="0"/>
                  </a:moveTo>
                  <a:cubicBezTo>
                    <a:pt x="532" y="0"/>
                    <a:pt x="527" y="1"/>
                    <a:pt x="522" y="3"/>
                  </a:cubicBezTo>
                  <a:cubicBezTo>
                    <a:pt x="493" y="3"/>
                    <a:pt x="0" y="81"/>
                    <a:pt x="0" y="455"/>
                  </a:cubicBezTo>
                  <a:cubicBezTo>
                    <a:pt x="0" y="485"/>
                    <a:pt x="30" y="514"/>
                    <a:pt x="60" y="514"/>
                  </a:cubicBezTo>
                  <a:cubicBezTo>
                    <a:pt x="89" y="514"/>
                    <a:pt x="119" y="485"/>
                    <a:pt x="119" y="455"/>
                  </a:cubicBezTo>
                  <a:cubicBezTo>
                    <a:pt x="119" y="190"/>
                    <a:pt x="532" y="121"/>
                    <a:pt x="532" y="121"/>
                  </a:cubicBezTo>
                  <a:cubicBezTo>
                    <a:pt x="571" y="111"/>
                    <a:pt x="591" y="81"/>
                    <a:pt x="591" y="52"/>
                  </a:cubicBezTo>
                  <a:cubicBezTo>
                    <a:pt x="583" y="19"/>
                    <a:pt x="561" y="0"/>
                    <a:pt x="537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44"/>
            <p:cNvSpPr/>
            <p:nvPr/>
          </p:nvSpPr>
          <p:spPr>
            <a:xfrm>
              <a:off x="1975900" y="4889600"/>
              <a:ext cx="63750" cy="69250"/>
            </a:xfrm>
            <a:custGeom>
              <a:avLst/>
              <a:gdLst/>
              <a:ahLst/>
              <a:cxnLst/>
              <a:rect l="l" t="t" r="r" b="b"/>
              <a:pathLst>
                <a:path w="2550" h="2770" extrusionOk="0">
                  <a:moveTo>
                    <a:pt x="63" y="1"/>
                  </a:moveTo>
                  <a:cubicBezTo>
                    <a:pt x="48" y="1"/>
                    <a:pt x="33" y="6"/>
                    <a:pt x="20" y="14"/>
                  </a:cubicBezTo>
                  <a:cubicBezTo>
                    <a:pt x="0" y="34"/>
                    <a:pt x="0" y="73"/>
                    <a:pt x="20" y="103"/>
                  </a:cubicBezTo>
                  <a:lnTo>
                    <a:pt x="2431" y="2750"/>
                  </a:lnTo>
                  <a:cubicBezTo>
                    <a:pt x="2451" y="2770"/>
                    <a:pt x="2460" y="2770"/>
                    <a:pt x="2480" y="2770"/>
                  </a:cubicBezTo>
                  <a:cubicBezTo>
                    <a:pt x="2490" y="2770"/>
                    <a:pt x="2510" y="2770"/>
                    <a:pt x="2519" y="2760"/>
                  </a:cubicBezTo>
                  <a:cubicBezTo>
                    <a:pt x="2549" y="2741"/>
                    <a:pt x="2549" y="2701"/>
                    <a:pt x="2530" y="2671"/>
                  </a:cubicBezTo>
                  <a:lnTo>
                    <a:pt x="109" y="25"/>
                  </a:lnTo>
                  <a:cubicBezTo>
                    <a:pt x="98" y="8"/>
                    <a:pt x="81" y="1"/>
                    <a:pt x="63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44"/>
            <p:cNvSpPr/>
            <p:nvPr/>
          </p:nvSpPr>
          <p:spPr>
            <a:xfrm>
              <a:off x="1837375" y="4882575"/>
              <a:ext cx="20200" cy="66700"/>
            </a:xfrm>
            <a:custGeom>
              <a:avLst/>
              <a:gdLst/>
              <a:ahLst/>
              <a:cxnLst/>
              <a:rect l="l" t="t" r="r" b="b"/>
              <a:pathLst>
                <a:path w="808" h="2668" extrusionOk="0">
                  <a:moveTo>
                    <a:pt x="1" y="0"/>
                  </a:moveTo>
                  <a:lnTo>
                    <a:pt x="1" y="2667"/>
                  </a:lnTo>
                  <a:lnTo>
                    <a:pt x="808" y="2667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44"/>
            <p:cNvSpPr/>
            <p:nvPr/>
          </p:nvSpPr>
          <p:spPr>
            <a:xfrm>
              <a:off x="1810075" y="4768675"/>
              <a:ext cx="74800" cy="146400"/>
            </a:xfrm>
            <a:custGeom>
              <a:avLst/>
              <a:gdLst/>
              <a:ahLst/>
              <a:cxnLst/>
              <a:rect l="l" t="t" r="r" b="b"/>
              <a:pathLst>
                <a:path w="2992" h="5856" extrusionOk="0">
                  <a:moveTo>
                    <a:pt x="1496" y="0"/>
                  </a:moveTo>
                  <a:cubicBezTo>
                    <a:pt x="669" y="0"/>
                    <a:pt x="0" y="669"/>
                    <a:pt x="0" y="1496"/>
                  </a:cubicBezTo>
                  <a:lnTo>
                    <a:pt x="0" y="5855"/>
                  </a:lnTo>
                  <a:lnTo>
                    <a:pt x="2992" y="5855"/>
                  </a:lnTo>
                  <a:lnTo>
                    <a:pt x="2992" y="1496"/>
                  </a:lnTo>
                  <a:cubicBezTo>
                    <a:pt x="2992" y="669"/>
                    <a:pt x="2323" y="0"/>
                    <a:pt x="149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44"/>
            <p:cNvSpPr/>
            <p:nvPr/>
          </p:nvSpPr>
          <p:spPr>
            <a:xfrm>
              <a:off x="1802200" y="4933750"/>
              <a:ext cx="92775" cy="234725"/>
            </a:xfrm>
            <a:custGeom>
              <a:avLst/>
              <a:gdLst/>
              <a:ahLst/>
              <a:cxnLst/>
              <a:rect l="l" t="t" r="r" b="b"/>
              <a:pathLst>
                <a:path w="3711" h="9389" extrusionOk="0">
                  <a:moveTo>
                    <a:pt x="197" y="0"/>
                  </a:moveTo>
                  <a:cubicBezTo>
                    <a:pt x="89" y="0"/>
                    <a:pt x="0" y="89"/>
                    <a:pt x="0" y="187"/>
                  </a:cubicBezTo>
                  <a:lnTo>
                    <a:pt x="0" y="9388"/>
                  </a:lnTo>
                  <a:lnTo>
                    <a:pt x="3711" y="9388"/>
                  </a:lnTo>
                  <a:lnTo>
                    <a:pt x="3711" y="187"/>
                  </a:lnTo>
                  <a:cubicBezTo>
                    <a:pt x="3711" y="89"/>
                    <a:pt x="3622" y="0"/>
                    <a:pt x="3514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44"/>
            <p:cNvSpPr/>
            <p:nvPr/>
          </p:nvSpPr>
          <p:spPr>
            <a:xfrm>
              <a:off x="1770950" y="4550425"/>
              <a:ext cx="658400" cy="544975"/>
            </a:xfrm>
            <a:custGeom>
              <a:avLst/>
              <a:gdLst/>
              <a:ahLst/>
              <a:cxnLst/>
              <a:rect l="l" t="t" r="r" b="b"/>
              <a:pathLst>
                <a:path w="26336" h="21799" extrusionOk="0">
                  <a:moveTo>
                    <a:pt x="955" y="965"/>
                  </a:moveTo>
                  <a:lnTo>
                    <a:pt x="15638" y="3465"/>
                  </a:lnTo>
                  <a:cubicBezTo>
                    <a:pt x="18167" y="4184"/>
                    <a:pt x="20184" y="6102"/>
                    <a:pt x="21041" y="8592"/>
                  </a:cubicBezTo>
                  <a:lnTo>
                    <a:pt x="24062" y="21080"/>
                  </a:lnTo>
                  <a:lnTo>
                    <a:pt x="729" y="21080"/>
                  </a:lnTo>
                  <a:lnTo>
                    <a:pt x="955" y="965"/>
                  </a:lnTo>
                  <a:close/>
                  <a:moveTo>
                    <a:pt x="139" y="1"/>
                  </a:moveTo>
                  <a:lnTo>
                    <a:pt x="1" y="21799"/>
                  </a:lnTo>
                  <a:lnTo>
                    <a:pt x="26335" y="21799"/>
                  </a:lnTo>
                  <a:lnTo>
                    <a:pt x="21720" y="8356"/>
                  </a:lnTo>
                  <a:cubicBezTo>
                    <a:pt x="21198" y="6841"/>
                    <a:pt x="20293" y="5522"/>
                    <a:pt x="19112" y="4518"/>
                  </a:cubicBezTo>
                  <a:cubicBezTo>
                    <a:pt x="18157" y="3711"/>
                    <a:pt x="17035" y="3101"/>
                    <a:pt x="15795" y="2756"/>
                  </a:cubicBezTo>
                  <a:lnTo>
                    <a:pt x="9123" y="1586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44"/>
            <p:cNvSpPr/>
            <p:nvPr/>
          </p:nvSpPr>
          <p:spPr>
            <a:xfrm>
              <a:off x="2377900" y="4948000"/>
              <a:ext cx="64475" cy="75325"/>
            </a:xfrm>
            <a:custGeom>
              <a:avLst/>
              <a:gdLst/>
              <a:ahLst/>
              <a:cxnLst/>
              <a:rect l="l" t="t" r="r" b="b"/>
              <a:pathLst>
                <a:path w="2579" h="3013" extrusionOk="0">
                  <a:moveTo>
                    <a:pt x="2156" y="1"/>
                  </a:moveTo>
                  <a:lnTo>
                    <a:pt x="2156" y="1654"/>
                  </a:lnTo>
                  <a:cubicBezTo>
                    <a:pt x="2156" y="2166"/>
                    <a:pt x="1732" y="2579"/>
                    <a:pt x="1231" y="2579"/>
                  </a:cubicBezTo>
                  <a:lnTo>
                    <a:pt x="0" y="2579"/>
                  </a:lnTo>
                  <a:lnTo>
                    <a:pt x="0" y="3012"/>
                  </a:lnTo>
                  <a:lnTo>
                    <a:pt x="1231" y="3012"/>
                  </a:lnTo>
                  <a:cubicBezTo>
                    <a:pt x="1979" y="3012"/>
                    <a:pt x="2578" y="2402"/>
                    <a:pt x="2578" y="1654"/>
                  </a:cubicBezTo>
                  <a:lnTo>
                    <a:pt x="2578" y="1"/>
                  </a:lnTo>
                  <a:close/>
                </a:path>
              </a:pathLst>
            </a:custGeom>
            <a:solidFill>
              <a:srgbClr val="F8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44"/>
            <p:cNvSpPr/>
            <p:nvPr/>
          </p:nvSpPr>
          <p:spPr>
            <a:xfrm>
              <a:off x="2397075" y="4816875"/>
              <a:ext cx="79750" cy="143950"/>
            </a:xfrm>
            <a:custGeom>
              <a:avLst/>
              <a:gdLst/>
              <a:ahLst/>
              <a:cxnLst/>
              <a:rect l="l" t="t" r="r" b="b"/>
              <a:pathLst>
                <a:path w="3190" h="5758" extrusionOk="0">
                  <a:moveTo>
                    <a:pt x="1" y="1"/>
                  </a:moveTo>
                  <a:lnTo>
                    <a:pt x="1" y="5758"/>
                  </a:lnTo>
                  <a:lnTo>
                    <a:pt x="3189" y="5758"/>
                  </a:lnTo>
                  <a:lnTo>
                    <a:pt x="3189" y="3189"/>
                  </a:lnTo>
                  <a:cubicBezTo>
                    <a:pt x="3189" y="1428"/>
                    <a:pt x="1763" y="1"/>
                    <a:pt x="1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44"/>
            <p:cNvSpPr/>
            <p:nvPr/>
          </p:nvSpPr>
          <p:spPr>
            <a:xfrm>
              <a:off x="2397075" y="4832625"/>
              <a:ext cx="68425" cy="128200"/>
            </a:xfrm>
            <a:custGeom>
              <a:avLst/>
              <a:gdLst/>
              <a:ahLst/>
              <a:cxnLst/>
              <a:rect l="l" t="t" r="r" b="b"/>
              <a:pathLst>
                <a:path w="2737" h="5128" extrusionOk="0">
                  <a:moveTo>
                    <a:pt x="1" y="1"/>
                  </a:moveTo>
                  <a:lnTo>
                    <a:pt x="1" y="5128"/>
                  </a:lnTo>
                  <a:lnTo>
                    <a:pt x="2737" y="5128"/>
                  </a:lnTo>
                  <a:lnTo>
                    <a:pt x="2737" y="3159"/>
                  </a:lnTo>
                  <a:cubicBezTo>
                    <a:pt x="2737" y="1556"/>
                    <a:pt x="1546" y="227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44"/>
            <p:cNvSpPr/>
            <p:nvPr/>
          </p:nvSpPr>
          <p:spPr>
            <a:xfrm>
              <a:off x="2874625" y="4566425"/>
              <a:ext cx="73350" cy="97200"/>
            </a:xfrm>
            <a:custGeom>
              <a:avLst/>
              <a:gdLst/>
              <a:ahLst/>
              <a:cxnLst/>
              <a:rect l="l" t="t" r="r" b="b"/>
              <a:pathLst>
                <a:path w="2934" h="3888" extrusionOk="0">
                  <a:moveTo>
                    <a:pt x="1466" y="887"/>
                  </a:moveTo>
                  <a:cubicBezTo>
                    <a:pt x="1831" y="887"/>
                    <a:pt x="2116" y="1172"/>
                    <a:pt x="2116" y="1526"/>
                  </a:cubicBezTo>
                  <a:cubicBezTo>
                    <a:pt x="2116" y="1890"/>
                    <a:pt x="1831" y="2175"/>
                    <a:pt x="1466" y="2175"/>
                  </a:cubicBezTo>
                  <a:cubicBezTo>
                    <a:pt x="1112" y="2175"/>
                    <a:pt x="827" y="1890"/>
                    <a:pt x="827" y="1526"/>
                  </a:cubicBezTo>
                  <a:cubicBezTo>
                    <a:pt x="827" y="1172"/>
                    <a:pt x="1112" y="887"/>
                    <a:pt x="1466" y="887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60"/>
                    <a:pt x="0" y="1467"/>
                  </a:cubicBezTo>
                  <a:cubicBezTo>
                    <a:pt x="0" y="1851"/>
                    <a:pt x="148" y="2195"/>
                    <a:pt x="384" y="2451"/>
                  </a:cubicBezTo>
                  <a:cubicBezTo>
                    <a:pt x="797" y="3061"/>
                    <a:pt x="1466" y="3888"/>
                    <a:pt x="1466" y="3888"/>
                  </a:cubicBezTo>
                  <a:cubicBezTo>
                    <a:pt x="1466" y="3888"/>
                    <a:pt x="2136" y="3061"/>
                    <a:pt x="2549" y="2451"/>
                  </a:cubicBezTo>
                  <a:cubicBezTo>
                    <a:pt x="2785" y="2195"/>
                    <a:pt x="2933" y="1851"/>
                    <a:pt x="2933" y="1467"/>
                  </a:cubicBezTo>
                  <a:cubicBezTo>
                    <a:pt x="2933" y="660"/>
                    <a:pt x="2284" y="1"/>
                    <a:pt x="1466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44"/>
            <p:cNvSpPr/>
            <p:nvPr/>
          </p:nvSpPr>
          <p:spPr>
            <a:xfrm>
              <a:off x="2909800" y="4676150"/>
              <a:ext cx="3225" cy="4700"/>
            </a:xfrm>
            <a:custGeom>
              <a:avLst/>
              <a:gdLst/>
              <a:ahLst/>
              <a:cxnLst/>
              <a:rect l="l" t="t" r="r" b="b"/>
              <a:pathLst>
                <a:path w="129" h="188" extrusionOk="0">
                  <a:moveTo>
                    <a:pt x="59" y="1"/>
                  </a:moveTo>
                  <a:cubicBezTo>
                    <a:pt x="30" y="1"/>
                    <a:pt x="0" y="30"/>
                    <a:pt x="0" y="69"/>
                  </a:cubicBezTo>
                  <a:lnTo>
                    <a:pt x="0" y="128"/>
                  </a:lnTo>
                  <a:cubicBezTo>
                    <a:pt x="0" y="158"/>
                    <a:pt x="30" y="188"/>
                    <a:pt x="59" y="188"/>
                  </a:cubicBezTo>
                  <a:cubicBezTo>
                    <a:pt x="99" y="188"/>
                    <a:pt x="118" y="158"/>
                    <a:pt x="118" y="128"/>
                  </a:cubicBezTo>
                  <a:lnTo>
                    <a:pt x="129" y="69"/>
                  </a:lnTo>
                  <a:cubicBezTo>
                    <a:pt x="129" y="30"/>
                    <a:pt x="99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44"/>
            <p:cNvSpPr/>
            <p:nvPr/>
          </p:nvSpPr>
          <p:spPr>
            <a:xfrm>
              <a:off x="2506325" y="4690175"/>
              <a:ext cx="470675" cy="351100"/>
            </a:xfrm>
            <a:custGeom>
              <a:avLst/>
              <a:gdLst/>
              <a:ahLst/>
              <a:cxnLst/>
              <a:rect l="l" t="t" r="r" b="b"/>
              <a:pathLst>
                <a:path w="18827" h="14044" extrusionOk="0">
                  <a:moveTo>
                    <a:pt x="16198" y="0"/>
                  </a:moveTo>
                  <a:cubicBezTo>
                    <a:pt x="16169" y="0"/>
                    <a:pt x="16139" y="30"/>
                    <a:pt x="16139" y="60"/>
                  </a:cubicBezTo>
                  <a:lnTo>
                    <a:pt x="16150" y="188"/>
                  </a:lnTo>
                  <a:cubicBezTo>
                    <a:pt x="16150" y="217"/>
                    <a:pt x="16179" y="247"/>
                    <a:pt x="16209" y="247"/>
                  </a:cubicBezTo>
                  <a:cubicBezTo>
                    <a:pt x="16248" y="237"/>
                    <a:pt x="16268" y="217"/>
                    <a:pt x="16268" y="178"/>
                  </a:cubicBezTo>
                  <a:lnTo>
                    <a:pt x="16268" y="60"/>
                  </a:lnTo>
                  <a:cubicBezTo>
                    <a:pt x="16268" y="20"/>
                    <a:pt x="16238" y="0"/>
                    <a:pt x="16198" y="0"/>
                  </a:cubicBezTo>
                  <a:close/>
                  <a:moveTo>
                    <a:pt x="16228" y="611"/>
                  </a:moveTo>
                  <a:cubicBezTo>
                    <a:pt x="16198" y="611"/>
                    <a:pt x="16169" y="641"/>
                    <a:pt x="16179" y="680"/>
                  </a:cubicBezTo>
                  <a:cubicBezTo>
                    <a:pt x="16179" y="719"/>
                    <a:pt x="16179" y="759"/>
                    <a:pt x="16189" y="798"/>
                  </a:cubicBezTo>
                  <a:cubicBezTo>
                    <a:pt x="16189" y="837"/>
                    <a:pt x="16218" y="857"/>
                    <a:pt x="16248" y="857"/>
                  </a:cubicBezTo>
                  <a:cubicBezTo>
                    <a:pt x="16287" y="857"/>
                    <a:pt x="16307" y="827"/>
                    <a:pt x="16307" y="788"/>
                  </a:cubicBezTo>
                  <a:cubicBezTo>
                    <a:pt x="16307" y="748"/>
                    <a:pt x="16297" y="709"/>
                    <a:pt x="16297" y="670"/>
                  </a:cubicBezTo>
                  <a:cubicBezTo>
                    <a:pt x="16297" y="630"/>
                    <a:pt x="16257" y="611"/>
                    <a:pt x="16228" y="611"/>
                  </a:cubicBezTo>
                  <a:close/>
                  <a:moveTo>
                    <a:pt x="16307" y="1221"/>
                  </a:moveTo>
                  <a:cubicBezTo>
                    <a:pt x="16268" y="1231"/>
                    <a:pt x="16248" y="1260"/>
                    <a:pt x="16257" y="1290"/>
                  </a:cubicBezTo>
                  <a:cubicBezTo>
                    <a:pt x="16257" y="1339"/>
                    <a:pt x="16268" y="1378"/>
                    <a:pt x="16277" y="1418"/>
                  </a:cubicBezTo>
                  <a:cubicBezTo>
                    <a:pt x="16287" y="1447"/>
                    <a:pt x="16307" y="1467"/>
                    <a:pt x="16336" y="1467"/>
                  </a:cubicBezTo>
                  <a:lnTo>
                    <a:pt x="16346" y="1467"/>
                  </a:lnTo>
                  <a:cubicBezTo>
                    <a:pt x="16386" y="1457"/>
                    <a:pt x="16405" y="1428"/>
                    <a:pt x="16395" y="1388"/>
                  </a:cubicBezTo>
                  <a:cubicBezTo>
                    <a:pt x="16386" y="1349"/>
                    <a:pt x="16386" y="1310"/>
                    <a:pt x="16375" y="1270"/>
                  </a:cubicBezTo>
                  <a:cubicBezTo>
                    <a:pt x="16366" y="1240"/>
                    <a:pt x="16336" y="1221"/>
                    <a:pt x="16307" y="1221"/>
                  </a:cubicBezTo>
                  <a:close/>
                  <a:moveTo>
                    <a:pt x="18242" y="1789"/>
                  </a:moveTo>
                  <a:cubicBezTo>
                    <a:pt x="18236" y="1789"/>
                    <a:pt x="18231" y="1790"/>
                    <a:pt x="18226" y="1792"/>
                  </a:cubicBezTo>
                  <a:cubicBezTo>
                    <a:pt x="18177" y="1802"/>
                    <a:pt x="18137" y="1831"/>
                    <a:pt x="18098" y="1851"/>
                  </a:cubicBezTo>
                  <a:cubicBezTo>
                    <a:pt x="18068" y="1870"/>
                    <a:pt x="18059" y="1910"/>
                    <a:pt x="18078" y="1940"/>
                  </a:cubicBezTo>
                  <a:cubicBezTo>
                    <a:pt x="18088" y="1959"/>
                    <a:pt x="18107" y="1969"/>
                    <a:pt x="18127" y="1969"/>
                  </a:cubicBezTo>
                  <a:cubicBezTo>
                    <a:pt x="18147" y="1969"/>
                    <a:pt x="18157" y="1959"/>
                    <a:pt x="18167" y="1959"/>
                  </a:cubicBezTo>
                  <a:cubicBezTo>
                    <a:pt x="18196" y="1940"/>
                    <a:pt x="18226" y="1920"/>
                    <a:pt x="18265" y="1910"/>
                  </a:cubicBezTo>
                  <a:cubicBezTo>
                    <a:pt x="18295" y="1900"/>
                    <a:pt x="18315" y="1861"/>
                    <a:pt x="18304" y="1831"/>
                  </a:cubicBezTo>
                  <a:cubicBezTo>
                    <a:pt x="18296" y="1807"/>
                    <a:pt x="18268" y="1789"/>
                    <a:pt x="18242" y="1789"/>
                  </a:cubicBezTo>
                  <a:close/>
                  <a:moveTo>
                    <a:pt x="16481" y="1814"/>
                  </a:moveTo>
                  <a:cubicBezTo>
                    <a:pt x="16472" y="1814"/>
                    <a:pt x="16463" y="1816"/>
                    <a:pt x="16454" y="1821"/>
                  </a:cubicBezTo>
                  <a:cubicBezTo>
                    <a:pt x="16425" y="1831"/>
                    <a:pt x="16405" y="1870"/>
                    <a:pt x="16415" y="1900"/>
                  </a:cubicBezTo>
                  <a:cubicBezTo>
                    <a:pt x="16435" y="1940"/>
                    <a:pt x="16454" y="1979"/>
                    <a:pt x="16464" y="2018"/>
                  </a:cubicBezTo>
                  <a:cubicBezTo>
                    <a:pt x="16484" y="2038"/>
                    <a:pt x="16504" y="2047"/>
                    <a:pt x="16523" y="2047"/>
                  </a:cubicBezTo>
                  <a:lnTo>
                    <a:pt x="16553" y="2047"/>
                  </a:lnTo>
                  <a:cubicBezTo>
                    <a:pt x="16583" y="2028"/>
                    <a:pt x="16592" y="1988"/>
                    <a:pt x="16583" y="1959"/>
                  </a:cubicBezTo>
                  <a:cubicBezTo>
                    <a:pt x="16563" y="1929"/>
                    <a:pt x="16543" y="1890"/>
                    <a:pt x="16533" y="1851"/>
                  </a:cubicBezTo>
                  <a:cubicBezTo>
                    <a:pt x="16526" y="1830"/>
                    <a:pt x="16504" y="1814"/>
                    <a:pt x="16481" y="1814"/>
                  </a:cubicBezTo>
                  <a:close/>
                  <a:moveTo>
                    <a:pt x="18695" y="1886"/>
                  </a:moveTo>
                  <a:cubicBezTo>
                    <a:pt x="18680" y="1886"/>
                    <a:pt x="18667" y="1891"/>
                    <a:pt x="18659" y="1900"/>
                  </a:cubicBezTo>
                  <a:cubicBezTo>
                    <a:pt x="18629" y="1920"/>
                    <a:pt x="18629" y="1959"/>
                    <a:pt x="18649" y="1988"/>
                  </a:cubicBezTo>
                  <a:cubicBezTo>
                    <a:pt x="18669" y="2008"/>
                    <a:pt x="18688" y="2038"/>
                    <a:pt x="18698" y="2067"/>
                  </a:cubicBezTo>
                  <a:cubicBezTo>
                    <a:pt x="18708" y="2097"/>
                    <a:pt x="18728" y="2117"/>
                    <a:pt x="18757" y="2117"/>
                  </a:cubicBezTo>
                  <a:cubicBezTo>
                    <a:pt x="18767" y="2117"/>
                    <a:pt x="18767" y="2117"/>
                    <a:pt x="18777" y="2106"/>
                  </a:cubicBezTo>
                  <a:cubicBezTo>
                    <a:pt x="18807" y="2097"/>
                    <a:pt x="18826" y="2067"/>
                    <a:pt x="18816" y="2028"/>
                  </a:cubicBezTo>
                  <a:cubicBezTo>
                    <a:pt x="18796" y="1988"/>
                    <a:pt x="18777" y="1940"/>
                    <a:pt x="18748" y="1910"/>
                  </a:cubicBezTo>
                  <a:cubicBezTo>
                    <a:pt x="18731" y="1894"/>
                    <a:pt x="18712" y="1886"/>
                    <a:pt x="18695" y="1886"/>
                  </a:cubicBezTo>
                  <a:close/>
                  <a:moveTo>
                    <a:pt x="17789" y="2201"/>
                  </a:moveTo>
                  <a:cubicBezTo>
                    <a:pt x="17771" y="2201"/>
                    <a:pt x="17755" y="2209"/>
                    <a:pt x="17744" y="2225"/>
                  </a:cubicBezTo>
                  <a:cubicBezTo>
                    <a:pt x="17724" y="2264"/>
                    <a:pt x="17704" y="2294"/>
                    <a:pt x="17685" y="2333"/>
                  </a:cubicBezTo>
                  <a:cubicBezTo>
                    <a:pt x="17665" y="2362"/>
                    <a:pt x="17674" y="2402"/>
                    <a:pt x="17704" y="2421"/>
                  </a:cubicBezTo>
                  <a:lnTo>
                    <a:pt x="17734" y="2421"/>
                  </a:lnTo>
                  <a:cubicBezTo>
                    <a:pt x="17753" y="2421"/>
                    <a:pt x="17773" y="2412"/>
                    <a:pt x="17783" y="2392"/>
                  </a:cubicBezTo>
                  <a:cubicBezTo>
                    <a:pt x="17803" y="2362"/>
                    <a:pt x="17832" y="2323"/>
                    <a:pt x="17852" y="2294"/>
                  </a:cubicBezTo>
                  <a:cubicBezTo>
                    <a:pt x="17871" y="2264"/>
                    <a:pt x="17862" y="2225"/>
                    <a:pt x="17832" y="2215"/>
                  </a:cubicBezTo>
                  <a:cubicBezTo>
                    <a:pt x="17819" y="2206"/>
                    <a:pt x="17804" y="2201"/>
                    <a:pt x="17789" y="2201"/>
                  </a:cubicBezTo>
                  <a:close/>
                  <a:moveTo>
                    <a:pt x="16825" y="2309"/>
                  </a:moveTo>
                  <a:cubicBezTo>
                    <a:pt x="16807" y="2309"/>
                    <a:pt x="16790" y="2317"/>
                    <a:pt x="16779" y="2333"/>
                  </a:cubicBezTo>
                  <a:cubicBezTo>
                    <a:pt x="16760" y="2362"/>
                    <a:pt x="16760" y="2392"/>
                    <a:pt x="16789" y="2421"/>
                  </a:cubicBezTo>
                  <a:cubicBezTo>
                    <a:pt x="16819" y="2441"/>
                    <a:pt x="16848" y="2471"/>
                    <a:pt x="16887" y="2500"/>
                  </a:cubicBezTo>
                  <a:cubicBezTo>
                    <a:pt x="16897" y="2500"/>
                    <a:pt x="16907" y="2510"/>
                    <a:pt x="16917" y="2510"/>
                  </a:cubicBezTo>
                  <a:cubicBezTo>
                    <a:pt x="16937" y="2510"/>
                    <a:pt x="16956" y="2500"/>
                    <a:pt x="16966" y="2480"/>
                  </a:cubicBezTo>
                  <a:cubicBezTo>
                    <a:pt x="16986" y="2461"/>
                    <a:pt x="16986" y="2421"/>
                    <a:pt x="16956" y="2402"/>
                  </a:cubicBezTo>
                  <a:cubicBezTo>
                    <a:pt x="16927" y="2373"/>
                    <a:pt x="16897" y="2353"/>
                    <a:pt x="16868" y="2323"/>
                  </a:cubicBezTo>
                  <a:cubicBezTo>
                    <a:pt x="16854" y="2314"/>
                    <a:pt x="16839" y="2309"/>
                    <a:pt x="16825" y="2309"/>
                  </a:cubicBezTo>
                  <a:close/>
                  <a:moveTo>
                    <a:pt x="18639" y="2446"/>
                  </a:moveTo>
                  <a:cubicBezTo>
                    <a:pt x="18624" y="2446"/>
                    <a:pt x="18609" y="2451"/>
                    <a:pt x="18600" y="2461"/>
                  </a:cubicBezTo>
                  <a:cubicBezTo>
                    <a:pt x="18570" y="2491"/>
                    <a:pt x="18540" y="2510"/>
                    <a:pt x="18511" y="2530"/>
                  </a:cubicBezTo>
                  <a:cubicBezTo>
                    <a:pt x="18481" y="2550"/>
                    <a:pt x="18472" y="2589"/>
                    <a:pt x="18492" y="2618"/>
                  </a:cubicBezTo>
                  <a:cubicBezTo>
                    <a:pt x="18511" y="2638"/>
                    <a:pt x="18531" y="2648"/>
                    <a:pt x="18540" y="2648"/>
                  </a:cubicBezTo>
                  <a:cubicBezTo>
                    <a:pt x="18560" y="2648"/>
                    <a:pt x="18570" y="2638"/>
                    <a:pt x="18580" y="2638"/>
                  </a:cubicBezTo>
                  <a:cubicBezTo>
                    <a:pt x="18619" y="2609"/>
                    <a:pt x="18649" y="2579"/>
                    <a:pt x="18688" y="2550"/>
                  </a:cubicBezTo>
                  <a:cubicBezTo>
                    <a:pt x="18708" y="2520"/>
                    <a:pt x="18708" y="2480"/>
                    <a:pt x="18678" y="2461"/>
                  </a:cubicBezTo>
                  <a:cubicBezTo>
                    <a:pt x="18668" y="2451"/>
                    <a:pt x="18654" y="2446"/>
                    <a:pt x="18639" y="2446"/>
                  </a:cubicBezTo>
                  <a:close/>
                  <a:moveTo>
                    <a:pt x="18083" y="2675"/>
                  </a:moveTo>
                  <a:cubicBezTo>
                    <a:pt x="18078" y="2675"/>
                    <a:pt x="18073" y="2676"/>
                    <a:pt x="18068" y="2677"/>
                  </a:cubicBezTo>
                  <a:cubicBezTo>
                    <a:pt x="18029" y="2677"/>
                    <a:pt x="17989" y="2687"/>
                    <a:pt x="17960" y="2687"/>
                  </a:cubicBezTo>
                  <a:cubicBezTo>
                    <a:pt x="17921" y="2687"/>
                    <a:pt x="17901" y="2717"/>
                    <a:pt x="17901" y="2756"/>
                  </a:cubicBezTo>
                  <a:cubicBezTo>
                    <a:pt x="17901" y="2786"/>
                    <a:pt x="17930" y="2815"/>
                    <a:pt x="17960" y="2815"/>
                  </a:cubicBezTo>
                  <a:cubicBezTo>
                    <a:pt x="18009" y="2806"/>
                    <a:pt x="18048" y="2806"/>
                    <a:pt x="18088" y="2795"/>
                  </a:cubicBezTo>
                  <a:cubicBezTo>
                    <a:pt x="18127" y="2795"/>
                    <a:pt x="18147" y="2756"/>
                    <a:pt x="18147" y="2727"/>
                  </a:cubicBezTo>
                  <a:cubicBezTo>
                    <a:pt x="18139" y="2701"/>
                    <a:pt x="18115" y="2675"/>
                    <a:pt x="18083" y="2675"/>
                  </a:cubicBezTo>
                  <a:close/>
                  <a:moveTo>
                    <a:pt x="17354" y="2616"/>
                  </a:moveTo>
                  <a:cubicBezTo>
                    <a:pt x="17330" y="2616"/>
                    <a:pt x="17307" y="2633"/>
                    <a:pt x="17291" y="2658"/>
                  </a:cubicBezTo>
                  <a:cubicBezTo>
                    <a:pt x="17281" y="2687"/>
                    <a:pt x="17301" y="2727"/>
                    <a:pt x="17330" y="2736"/>
                  </a:cubicBezTo>
                  <a:cubicBezTo>
                    <a:pt x="17370" y="2747"/>
                    <a:pt x="17419" y="2766"/>
                    <a:pt x="17458" y="2776"/>
                  </a:cubicBezTo>
                  <a:lnTo>
                    <a:pt x="17468" y="2776"/>
                  </a:lnTo>
                  <a:lnTo>
                    <a:pt x="17458" y="2786"/>
                  </a:lnTo>
                  <a:cubicBezTo>
                    <a:pt x="17449" y="2825"/>
                    <a:pt x="17429" y="2865"/>
                    <a:pt x="17419" y="2904"/>
                  </a:cubicBezTo>
                  <a:cubicBezTo>
                    <a:pt x="17409" y="2933"/>
                    <a:pt x="17419" y="2972"/>
                    <a:pt x="17458" y="2983"/>
                  </a:cubicBezTo>
                  <a:lnTo>
                    <a:pt x="17478" y="2983"/>
                  </a:lnTo>
                  <a:cubicBezTo>
                    <a:pt x="17497" y="2983"/>
                    <a:pt x="17527" y="2972"/>
                    <a:pt x="17537" y="2943"/>
                  </a:cubicBezTo>
                  <a:cubicBezTo>
                    <a:pt x="17547" y="2904"/>
                    <a:pt x="17556" y="2865"/>
                    <a:pt x="17576" y="2825"/>
                  </a:cubicBezTo>
                  <a:cubicBezTo>
                    <a:pt x="17586" y="2795"/>
                    <a:pt x="17576" y="2766"/>
                    <a:pt x="17537" y="2747"/>
                  </a:cubicBezTo>
                  <a:lnTo>
                    <a:pt x="17527" y="2747"/>
                  </a:lnTo>
                  <a:lnTo>
                    <a:pt x="17527" y="2727"/>
                  </a:lnTo>
                  <a:cubicBezTo>
                    <a:pt x="17537" y="2697"/>
                    <a:pt x="17517" y="2658"/>
                    <a:pt x="17488" y="2658"/>
                  </a:cubicBezTo>
                  <a:cubicBezTo>
                    <a:pt x="17449" y="2648"/>
                    <a:pt x="17409" y="2628"/>
                    <a:pt x="17370" y="2618"/>
                  </a:cubicBezTo>
                  <a:cubicBezTo>
                    <a:pt x="17365" y="2617"/>
                    <a:pt x="17360" y="2616"/>
                    <a:pt x="17354" y="2616"/>
                  </a:cubicBezTo>
                  <a:close/>
                  <a:moveTo>
                    <a:pt x="17370" y="3337"/>
                  </a:moveTo>
                  <a:cubicBezTo>
                    <a:pt x="17340" y="3337"/>
                    <a:pt x="17311" y="3357"/>
                    <a:pt x="17301" y="3396"/>
                  </a:cubicBezTo>
                  <a:cubicBezTo>
                    <a:pt x="17301" y="3435"/>
                    <a:pt x="17291" y="3475"/>
                    <a:pt x="17291" y="3514"/>
                  </a:cubicBezTo>
                  <a:cubicBezTo>
                    <a:pt x="17291" y="3553"/>
                    <a:pt x="17311" y="3583"/>
                    <a:pt x="17350" y="3583"/>
                  </a:cubicBezTo>
                  <a:cubicBezTo>
                    <a:pt x="17379" y="3583"/>
                    <a:pt x="17409" y="3563"/>
                    <a:pt x="17409" y="3534"/>
                  </a:cubicBezTo>
                  <a:cubicBezTo>
                    <a:pt x="17419" y="3484"/>
                    <a:pt x="17419" y="3445"/>
                    <a:pt x="17429" y="3405"/>
                  </a:cubicBezTo>
                  <a:cubicBezTo>
                    <a:pt x="17429" y="3376"/>
                    <a:pt x="17409" y="3346"/>
                    <a:pt x="17370" y="3337"/>
                  </a:cubicBezTo>
                  <a:close/>
                  <a:moveTo>
                    <a:pt x="17351" y="3955"/>
                  </a:moveTo>
                  <a:cubicBezTo>
                    <a:pt x="17348" y="3955"/>
                    <a:pt x="17344" y="3955"/>
                    <a:pt x="17340" y="3957"/>
                  </a:cubicBezTo>
                  <a:cubicBezTo>
                    <a:pt x="17311" y="3957"/>
                    <a:pt x="17281" y="3986"/>
                    <a:pt x="17281" y="4016"/>
                  </a:cubicBezTo>
                  <a:cubicBezTo>
                    <a:pt x="17281" y="4065"/>
                    <a:pt x="17291" y="4105"/>
                    <a:pt x="17291" y="4144"/>
                  </a:cubicBezTo>
                  <a:cubicBezTo>
                    <a:pt x="17291" y="4173"/>
                    <a:pt x="17320" y="4203"/>
                    <a:pt x="17350" y="4203"/>
                  </a:cubicBezTo>
                  <a:lnTo>
                    <a:pt x="17360" y="4203"/>
                  </a:lnTo>
                  <a:cubicBezTo>
                    <a:pt x="17389" y="4193"/>
                    <a:pt x="17419" y="4164"/>
                    <a:pt x="17409" y="4134"/>
                  </a:cubicBezTo>
                  <a:cubicBezTo>
                    <a:pt x="17409" y="4094"/>
                    <a:pt x="17409" y="4055"/>
                    <a:pt x="17399" y="4016"/>
                  </a:cubicBezTo>
                  <a:cubicBezTo>
                    <a:pt x="17399" y="3981"/>
                    <a:pt x="17377" y="3955"/>
                    <a:pt x="17351" y="3955"/>
                  </a:cubicBezTo>
                  <a:close/>
                  <a:moveTo>
                    <a:pt x="17428" y="4564"/>
                  </a:moveTo>
                  <a:cubicBezTo>
                    <a:pt x="17422" y="4564"/>
                    <a:pt x="17416" y="4565"/>
                    <a:pt x="17409" y="4567"/>
                  </a:cubicBezTo>
                  <a:cubicBezTo>
                    <a:pt x="17379" y="4567"/>
                    <a:pt x="17360" y="4606"/>
                    <a:pt x="17360" y="4636"/>
                  </a:cubicBezTo>
                  <a:lnTo>
                    <a:pt x="17389" y="4754"/>
                  </a:lnTo>
                  <a:cubicBezTo>
                    <a:pt x="17399" y="4783"/>
                    <a:pt x="17419" y="4803"/>
                    <a:pt x="17449" y="4803"/>
                  </a:cubicBezTo>
                  <a:lnTo>
                    <a:pt x="17468" y="4803"/>
                  </a:lnTo>
                  <a:cubicBezTo>
                    <a:pt x="17497" y="4793"/>
                    <a:pt x="17517" y="4764"/>
                    <a:pt x="17508" y="4734"/>
                  </a:cubicBezTo>
                  <a:cubicBezTo>
                    <a:pt x="17497" y="4695"/>
                    <a:pt x="17488" y="4656"/>
                    <a:pt x="17488" y="4616"/>
                  </a:cubicBezTo>
                  <a:cubicBezTo>
                    <a:pt x="17479" y="4583"/>
                    <a:pt x="17458" y="4564"/>
                    <a:pt x="17428" y="4564"/>
                  </a:cubicBezTo>
                  <a:close/>
                  <a:moveTo>
                    <a:pt x="17575" y="5155"/>
                  </a:moveTo>
                  <a:cubicBezTo>
                    <a:pt x="17569" y="5155"/>
                    <a:pt x="17563" y="5156"/>
                    <a:pt x="17556" y="5157"/>
                  </a:cubicBezTo>
                  <a:cubicBezTo>
                    <a:pt x="17527" y="5167"/>
                    <a:pt x="17508" y="5207"/>
                    <a:pt x="17517" y="5236"/>
                  </a:cubicBezTo>
                  <a:cubicBezTo>
                    <a:pt x="17527" y="5275"/>
                    <a:pt x="17537" y="5315"/>
                    <a:pt x="17556" y="5354"/>
                  </a:cubicBezTo>
                  <a:cubicBezTo>
                    <a:pt x="17556" y="5384"/>
                    <a:pt x="17586" y="5404"/>
                    <a:pt x="17615" y="5404"/>
                  </a:cubicBezTo>
                  <a:cubicBezTo>
                    <a:pt x="17615" y="5404"/>
                    <a:pt x="17626" y="5404"/>
                    <a:pt x="17626" y="5393"/>
                  </a:cubicBezTo>
                  <a:cubicBezTo>
                    <a:pt x="17665" y="5384"/>
                    <a:pt x="17685" y="5354"/>
                    <a:pt x="17674" y="5325"/>
                  </a:cubicBezTo>
                  <a:cubicBezTo>
                    <a:pt x="17655" y="5285"/>
                    <a:pt x="17645" y="5246"/>
                    <a:pt x="17635" y="5207"/>
                  </a:cubicBezTo>
                  <a:cubicBezTo>
                    <a:pt x="17627" y="5174"/>
                    <a:pt x="17605" y="5155"/>
                    <a:pt x="17575" y="5155"/>
                  </a:cubicBezTo>
                  <a:close/>
                  <a:moveTo>
                    <a:pt x="17760" y="5745"/>
                  </a:moveTo>
                  <a:cubicBezTo>
                    <a:pt x="17754" y="5745"/>
                    <a:pt x="17749" y="5746"/>
                    <a:pt x="17744" y="5748"/>
                  </a:cubicBezTo>
                  <a:cubicBezTo>
                    <a:pt x="17714" y="5758"/>
                    <a:pt x="17694" y="5797"/>
                    <a:pt x="17704" y="5826"/>
                  </a:cubicBezTo>
                  <a:lnTo>
                    <a:pt x="17744" y="5944"/>
                  </a:lnTo>
                  <a:cubicBezTo>
                    <a:pt x="17753" y="5964"/>
                    <a:pt x="17773" y="5984"/>
                    <a:pt x="17803" y="5984"/>
                  </a:cubicBezTo>
                  <a:lnTo>
                    <a:pt x="17822" y="5984"/>
                  </a:lnTo>
                  <a:cubicBezTo>
                    <a:pt x="17852" y="5974"/>
                    <a:pt x="17871" y="5935"/>
                    <a:pt x="17862" y="5905"/>
                  </a:cubicBezTo>
                  <a:lnTo>
                    <a:pt x="17822" y="5787"/>
                  </a:lnTo>
                  <a:cubicBezTo>
                    <a:pt x="17814" y="5763"/>
                    <a:pt x="17786" y="5745"/>
                    <a:pt x="17760" y="5745"/>
                  </a:cubicBezTo>
                  <a:close/>
                  <a:moveTo>
                    <a:pt x="17961" y="6326"/>
                  </a:moveTo>
                  <a:cubicBezTo>
                    <a:pt x="17955" y="6326"/>
                    <a:pt x="17948" y="6327"/>
                    <a:pt x="17941" y="6329"/>
                  </a:cubicBezTo>
                  <a:cubicBezTo>
                    <a:pt x="17911" y="6338"/>
                    <a:pt x="17891" y="6377"/>
                    <a:pt x="17901" y="6407"/>
                  </a:cubicBezTo>
                  <a:lnTo>
                    <a:pt x="17941" y="6525"/>
                  </a:lnTo>
                  <a:cubicBezTo>
                    <a:pt x="17950" y="6545"/>
                    <a:pt x="17980" y="6565"/>
                    <a:pt x="18000" y="6565"/>
                  </a:cubicBezTo>
                  <a:lnTo>
                    <a:pt x="18019" y="6565"/>
                  </a:lnTo>
                  <a:cubicBezTo>
                    <a:pt x="18059" y="6555"/>
                    <a:pt x="18068" y="6515"/>
                    <a:pt x="18059" y="6486"/>
                  </a:cubicBezTo>
                  <a:lnTo>
                    <a:pt x="18019" y="6368"/>
                  </a:lnTo>
                  <a:cubicBezTo>
                    <a:pt x="18011" y="6344"/>
                    <a:pt x="17990" y="6326"/>
                    <a:pt x="17961" y="6326"/>
                  </a:cubicBezTo>
                  <a:close/>
                  <a:moveTo>
                    <a:pt x="18158" y="6915"/>
                  </a:moveTo>
                  <a:cubicBezTo>
                    <a:pt x="18151" y="6915"/>
                    <a:pt x="18144" y="6917"/>
                    <a:pt x="18137" y="6919"/>
                  </a:cubicBezTo>
                  <a:cubicBezTo>
                    <a:pt x="18098" y="6929"/>
                    <a:pt x="18088" y="6958"/>
                    <a:pt x="18098" y="6988"/>
                  </a:cubicBezTo>
                  <a:lnTo>
                    <a:pt x="18127" y="7106"/>
                  </a:lnTo>
                  <a:cubicBezTo>
                    <a:pt x="18137" y="7136"/>
                    <a:pt x="18157" y="7155"/>
                    <a:pt x="18186" y="7155"/>
                  </a:cubicBezTo>
                  <a:lnTo>
                    <a:pt x="18206" y="7155"/>
                  </a:lnTo>
                  <a:cubicBezTo>
                    <a:pt x="18236" y="7145"/>
                    <a:pt x="18255" y="7106"/>
                    <a:pt x="18245" y="7077"/>
                  </a:cubicBezTo>
                  <a:cubicBezTo>
                    <a:pt x="18236" y="7037"/>
                    <a:pt x="18226" y="6998"/>
                    <a:pt x="18206" y="6958"/>
                  </a:cubicBezTo>
                  <a:cubicBezTo>
                    <a:pt x="18199" y="6928"/>
                    <a:pt x="18180" y="6915"/>
                    <a:pt x="18158" y="6915"/>
                  </a:cubicBezTo>
                  <a:close/>
                  <a:moveTo>
                    <a:pt x="18310" y="7507"/>
                  </a:moveTo>
                  <a:cubicBezTo>
                    <a:pt x="18305" y="7507"/>
                    <a:pt x="18300" y="7508"/>
                    <a:pt x="18295" y="7510"/>
                  </a:cubicBezTo>
                  <a:cubicBezTo>
                    <a:pt x="18255" y="7519"/>
                    <a:pt x="18236" y="7549"/>
                    <a:pt x="18245" y="7578"/>
                  </a:cubicBezTo>
                  <a:cubicBezTo>
                    <a:pt x="18255" y="7617"/>
                    <a:pt x="18265" y="7657"/>
                    <a:pt x="18265" y="7696"/>
                  </a:cubicBezTo>
                  <a:cubicBezTo>
                    <a:pt x="18275" y="7726"/>
                    <a:pt x="18304" y="7755"/>
                    <a:pt x="18334" y="7755"/>
                  </a:cubicBezTo>
                  <a:cubicBezTo>
                    <a:pt x="18334" y="7755"/>
                    <a:pt x="18334" y="7746"/>
                    <a:pt x="18344" y="7746"/>
                  </a:cubicBezTo>
                  <a:cubicBezTo>
                    <a:pt x="18374" y="7746"/>
                    <a:pt x="18393" y="7706"/>
                    <a:pt x="18393" y="7676"/>
                  </a:cubicBezTo>
                  <a:lnTo>
                    <a:pt x="18363" y="7558"/>
                  </a:lnTo>
                  <a:cubicBezTo>
                    <a:pt x="18356" y="7526"/>
                    <a:pt x="18334" y="7507"/>
                    <a:pt x="18310" y="7507"/>
                  </a:cubicBezTo>
                  <a:close/>
                  <a:moveTo>
                    <a:pt x="18393" y="8120"/>
                  </a:moveTo>
                  <a:cubicBezTo>
                    <a:pt x="18354" y="8120"/>
                    <a:pt x="18334" y="8139"/>
                    <a:pt x="18334" y="8179"/>
                  </a:cubicBezTo>
                  <a:cubicBezTo>
                    <a:pt x="18334" y="8218"/>
                    <a:pt x="18334" y="8257"/>
                    <a:pt x="18324" y="8297"/>
                  </a:cubicBezTo>
                  <a:cubicBezTo>
                    <a:pt x="18324" y="8336"/>
                    <a:pt x="18354" y="8356"/>
                    <a:pt x="18383" y="8365"/>
                  </a:cubicBezTo>
                  <a:lnTo>
                    <a:pt x="18393" y="8365"/>
                  </a:lnTo>
                  <a:cubicBezTo>
                    <a:pt x="18422" y="8365"/>
                    <a:pt x="18452" y="8336"/>
                    <a:pt x="18452" y="8306"/>
                  </a:cubicBezTo>
                  <a:lnTo>
                    <a:pt x="18452" y="8179"/>
                  </a:lnTo>
                  <a:cubicBezTo>
                    <a:pt x="18452" y="8139"/>
                    <a:pt x="18422" y="8120"/>
                    <a:pt x="18393" y="8120"/>
                  </a:cubicBezTo>
                  <a:close/>
                  <a:moveTo>
                    <a:pt x="18342" y="8728"/>
                  </a:moveTo>
                  <a:cubicBezTo>
                    <a:pt x="18316" y="8728"/>
                    <a:pt x="18293" y="8753"/>
                    <a:pt x="18285" y="8779"/>
                  </a:cubicBezTo>
                  <a:cubicBezTo>
                    <a:pt x="18285" y="8818"/>
                    <a:pt x="18275" y="8857"/>
                    <a:pt x="18275" y="8907"/>
                  </a:cubicBezTo>
                  <a:cubicBezTo>
                    <a:pt x="18265" y="8936"/>
                    <a:pt x="18295" y="8966"/>
                    <a:pt x="18324" y="8975"/>
                  </a:cubicBezTo>
                  <a:lnTo>
                    <a:pt x="18334" y="8975"/>
                  </a:lnTo>
                  <a:cubicBezTo>
                    <a:pt x="18363" y="8975"/>
                    <a:pt x="18393" y="8956"/>
                    <a:pt x="18393" y="8916"/>
                  </a:cubicBezTo>
                  <a:cubicBezTo>
                    <a:pt x="18403" y="8877"/>
                    <a:pt x="18403" y="8838"/>
                    <a:pt x="18413" y="8798"/>
                  </a:cubicBezTo>
                  <a:cubicBezTo>
                    <a:pt x="18413" y="8769"/>
                    <a:pt x="18393" y="8730"/>
                    <a:pt x="18354" y="8730"/>
                  </a:cubicBezTo>
                  <a:cubicBezTo>
                    <a:pt x="18350" y="8728"/>
                    <a:pt x="18346" y="8728"/>
                    <a:pt x="18342" y="8728"/>
                  </a:cubicBezTo>
                  <a:close/>
                  <a:moveTo>
                    <a:pt x="18230" y="9327"/>
                  </a:moveTo>
                  <a:cubicBezTo>
                    <a:pt x="18204" y="9327"/>
                    <a:pt x="18175" y="9347"/>
                    <a:pt x="18167" y="9379"/>
                  </a:cubicBezTo>
                  <a:cubicBezTo>
                    <a:pt x="18157" y="9419"/>
                    <a:pt x="18147" y="9458"/>
                    <a:pt x="18137" y="9487"/>
                  </a:cubicBezTo>
                  <a:cubicBezTo>
                    <a:pt x="18127" y="9527"/>
                    <a:pt x="18147" y="9556"/>
                    <a:pt x="18177" y="9566"/>
                  </a:cubicBezTo>
                  <a:cubicBezTo>
                    <a:pt x="18177" y="9566"/>
                    <a:pt x="18186" y="9576"/>
                    <a:pt x="18196" y="9576"/>
                  </a:cubicBezTo>
                  <a:cubicBezTo>
                    <a:pt x="18216" y="9576"/>
                    <a:pt x="18245" y="9556"/>
                    <a:pt x="18255" y="9527"/>
                  </a:cubicBezTo>
                  <a:lnTo>
                    <a:pt x="18285" y="9408"/>
                  </a:lnTo>
                  <a:cubicBezTo>
                    <a:pt x="18295" y="9379"/>
                    <a:pt x="18275" y="9340"/>
                    <a:pt x="18245" y="9330"/>
                  </a:cubicBezTo>
                  <a:cubicBezTo>
                    <a:pt x="18240" y="9328"/>
                    <a:pt x="18235" y="9327"/>
                    <a:pt x="18230" y="9327"/>
                  </a:cubicBezTo>
                  <a:close/>
                  <a:moveTo>
                    <a:pt x="18015" y="9907"/>
                  </a:moveTo>
                  <a:cubicBezTo>
                    <a:pt x="17991" y="9907"/>
                    <a:pt x="17967" y="9918"/>
                    <a:pt x="17960" y="9940"/>
                  </a:cubicBezTo>
                  <a:cubicBezTo>
                    <a:pt x="17941" y="9979"/>
                    <a:pt x="17921" y="10009"/>
                    <a:pt x="17901" y="10049"/>
                  </a:cubicBezTo>
                  <a:cubicBezTo>
                    <a:pt x="17891" y="10078"/>
                    <a:pt x="17901" y="10117"/>
                    <a:pt x="17930" y="10127"/>
                  </a:cubicBezTo>
                  <a:cubicBezTo>
                    <a:pt x="17941" y="10137"/>
                    <a:pt x="17950" y="10137"/>
                    <a:pt x="17960" y="10137"/>
                  </a:cubicBezTo>
                  <a:cubicBezTo>
                    <a:pt x="17980" y="10137"/>
                    <a:pt x="18000" y="10127"/>
                    <a:pt x="18009" y="10108"/>
                  </a:cubicBezTo>
                  <a:lnTo>
                    <a:pt x="18068" y="9989"/>
                  </a:lnTo>
                  <a:cubicBezTo>
                    <a:pt x="18078" y="9960"/>
                    <a:pt x="18068" y="9930"/>
                    <a:pt x="18039" y="9911"/>
                  </a:cubicBezTo>
                  <a:cubicBezTo>
                    <a:pt x="18031" y="9908"/>
                    <a:pt x="18023" y="9907"/>
                    <a:pt x="18015" y="9907"/>
                  </a:cubicBezTo>
                  <a:close/>
                  <a:moveTo>
                    <a:pt x="17697" y="10431"/>
                  </a:moveTo>
                  <a:cubicBezTo>
                    <a:pt x="17677" y="10431"/>
                    <a:pt x="17657" y="10440"/>
                    <a:pt x="17645" y="10452"/>
                  </a:cubicBezTo>
                  <a:cubicBezTo>
                    <a:pt x="17626" y="10491"/>
                    <a:pt x="17596" y="10521"/>
                    <a:pt x="17567" y="10550"/>
                  </a:cubicBezTo>
                  <a:cubicBezTo>
                    <a:pt x="17547" y="10580"/>
                    <a:pt x="17556" y="10619"/>
                    <a:pt x="17576" y="10639"/>
                  </a:cubicBezTo>
                  <a:cubicBezTo>
                    <a:pt x="17586" y="10648"/>
                    <a:pt x="17606" y="10648"/>
                    <a:pt x="17615" y="10648"/>
                  </a:cubicBezTo>
                  <a:cubicBezTo>
                    <a:pt x="17635" y="10648"/>
                    <a:pt x="17655" y="10639"/>
                    <a:pt x="17665" y="10629"/>
                  </a:cubicBezTo>
                  <a:cubicBezTo>
                    <a:pt x="17694" y="10600"/>
                    <a:pt x="17714" y="10560"/>
                    <a:pt x="17744" y="10530"/>
                  </a:cubicBezTo>
                  <a:cubicBezTo>
                    <a:pt x="17763" y="10501"/>
                    <a:pt x="17753" y="10462"/>
                    <a:pt x="17734" y="10442"/>
                  </a:cubicBezTo>
                  <a:cubicBezTo>
                    <a:pt x="17722" y="10435"/>
                    <a:pt x="17709" y="10431"/>
                    <a:pt x="17697" y="10431"/>
                  </a:cubicBezTo>
                  <a:close/>
                  <a:moveTo>
                    <a:pt x="17268" y="10874"/>
                  </a:moveTo>
                  <a:cubicBezTo>
                    <a:pt x="17255" y="10874"/>
                    <a:pt x="17243" y="10877"/>
                    <a:pt x="17232" y="10885"/>
                  </a:cubicBezTo>
                  <a:cubicBezTo>
                    <a:pt x="17202" y="10915"/>
                    <a:pt x="17173" y="10944"/>
                    <a:pt x="17134" y="10963"/>
                  </a:cubicBezTo>
                  <a:cubicBezTo>
                    <a:pt x="17114" y="10983"/>
                    <a:pt x="17104" y="11022"/>
                    <a:pt x="17123" y="11052"/>
                  </a:cubicBezTo>
                  <a:cubicBezTo>
                    <a:pt x="17143" y="11072"/>
                    <a:pt x="17163" y="11072"/>
                    <a:pt x="17173" y="11072"/>
                  </a:cubicBezTo>
                  <a:cubicBezTo>
                    <a:pt x="17193" y="11072"/>
                    <a:pt x="17202" y="11072"/>
                    <a:pt x="17212" y="11062"/>
                  </a:cubicBezTo>
                  <a:cubicBezTo>
                    <a:pt x="17252" y="11033"/>
                    <a:pt x="17281" y="11013"/>
                    <a:pt x="17311" y="10983"/>
                  </a:cubicBezTo>
                  <a:cubicBezTo>
                    <a:pt x="17340" y="10963"/>
                    <a:pt x="17340" y="10924"/>
                    <a:pt x="17320" y="10895"/>
                  </a:cubicBezTo>
                  <a:cubicBezTo>
                    <a:pt x="17308" y="10883"/>
                    <a:pt x="17288" y="10874"/>
                    <a:pt x="17268" y="10874"/>
                  </a:cubicBezTo>
                  <a:close/>
                  <a:moveTo>
                    <a:pt x="16783" y="11248"/>
                  </a:moveTo>
                  <a:cubicBezTo>
                    <a:pt x="16772" y="11248"/>
                    <a:pt x="16761" y="11251"/>
                    <a:pt x="16749" y="11259"/>
                  </a:cubicBezTo>
                  <a:cubicBezTo>
                    <a:pt x="16710" y="11278"/>
                    <a:pt x="16681" y="11298"/>
                    <a:pt x="16642" y="11328"/>
                  </a:cubicBezTo>
                  <a:cubicBezTo>
                    <a:pt x="16612" y="11337"/>
                    <a:pt x="16612" y="11377"/>
                    <a:pt x="16631" y="11407"/>
                  </a:cubicBezTo>
                  <a:cubicBezTo>
                    <a:pt x="16642" y="11426"/>
                    <a:pt x="16661" y="11436"/>
                    <a:pt x="16681" y="11436"/>
                  </a:cubicBezTo>
                  <a:cubicBezTo>
                    <a:pt x="16690" y="11436"/>
                    <a:pt x="16701" y="11436"/>
                    <a:pt x="16710" y="11426"/>
                  </a:cubicBezTo>
                  <a:cubicBezTo>
                    <a:pt x="16749" y="11407"/>
                    <a:pt x="16779" y="11377"/>
                    <a:pt x="16819" y="11357"/>
                  </a:cubicBezTo>
                  <a:cubicBezTo>
                    <a:pt x="16848" y="11337"/>
                    <a:pt x="16848" y="11298"/>
                    <a:pt x="16828" y="11269"/>
                  </a:cubicBezTo>
                  <a:cubicBezTo>
                    <a:pt x="16816" y="11257"/>
                    <a:pt x="16800" y="11248"/>
                    <a:pt x="16783" y="11248"/>
                  </a:cubicBezTo>
                  <a:close/>
                  <a:moveTo>
                    <a:pt x="16261" y="11563"/>
                  </a:moveTo>
                  <a:cubicBezTo>
                    <a:pt x="16250" y="11563"/>
                    <a:pt x="16238" y="11567"/>
                    <a:pt x="16228" y="11573"/>
                  </a:cubicBezTo>
                  <a:cubicBezTo>
                    <a:pt x="16189" y="11593"/>
                    <a:pt x="16150" y="11603"/>
                    <a:pt x="16120" y="11623"/>
                  </a:cubicBezTo>
                  <a:cubicBezTo>
                    <a:pt x="16090" y="11643"/>
                    <a:pt x="16071" y="11672"/>
                    <a:pt x="16090" y="11711"/>
                  </a:cubicBezTo>
                  <a:cubicBezTo>
                    <a:pt x="16100" y="11731"/>
                    <a:pt x="16120" y="11741"/>
                    <a:pt x="16150" y="11741"/>
                  </a:cubicBezTo>
                  <a:cubicBezTo>
                    <a:pt x="16150" y="11741"/>
                    <a:pt x="16159" y="11741"/>
                    <a:pt x="16169" y="11731"/>
                  </a:cubicBezTo>
                  <a:cubicBezTo>
                    <a:pt x="16209" y="11721"/>
                    <a:pt x="16248" y="11702"/>
                    <a:pt x="16287" y="11682"/>
                  </a:cubicBezTo>
                  <a:cubicBezTo>
                    <a:pt x="16316" y="11662"/>
                    <a:pt x="16327" y="11623"/>
                    <a:pt x="16307" y="11593"/>
                  </a:cubicBezTo>
                  <a:cubicBezTo>
                    <a:pt x="16300" y="11574"/>
                    <a:pt x="16281" y="11563"/>
                    <a:pt x="16261" y="11563"/>
                  </a:cubicBezTo>
                  <a:close/>
                  <a:moveTo>
                    <a:pt x="11457" y="11650"/>
                  </a:moveTo>
                  <a:cubicBezTo>
                    <a:pt x="11453" y="11650"/>
                    <a:pt x="11449" y="11651"/>
                    <a:pt x="11446" y="11652"/>
                  </a:cubicBezTo>
                  <a:lnTo>
                    <a:pt x="11317" y="11652"/>
                  </a:lnTo>
                  <a:cubicBezTo>
                    <a:pt x="11288" y="11652"/>
                    <a:pt x="11258" y="11682"/>
                    <a:pt x="11258" y="11721"/>
                  </a:cubicBezTo>
                  <a:cubicBezTo>
                    <a:pt x="11258" y="11751"/>
                    <a:pt x="11288" y="11770"/>
                    <a:pt x="11317" y="11770"/>
                  </a:cubicBezTo>
                  <a:lnTo>
                    <a:pt x="11446" y="11770"/>
                  </a:lnTo>
                  <a:cubicBezTo>
                    <a:pt x="11485" y="11770"/>
                    <a:pt x="11505" y="11741"/>
                    <a:pt x="11505" y="11711"/>
                  </a:cubicBezTo>
                  <a:cubicBezTo>
                    <a:pt x="11505" y="11677"/>
                    <a:pt x="11482" y="11650"/>
                    <a:pt x="11457" y="11650"/>
                  </a:cubicBezTo>
                  <a:close/>
                  <a:moveTo>
                    <a:pt x="11938" y="11662"/>
                  </a:moveTo>
                  <a:cubicBezTo>
                    <a:pt x="11908" y="11662"/>
                    <a:pt x="11879" y="11682"/>
                    <a:pt x="11879" y="11721"/>
                  </a:cubicBezTo>
                  <a:cubicBezTo>
                    <a:pt x="11868" y="11751"/>
                    <a:pt x="11898" y="11781"/>
                    <a:pt x="11927" y="11781"/>
                  </a:cubicBezTo>
                  <a:cubicBezTo>
                    <a:pt x="11967" y="11790"/>
                    <a:pt x="12016" y="11790"/>
                    <a:pt x="12056" y="11800"/>
                  </a:cubicBezTo>
                  <a:cubicBezTo>
                    <a:pt x="12085" y="11800"/>
                    <a:pt x="12115" y="11770"/>
                    <a:pt x="12124" y="11741"/>
                  </a:cubicBezTo>
                  <a:cubicBezTo>
                    <a:pt x="12124" y="11711"/>
                    <a:pt x="12095" y="11672"/>
                    <a:pt x="12065" y="11672"/>
                  </a:cubicBezTo>
                  <a:cubicBezTo>
                    <a:pt x="12026" y="11672"/>
                    <a:pt x="11986" y="11662"/>
                    <a:pt x="11938" y="11662"/>
                  </a:cubicBezTo>
                  <a:close/>
                  <a:moveTo>
                    <a:pt x="10825" y="11711"/>
                  </a:moveTo>
                  <a:cubicBezTo>
                    <a:pt x="10776" y="11721"/>
                    <a:pt x="10737" y="11731"/>
                    <a:pt x="10698" y="11741"/>
                  </a:cubicBezTo>
                  <a:cubicBezTo>
                    <a:pt x="10668" y="11751"/>
                    <a:pt x="10648" y="11781"/>
                    <a:pt x="10658" y="11820"/>
                  </a:cubicBezTo>
                  <a:cubicBezTo>
                    <a:pt x="10658" y="11849"/>
                    <a:pt x="10687" y="11859"/>
                    <a:pt x="10717" y="11859"/>
                  </a:cubicBezTo>
                  <a:lnTo>
                    <a:pt x="10727" y="11859"/>
                  </a:lnTo>
                  <a:cubicBezTo>
                    <a:pt x="10766" y="11849"/>
                    <a:pt x="10805" y="11840"/>
                    <a:pt x="10845" y="11840"/>
                  </a:cubicBezTo>
                  <a:cubicBezTo>
                    <a:pt x="10875" y="11829"/>
                    <a:pt x="10904" y="11800"/>
                    <a:pt x="10894" y="11761"/>
                  </a:cubicBezTo>
                  <a:cubicBezTo>
                    <a:pt x="10884" y="11731"/>
                    <a:pt x="10855" y="11711"/>
                    <a:pt x="10825" y="11711"/>
                  </a:cubicBezTo>
                  <a:close/>
                  <a:moveTo>
                    <a:pt x="12537" y="11738"/>
                  </a:moveTo>
                  <a:cubicBezTo>
                    <a:pt x="12508" y="11738"/>
                    <a:pt x="12489" y="11758"/>
                    <a:pt x="12489" y="11790"/>
                  </a:cubicBezTo>
                  <a:cubicBezTo>
                    <a:pt x="12478" y="11820"/>
                    <a:pt x="12508" y="11849"/>
                    <a:pt x="12537" y="11859"/>
                  </a:cubicBezTo>
                  <a:cubicBezTo>
                    <a:pt x="12577" y="11869"/>
                    <a:pt x="12616" y="11869"/>
                    <a:pt x="12656" y="11879"/>
                  </a:cubicBezTo>
                  <a:lnTo>
                    <a:pt x="12666" y="11879"/>
                  </a:lnTo>
                  <a:cubicBezTo>
                    <a:pt x="12695" y="11879"/>
                    <a:pt x="12725" y="11859"/>
                    <a:pt x="12725" y="11829"/>
                  </a:cubicBezTo>
                  <a:cubicBezTo>
                    <a:pt x="12734" y="11800"/>
                    <a:pt x="12715" y="11761"/>
                    <a:pt x="12675" y="11761"/>
                  </a:cubicBezTo>
                  <a:cubicBezTo>
                    <a:pt x="12636" y="11751"/>
                    <a:pt x="12597" y="11741"/>
                    <a:pt x="12557" y="11741"/>
                  </a:cubicBezTo>
                  <a:cubicBezTo>
                    <a:pt x="12550" y="11739"/>
                    <a:pt x="12544" y="11738"/>
                    <a:pt x="12537" y="11738"/>
                  </a:cubicBezTo>
                  <a:close/>
                  <a:moveTo>
                    <a:pt x="15697" y="11812"/>
                  </a:moveTo>
                  <a:cubicBezTo>
                    <a:pt x="15688" y="11812"/>
                    <a:pt x="15678" y="11814"/>
                    <a:pt x="15667" y="11820"/>
                  </a:cubicBezTo>
                  <a:cubicBezTo>
                    <a:pt x="15638" y="11829"/>
                    <a:pt x="15598" y="11840"/>
                    <a:pt x="15559" y="11859"/>
                  </a:cubicBezTo>
                  <a:cubicBezTo>
                    <a:pt x="15529" y="11869"/>
                    <a:pt x="15509" y="11899"/>
                    <a:pt x="15520" y="11928"/>
                  </a:cubicBezTo>
                  <a:cubicBezTo>
                    <a:pt x="15529" y="11958"/>
                    <a:pt x="15549" y="11977"/>
                    <a:pt x="15579" y="11977"/>
                  </a:cubicBezTo>
                  <a:cubicBezTo>
                    <a:pt x="15579" y="11977"/>
                    <a:pt x="15588" y="11977"/>
                    <a:pt x="15598" y="11967"/>
                  </a:cubicBezTo>
                  <a:cubicBezTo>
                    <a:pt x="15638" y="11958"/>
                    <a:pt x="15677" y="11947"/>
                    <a:pt x="15717" y="11928"/>
                  </a:cubicBezTo>
                  <a:cubicBezTo>
                    <a:pt x="15746" y="11918"/>
                    <a:pt x="15765" y="11888"/>
                    <a:pt x="15746" y="11849"/>
                  </a:cubicBezTo>
                  <a:cubicBezTo>
                    <a:pt x="15739" y="11828"/>
                    <a:pt x="15721" y="11812"/>
                    <a:pt x="15697" y="11812"/>
                  </a:cubicBezTo>
                  <a:close/>
                  <a:moveTo>
                    <a:pt x="13149" y="11847"/>
                  </a:moveTo>
                  <a:cubicBezTo>
                    <a:pt x="13119" y="11847"/>
                    <a:pt x="13097" y="11866"/>
                    <a:pt x="13089" y="11899"/>
                  </a:cubicBezTo>
                  <a:cubicBezTo>
                    <a:pt x="13089" y="11928"/>
                    <a:pt x="13108" y="11958"/>
                    <a:pt x="13138" y="11967"/>
                  </a:cubicBezTo>
                  <a:lnTo>
                    <a:pt x="13256" y="11987"/>
                  </a:lnTo>
                  <a:cubicBezTo>
                    <a:pt x="13266" y="11997"/>
                    <a:pt x="13266" y="11997"/>
                    <a:pt x="13276" y="11997"/>
                  </a:cubicBezTo>
                  <a:cubicBezTo>
                    <a:pt x="13305" y="11997"/>
                    <a:pt x="13325" y="11977"/>
                    <a:pt x="13335" y="11947"/>
                  </a:cubicBezTo>
                  <a:cubicBezTo>
                    <a:pt x="13335" y="11908"/>
                    <a:pt x="13315" y="11879"/>
                    <a:pt x="13285" y="11869"/>
                  </a:cubicBezTo>
                  <a:lnTo>
                    <a:pt x="13167" y="11849"/>
                  </a:lnTo>
                  <a:cubicBezTo>
                    <a:pt x="13161" y="11847"/>
                    <a:pt x="13154" y="11847"/>
                    <a:pt x="13149" y="11847"/>
                  </a:cubicBezTo>
                  <a:close/>
                  <a:moveTo>
                    <a:pt x="10249" y="11895"/>
                  </a:moveTo>
                  <a:cubicBezTo>
                    <a:pt x="10241" y="11895"/>
                    <a:pt x="10233" y="11896"/>
                    <a:pt x="10225" y="11899"/>
                  </a:cubicBezTo>
                  <a:cubicBezTo>
                    <a:pt x="10186" y="11918"/>
                    <a:pt x="10147" y="11928"/>
                    <a:pt x="10107" y="11947"/>
                  </a:cubicBezTo>
                  <a:cubicBezTo>
                    <a:pt x="10077" y="11967"/>
                    <a:pt x="10068" y="11997"/>
                    <a:pt x="10077" y="12026"/>
                  </a:cubicBezTo>
                  <a:cubicBezTo>
                    <a:pt x="10087" y="12056"/>
                    <a:pt x="10107" y="12066"/>
                    <a:pt x="10136" y="12066"/>
                  </a:cubicBezTo>
                  <a:cubicBezTo>
                    <a:pt x="10147" y="12066"/>
                    <a:pt x="10156" y="12066"/>
                    <a:pt x="10156" y="12056"/>
                  </a:cubicBezTo>
                  <a:cubicBezTo>
                    <a:pt x="10195" y="12046"/>
                    <a:pt x="10235" y="12026"/>
                    <a:pt x="10274" y="12006"/>
                  </a:cubicBezTo>
                  <a:cubicBezTo>
                    <a:pt x="10304" y="11997"/>
                    <a:pt x="10313" y="11967"/>
                    <a:pt x="10304" y="11928"/>
                  </a:cubicBezTo>
                  <a:cubicBezTo>
                    <a:pt x="10296" y="11906"/>
                    <a:pt x="10272" y="11895"/>
                    <a:pt x="10249" y="11895"/>
                  </a:cubicBezTo>
                  <a:close/>
                  <a:moveTo>
                    <a:pt x="13752" y="11965"/>
                  </a:moveTo>
                  <a:cubicBezTo>
                    <a:pt x="13726" y="11965"/>
                    <a:pt x="13699" y="11984"/>
                    <a:pt x="13699" y="12017"/>
                  </a:cubicBezTo>
                  <a:cubicBezTo>
                    <a:pt x="13689" y="12046"/>
                    <a:pt x="13709" y="12076"/>
                    <a:pt x="13748" y="12085"/>
                  </a:cubicBezTo>
                  <a:lnTo>
                    <a:pt x="13866" y="12105"/>
                  </a:lnTo>
                  <a:lnTo>
                    <a:pt x="13876" y="12105"/>
                  </a:lnTo>
                  <a:cubicBezTo>
                    <a:pt x="13906" y="12105"/>
                    <a:pt x="13935" y="12085"/>
                    <a:pt x="13935" y="12056"/>
                  </a:cubicBezTo>
                  <a:cubicBezTo>
                    <a:pt x="13945" y="12026"/>
                    <a:pt x="13925" y="11997"/>
                    <a:pt x="13886" y="11987"/>
                  </a:cubicBezTo>
                  <a:lnTo>
                    <a:pt x="13768" y="11967"/>
                  </a:lnTo>
                  <a:cubicBezTo>
                    <a:pt x="13763" y="11966"/>
                    <a:pt x="13758" y="11965"/>
                    <a:pt x="13752" y="11965"/>
                  </a:cubicBezTo>
                  <a:close/>
                  <a:moveTo>
                    <a:pt x="15106" y="11975"/>
                  </a:moveTo>
                  <a:cubicBezTo>
                    <a:pt x="15100" y="11975"/>
                    <a:pt x="15094" y="11976"/>
                    <a:pt x="15087" y="11977"/>
                  </a:cubicBezTo>
                  <a:cubicBezTo>
                    <a:pt x="15047" y="11987"/>
                    <a:pt x="15008" y="11987"/>
                    <a:pt x="14969" y="11997"/>
                  </a:cubicBezTo>
                  <a:cubicBezTo>
                    <a:pt x="14939" y="12006"/>
                    <a:pt x="14910" y="12036"/>
                    <a:pt x="14919" y="12066"/>
                  </a:cubicBezTo>
                  <a:cubicBezTo>
                    <a:pt x="14919" y="12095"/>
                    <a:pt x="14949" y="12115"/>
                    <a:pt x="14978" y="12115"/>
                  </a:cubicBezTo>
                  <a:lnTo>
                    <a:pt x="14988" y="12115"/>
                  </a:lnTo>
                  <a:cubicBezTo>
                    <a:pt x="15028" y="12115"/>
                    <a:pt x="15067" y="12105"/>
                    <a:pt x="15116" y="12095"/>
                  </a:cubicBezTo>
                  <a:cubicBezTo>
                    <a:pt x="15146" y="12095"/>
                    <a:pt x="15165" y="12056"/>
                    <a:pt x="15155" y="12026"/>
                  </a:cubicBezTo>
                  <a:cubicBezTo>
                    <a:pt x="15155" y="11994"/>
                    <a:pt x="15135" y="11975"/>
                    <a:pt x="15106" y="11975"/>
                  </a:cubicBezTo>
                  <a:close/>
                  <a:moveTo>
                    <a:pt x="14368" y="12036"/>
                  </a:moveTo>
                  <a:cubicBezTo>
                    <a:pt x="14329" y="12036"/>
                    <a:pt x="14309" y="12066"/>
                    <a:pt x="14309" y="12095"/>
                  </a:cubicBezTo>
                  <a:cubicBezTo>
                    <a:pt x="14299" y="12125"/>
                    <a:pt x="14329" y="12154"/>
                    <a:pt x="14368" y="12154"/>
                  </a:cubicBezTo>
                  <a:lnTo>
                    <a:pt x="14486" y="12154"/>
                  </a:lnTo>
                  <a:cubicBezTo>
                    <a:pt x="14525" y="12154"/>
                    <a:pt x="14555" y="12135"/>
                    <a:pt x="14555" y="12095"/>
                  </a:cubicBezTo>
                  <a:cubicBezTo>
                    <a:pt x="14545" y="12066"/>
                    <a:pt x="14525" y="12036"/>
                    <a:pt x="14486" y="12036"/>
                  </a:cubicBezTo>
                  <a:close/>
                  <a:moveTo>
                    <a:pt x="9718" y="12209"/>
                  </a:moveTo>
                  <a:cubicBezTo>
                    <a:pt x="9705" y="12209"/>
                    <a:pt x="9692" y="12214"/>
                    <a:pt x="9684" y="12223"/>
                  </a:cubicBezTo>
                  <a:cubicBezTo>
                    <a:pt x="9644" y="12253"/>
                    <a:pt x="9615" y="12273"/>
                    <a:pt x="9585" y="12302"/>
                  </a:cubicBezTo>
                  <a:cubicBezTo>
                    <a:pt x="9566" y="12332"/>
                    <a:pt x="9566" y="12371"/>
                    <a:pt x="9585" y="12391"/>
                  </a:cubicBezTo>
                  <a:cubicBezTo>
                    <a:pt x="9595" y="12400"/>
                    <a:pt x="9615" y="12410"/>
                    <a:pt x="9625" y="12410"/>
                  </a:cubicBezTo>
                  <a:cubicBezTo>
                    <a:pt x="9644" y="12410"/>
                    <a:pt x="9664" y="12410"/>
                    <a:pt x="9674" y="12391"/>
                  </a:cubicBezTo>
                  <a:cubicBezTo>
                    <a:pt x="9703" y="12371"/>
                    <a:pt x="9733" y="12341"/>
                    <a:pt x="9762" y="12312"/>
                  </a:cubicBezTo>
                  <a:cubicBezTo>
                    <a:pt x="9782" y="12292"/>
                    <a:pt x="9792" y="12253"/>
                    <a:pt x="9762" y="12233"/>
                  </a:cubicBezTo>
                  <a:cubicBezTo>
                    <a:pt x="9751" y="12217"/>
                    <a:pt x="9735" y="12209"/>
                    <a:pt x="9718" y="12209"/>
                  </a:cubicBezTo>
                  <a:close/>
                  <a:moveTo>
                    <a:pt x="9316" y="12666"/>
                  </a:moveTo>
                  <a:cubicBezTo>
                    <a:pt x="9295" y="12666"/>
                    <a:pt x="9274" y="12676"/>
                    <a:pt x="9261" y="12695"/>
                  </a:cubicBezTo>
                  <a:cubicBezTo>
                    <a:pt x="9241" y="12735"/>
                    <a:pt x="9221" y="12765"/>
                    <a:pt x="9202" y="12804"/>
                  </a:cubicBezTo>
                  <a:cubicBezTo>
                    <a:pt x="9182" y="12833"/>
                    <a:pt x="9192" y="12872"/>
                    <a:pt x="9221" y="12892"/>
                  </a:cubicBezTo>
                  <a:lnTo>
                    <a:pt x="9251" y="12892"/>
                  </a:lnTo>
                  <a:cubicBezTo>
                    <a:pt x="9270" y="12892"/>
                    <a:pt x="9300" y="12883"/>
                    <a:pt x="9310" y="12863"/>
                  </a:cubicBezTo>
                  <a:cubicBezTo>
                    <a:pt x="9329" y="12833"/>
                    <a:pt x="9349" y="12794"/>
                    <a:pt x="9369" y="12765"/>
                  </a:cubicBezTo>
                  <a:cubicBezTo>
                    <a:pt x="9388" y="12735"/>
                    <a:pt x="9379" y="12695"/>
                    <a:pt x="9349" y="12676"/>
                  </a:cubicBezTo>
                  <a:cubicBezTo>
                    <a:pt x="9339" y="12669"/>
                    <a:pt x="9327" y="12666"/>
                    <a:pt x="9316" y="12666"/>
                  </a:cubicBezTo>
                  <a:close/>
                  <a:moveTo>
                    <a:pt x="9103" y="12774"/>
                  </a:moveTo>
                  <a:lnTo>
                    <a:pt x="8985" y="12804"/>
                  </a:lnTo>
                  <a:cubicBezTo>
                    <a:pt x="8946" y="12804"/>
                    <a:pt x="8926" y="12833"/>
                    <a:pt x="8936" y="12872"/>
                  </a:cubicBezTo>
                  <a:cubicBezTo>
                    <a:pt x="8936" y="12902"/>
                    <a:pt x="8966" y="12922"/>
                    <a:pt x="8995" y="12922"/>
                  </a:cubicBezTo>
                  <a:lnTo>
                    <a:pt x="9005" y="12922"/>
                  </a:lnTo>
                  <a:cubicBezTo>
                    <a:pt x="9044" y="12912"/>
                    <a:pt x="9084" y="12902"/>
                    <a:pt x="9123" y="12902"/>
                  </a:cubicBezTo>
                  <a:cubicBezTo>
                    <a:pt x="9162" y="12892"/>
                    <a:pt x="9182" y="12863"/>
                    <a:pt x="9172" y="12833"/>
                  </a:cubicBezTo>
                  <a:cubicBezTo>
                    <a:pt x="9172" y="12794"/>
                    <a:pt x="9143" y="12774"/>
                    <a:pt x="9103" y="12774"/>
                  </a:cubicBezTo>
                  <a:close/>
                  <a:moveTo>
                    <a:pt x="9604" y="12801"/>
                  </a:moveTo>
                  <a:cubicBezTo>
                    <a:pt x="9575" y="12801"/>
                    <a:pt x="9554" y="12819"/>
                    <a:pt x="9546" y="12843"/>
                  </a:cubicBezTo>
                  <a:cubicBezTo>
                    <a:pt x="9536" y="12872"/>
                    <a:pt x="9556" y="12912"/>
                    <a:pt x="9585" y="12922"/>
                  </a:cubicBezTo>
                  <a:cubicBezTo>
                    <a:pt x="9625" y="12932"/>
                    <a:pt x="9664" y="12942"/>
                    <a:pt x="9694" y="12961"/>
                  </a:cubicBezTo>
                  <a:lnTo>
                    <a:pt x="9723" y="12961"/>
                  </a:lnTo>
                  <a:cubicBezTo>
                    <a:pt x="9743" y="12961"/>
                    <a:pt x="9762" y="12951"/>
                    <a:pt x="9773" y="12932"/>
                  </a:cubicBezTo>
                  <a:cubicBezTo>
                    <a:pt x="9792" y="12902"/>
                    <a:pt x="9773" y="12863"/>
                    <a:pt x="9743" y="12853"/>
                  </a:cubicBezTo>
                  <a:cubicBezTo>
                    <a:pt x="9703" y="12833"/>
                    <a:pt x="9664" y="12813"/>
                    <a:pt x="9625" y="12804"/>
                  </a:cubicBezTo>
                  <a:cubicBezTo>
                    <a:pt x="9617" y="12802"/>
                    <a:pt x="9611" y="12801"/>
                    <a:pt x="9604" y="12801"/>
                  </a:cubicBezTo>
                  <a:close/>
                  <a:moveTo>
                    <a:pt x="8519" y="12919"/>
                  </a:moveTo>
                  <a:cubicBezTo>
                    <a:pt x="8514" y="12919"/>
                    <a:pt x="8508" y="12920"/>
                    <a:pt x="8503" y="12922"/>
                  </a:cubicBezTo>
                  <a:lnTo>
                    <a:pt x="8385" y="12951"/>
                  </a:lnTo>
                  <a:cubicBezTo>
                    <a:pt x="8345" y="12961"/>
                    <a:pt x="8326" y="12991"/>
                    <a:pt x="8336" y="13020"/>
                  </a:cubicBezTo>
                  <a:cubicBezTo>
                    <a:pt x="8345" y="13050"/>
                    <a:pt x="8375" y="13069"/>
                    <a:pt x="8395" y="13069"/>
                  </a:cubicBezTo>
                  <a:lnTo>
                    <a:pt x="8415" y="13069"/>
                  </a:lnTo>
                  <a:lnTo>
                    <a:pt x="8533" y="13040"/>
                  </a:lnTo>
                  <a:cubicBezTo>
                    <a:pt x="8562" y="13030"/>
                    <a:pt x="8581" y="12991"/>
                    <a:pt x="8572" y="12961"/>
                  </a:cubicBezTo>
                  <a:cubicBezTo>
                    <a:pt x="8564" y="12937"/>
                    <a:pt x="8543" y="12919"/>
                    <a:pt x="8519" y="12919"/>
                  </a:cubicBezTo>
                  <a:close/>
                  <a:moveTo>
                    <a:pt x="75" y="12967"/>
                  </a:moveTo>
                  <a:cubicBezTo>
                    <a:pt x="51" y="12967"/>
                    <a:pt x="25" y="12978"/>
                    <a:pt x="10" y="13001"/>
                  </a:cubicBezTo>
                  <a:cubicBezTo>
                    <a:pt x="0" y="13030"/>
                    <a:pt x="10" y="13069"/>
                    <a:pt x="39" y="13080"/>
                  </a:cubicBezTo>
                  <a:cubicBezTo>
                    <a:pt x="79" y="13099"/>
                    <a:pt x="118" y="13119"/>
                    <a:pt x="148" y="13139"/>
                  </a:cubicBezTo>
                  <a:cubicBezTo>
                    <a:pt x="158" y="13148"/>
                    <a:pt x="168" y="13148"/>
                    <a:pt x="177" y="13148"/>
                  </a:cubicBezTo>
                  <a:cubicBezTo>
                    <a:pt x="197" y="13148"/>
                    <a:pt x="227" y="13139"/>
                    <a:pt x="236" y="13109"/>
                  </a:cubicBezTo>
                  <a:cubicBezTo>
                    <a:pt x="247" y="13080"/>
                    <a:pt x="236" y="13050"/>
                    <a:pt x="207" y="13030"/>
                  </a:cubicBezTo>
                  <a:cubicBezTo>
                    <a:pt x="168" y="13010"/>
                    <a:pt x="128" y="12991"/>
                    <a:pt x="99" y="12971"/>
                  </a:cubicBezTo>
                  <a:cubicBezTo>
                    <a:pt x="91" y="12969"/>
                    <a:pt x="83" y="12967"/>
                    <a:pt x="75" y="12967"/>
                  </a:cubicBezTo>
                  <a:close/>
                  <a:moveTo>
                    <a:pt x="7946" y="13135"/>
                  </a:moveTo>
                  <a:cubicBezTo>
                    <a:pt x="7938" y="13135"/>
                    <a:pt x="7930" y="13136"/>
                    <a:pt x="7922" y="13139"/>
                  </a:cubicBezTo>
                  <a:lnTo>
                    <a:pt x="7804" y="13178"/>
                  </a:lnTo>
                  <a:cubicBezTo>
                    <a:pt x="7774" y="13198"/>
                    <a:pt x="7755" y="13227"/>
                    <a:pt x="7774" y="13266"/>
                  </a:cubicBezTo>
                  <a:cubicBezTo>
                    <a:pt x="7785" y="13286"/>
                    <a:pt x="7804" y="13296"/>
                    <a:pt x="7824" y="13296"/>
                  </a:cubicBezTo>
                  <a:lnTo>
                    <a:pt x="7853" y="13296"/>
                  </a:lnTo>
                  <a:lnTo>
                    <a:pt x="7962" y="13246"/>
                  </a:lnTo>
                  <a:cubicBezTo>
                    <a:pt x="8001" y="13237"/>
                    <a:pt x="8011" y="13198"/>
                    <a:pt x="8001" y="13168"/>
                  </a:cubicBezTo>
                  <a:cubicBezTo>
                    <a:pt x="7994" y="13146"/>
                    <a:pt x="7970" y="13135"/>
                    <a:pt x="7946" y="13135"/>
                  </a:cubicBezTo>
                  <a:close/>
                  <a:moveTo>
                    <a:pt x="624" y="13229"/>
                  </a:moveTo>
                  <a:cubicBezTo>
                    <a:pt x="601" y="13229"/>
                    <a:pt x="578" y="13245"/>
                    <a:pt x="571" y="13266"/>
                  </a:cubicBezTo>
                  <a:cubicBezTo>
                    <a:pt x="551" y="13296"/>
                    <a:pt x="571" y="13335"/>
                    <a:pt x="601" y="13345"/>
                  </a:cubicBezTo>
                  <a:cubicBezTo>
                    <a:pt x="640" y="13365"/>
                    <a:pt x="680" y="13375"/>
                    <a:pt x="719" y="13394"/>
                  </a:cubicBezTo>
                  <a:lnTo>
                    <a:pt x="739" y="13394"/>
                  </a:lnTo>
                  <a:cubicBezTo>
                    <a:pt x="758" y="13394"/>
                    <a:pt x="787" y="13384"/>
                    <a:pt x="798" y="13355"/>
                  </a:cubicBezTo>
                  <a:cubicBezTo>
                    <a:pt x="807" y="13325"/>
                    <a:pt x="798" y="13296"/>
                    <a:pt x="758" y="13276"/>
                  </a:cubicBezTo>
                  <a:cubicBezTo>
                    <a:pt x="728" y="13266"/>
                    <a:pt x="689" y="13246"/>
                    <a:pt x="650" y="13237"/>
                  </a:cubicBezTo>
                  <a:cubicBezTo>
                    <a:pt x="641" y="13231"/>
                    <a:pt x="633" y="13229"/>
                    <a:pt x="624" y="13229"/>
                  </a:cubicBezTo>
                  <a:close/>
                  <a:moveTo>
                    <a:pt x="9989" y="13217"/>
                  </a:moveTo>
                  <a:cubicBezTo>
                    <a:pt x="9959" y="13227"/>
                    <a:pt x="9930" y="13257"/>
                    <a:pt x="9939" y="13286"/>
                  </a:cubicBezTo>
                  <a:lnTo>
                    <a:pt x="9939" y="13355"/>
                  </a:lnTo>
                  <a:lnTo>
                    <a:pt x="9939" y="13394"/>
                  </a:lnTo>
                  <a:cubicBezTo>
                    <a:pt x="9939" y="13434"/>
                    <a:pt x="9969" y="13463"/>
                    <a:pt x="9999" y="13463"/>
                  </a:cubicBezTo>
                  <a:cubicBezTo>
                    <a:pt x="10038" y="13463"/>
                    <a:pt x="10058" y="13443"/>
                    <a:pt x="10068" y="13404"/>
                  </a:cubicBezTo>
                  <a:lnTo>
                    <a:pt x="10068" y="13355"/>
                  </a:lnTo>
                  <a:cubicBezTo>
                    <a:pt x="10068" y="13325"/>
                    <a:pt x="10068" y="13296"/>
                    <a:pt x="10058" y="13276"/>
                  </a:cubicBezTo>
                  <a:cubicBezTo>
                    <a:pt x="10058" y="13237"/>
                    <a:pt x="10028" y="13217"/>
                    <a:pt x="9989" y="13217"/>
                  </a:cubicBezTo>
                  <a:close/>
                  <a:moveTo>
                    <a:pt x="9113" y="13237"/>
                  </a:moveTo>
                  <a:cubicBezTo>
                    <a:pt x="9073" y="13237"/>
                    <a:pt x="9044" y="13257"/>
                    <a:pt x="9044" y="13296"/>
                  </a:cubicBezTo>
                  <a:cubicBezTo>
                    <a:pt x="9034" y="13335"/>
                    <a:pt x="9034" y="13375"/>
                    <a:pt x="9034" y="13424"/>
                  </a:cubicBezTo>
                  <a:cubicBezTo>
                    <a:pt x="9034" y="13453"/>
                    <a:pt x="9064" y="13483"/>
                    <a:pt x="9093" y="13483"/>
                  </a:cubicBezTo>
                  <a:cubicBezTo>
                    <a:pt x="9133" y="13483"/>
                    <a:pt x="9152" y="13453"/>
                    <a:pt x="9152" y="13424"/>
                  </a:cubicBezTo>
                  <a:cubicBezTo>
                    <a:pt x="9162" y="13384"/>
                    <a:pt x="9162" y="13345"/>
                    <a:pt x="9162" y="13305"/>
                  </a:cubicBezTo>
                  <a:cubicBezTo>
                    <a:pt x="9172" y="13276"/>
                    <a:pt x="9143" y="13246"/>
                    <a:pt x="9113" y="13237"/>
                  </a:cubicBezTo>
                  <a:close/>
                  <a:moveTo>
                    <a:pt x="7367" y="13342"/>
                  </a:moveTo>
                  <a:cubicBezTo>
                    <a:pt x="7362" y="13342"/>
                    <a:pt x="7357" y="13343"/>
                    <a:pt x="7352" y="13345"/>
                  </a:cubicBezTo>
                  <a:lnTo>
                    <a:pt x="7234" y="13384"/>
                  </a:lnTo>
                  <a:cubicBezTo>
                    <a:pt x="7194" y="13394"/>
                    <a:pt x="7184" y="13434"/>
                    <a:pt x="7194" y="13463"/>
                  </a:cubicBezTo>
                  <a:cubicBezTo>
                    <a:pt x="7204" y="13493"/>
                    <a:pt x="7223" y="13502"/>
                    <a:pt x="7253" y="13502"/>
                  </a:cubicBezTo>
                  <a:lnTo>
                    <a:pt x="7273" y="13502"/>
                  </a:lnTo>
                  <a:lnTo>
                    <a:pt x="7381" y="13463"/>
                  </a:lnTo>
                  <a:cubicBezTo>
                    <a:pt x="7420" y="13453"/>
                    <a:pt x="7440" y="13424"/>
                    <a:pt x="7420" y="13384"/>
                  </a:cubicBezTo>
                  <a:cubicBezTo>
                    <a:pt x="7412" y="13360"/>
                    <a:pt x="7391" y="13342"/>
                    <a:pt x="7367" y="13342"/>
                  </a:cubicBezTo>
                  <a:close/>
                  <a:moveTo>
                    <a:pt x="1194" y="13446"/>
                  </a:moveTo>
                  <a:cubicBezTo>
                    <a:pt x="1172" y="13446"/>
                    <a:pt x="1149" y="13462"/>
                    <a:pt x="1142" y="13483"/>
                  </a:cubicBezTo>
                  <a:cubicBezTo>
                    <a:pt x="1132" y="13522"/>
                    <a:pt x="1152" y="13552"/>
                    <a:pt x="1181" y="13561"/>
                  </a:cubicBezTo>
                  <a:cubicBezTo>
                    <a:pt x="1220" y="13581"/>
                    <a:pt x="1260" y="13591"/>
                    <a:pt x="1299" y="13601"/>
                  </a:cubicBezTo>
                  <a:cubicBezTo>
                    <a:pt x="1309" y="13601"/>
                    <a:pt x="1309" y="13611"/>
                    <a:pt x="1319" y="13611"/>
                  </a:cubicBezTo>
                  <a:cubicBezTo>
                    <a:pt x="1338" y="13611"/>
                    <a:pt x="1368" y="13591"/>
                    <a:pt x="1378" y="13561"/>
                  </a:cubicBezTo>
                  <a:cubicBezTo>
                    <a:pt x="1388" y="13532"/>
                    <a:pt x="1368" y="13493"/>
                    <a:pt x="1338" y="13483"/>
                  </a:cubicBezTo>
                  <a:lnTo>
                    <a:pt x="1220" y="13453"/>
                  </a:lnTo>
                  <a:cubicBezTo>
                    <a:pt x="1212" y="13448"/>
                    <a:pt x="1203" y="13446"/>
                    <a:pt x="1194" y="13446"/>
                  </a:cubicBezTo>
                  <a:close/>
                  <a:moveTo>
                    <a:pt x="6778" y="13529"/>
                  </a:moveTo>
                  <a:cubicBezTo>
                    <a:pt x="6772" y="13529"/>
                    <a:pt x="6767" y="13530"/>
                    <a:pt x="6761" y="13532"/>
                  </a:cubicBezTo>
                  <a:lnTo>
                    <a:pt x="6643" y="13561"/>
                  </a:lnTo>
                  <a:cubicBezTo>
                    <a:pt x="6613" y="13572"/>
                    <a:pt x="6594" y="13601"/>
                    <a:pt x="6604" y="13631"/>
                  </a:cubicBezTo>
                  <a:cubicBezTo>
                    <a:pt x="6604" y="13660"/>
                    <a:pt x="6633" y="13679"/>
                    <a:pt x="6663" y="13679"/>
                  </a:cubicBezTo>
                  <a:lnTo>
                    <a:pt x="6672" y="13679"/>
                  </a:lnTo>
                  <a:lnTo>
                    <a:pt x="6790" y="13650"/>
                  </a:lnTo>
                  <a:cubicBezTo>
                    <a:pt x="6830" y="13640"/>
                    <a:pt x="6849" y="13601"/>
                    <a:pt x="6840" y="13572"/>
                  </a:cubicBezTo>
                  <a:cubicBezTo>
                    <a:pt x="6832" y="13547"/>
                    <a:pt x="6804" y="13529"/>
                    <a:pt x="6778" y="13529"/>
                  </a:cubicBezTo>
                  <a:close/>
                  <a:moveTo>
                    <a:pt x="1786" y="13618"/>
                  </a:moveTo>
                  <a:cubicBezTo>
                    <a:pt x="1762" y="13618"/>
                    <a:pt x="1741" y="13636"/>
                    <a:pt x="1732" y="13660"/>
                  </a:cubicBezTo>
                  <a:cubicBezTo>
                    <a:pt x="1723" y="13699"/>
                    <a:pt x="1742" y="13729"/>
                    <a:pt x="1772" y="13738"/>
                  </a:cubicBezTo>
                  <a:cubicBezTo>
                    <a:pt x="1811" y="13749"/>
                    <a:pt x="1860" y="13758"/>
                    <a:pt x="1900" y="13768"/>
                  </a:cubicBezTo>
                  <a:lnTo>
                    <a:pt x="1909" y="13768"/>
                  </a:lnTo>
                  <a:cubicBezTo>
                    <a:pt x="1939" y="13768"/>
                    <a:pt x="1959" y="13749"/>
                    <a:pt x="1968" y="13719"/>
                  </a:cubicBezTo>
                  <a:cubicBezTo>
                    <a:pt x="1979" y="13690"/>
                    <a:pt x="1959" y="13660"/>
                    <a:pt x="1920" y="13650"/>
                  </a:cubicBezTo>
                  <a:lnTo>
                    <a:pt x="1801" y="13620"/>
                  </a:lnTo>
                  <a:cubicBezTo>
                    <a:pt x="1796" y="13619"/>
                    <a:pt x="1791" y="13618"/>
                    <a:pt x="1786" y="13618"/>
                  </a:cubicBezTo>
                  <a:close/>
                  <a:moveTo>
                    <a:pt x="6183" y="13668"/>
                  </a:moveTo>
                  <a:cubicBezTo>
                    <a:pt x="6179" y="13668"/>
                    <a:pt x="6175" y="13669"/>
                    <a:pt x="6171" y="13670"/>
                  </a:cubicBezTo>
                  <a:lnTo>
                    <a:pt x="6053" y="13699"/>
                  </a:lnTo>
                  <a:cubicBezTo>
                    <a:pt x="6013" y="13699"/>
                    <a:pt x="5994" y="13738"/>
                    <a:pt x="6003" y="13768"/>
                  </a:cubicBezTo>
                  <a:cubicBezTo>
                    <a:pt x="6003" y="13798"/>
                    <a:pt x="6033" y="13817"/>
                    <a:pt x="6062" y="13817"/>
                  </a:cubicBezTo>
                  <a:lnTo>
                    <a:pt x="6072" y="13817"/>
                  </a:lnTo>
                  <a:lnTo>
                    <a:pt x="6190" y="13788"/>
                  </a:lnTo>
                  <a:cubicBezTo>
                    <a:pt x="6230" y="13788"/>
                    <a:pt x="6250" y="13749"/>
                    <a:pt x="6239" y="13719"/>
                  </a:cubicBezTo>
                  <a:cubicBezTo>
                    <a:pt x="6231" y="13694"/>
                    <a:pt x="6208" y="13668"/>
                    <a:pt x="6183" y="13668"/>
                  </a:cubicBezTo>
                  <a:close/>
                  <a:moveTo>
                    <a:pt x="2401" y="13749"/>
                  </a:moveTo>
                  <a:cubicBezTo>
                    <a:pt x="2372" y="13749"/>
                    <a:pt x="2333" y="13768"/>
                    <a:pt x="2333" y="13798"/>
                  </a:cubicBezTo>
                  <a:cubicBezTo>
                    <a:pt x="2323" y="13837"/>
                    <a:pt x="2342" y="13867"/>
                    <a:pt x="2382" y="13867"/>
                  </a:cubicBezTo>
                  <a:lnTo>
                    <a:pt x="2500" y="13896"/>
                  </a:lnTo>
                  <a:lnTo>
                    <a:pt x="2510" y="13896"/>
                  </a:lnTo>
                  <a:cubicBezTo>
                    <a:pt x="2539" y="13896"/>
                    <a:pt x="2569" y="13867"/>
                    <a:pt x="2569" y="13837"/>
                  </a:cubicBezTo>
                  <a:cubicBezTo>
                    <a:pt x="2578" y="13808"/>
                    <a:pt x="2559" y="13778"/>
                    <a:pt x="2519" y="13768"/>
                  </a:cubicBezTo>
                  <a:cubicBezTo>
                    <a:pt x="2480" y="13768"/>
                    <a:pt x="2441" y="13758"/>
                    <a:pt x="2401" y="13749"/>
                  </a:cubicBezTo>
                  <a:close/>
                  <a:moveTo>
                    <a:pt x="5570" y="13778"/>
                  </a:moveTo>
                  <a:cubicBezTo>
                    <a:pt x="5521" y="13788"/>
                    <a:pt x="5482" y="13788"/>
                    <a:pt x="5443" y="13798"/>
                  </a:cubicBezTo>
                  <a:cubicBezTo>
                    <a:pt x="5413" y="13798"/>
                    <a:pt x="5393" y="13837"/>
                    <a:pt x="5393" y="13867"/>
                  </a:cubicBezTo>
                  <a:cubicBezTo>
                    <a:pt x="5393" y="13896"/>
                    <a:pt x="5423" y="13916"/>
                    <a:pt x="5452" y="13916"/>
                  </a:cubicBezTo>
                  <a:lnTo>
                    <a:pt x="5462" y="13916"/>
                  </a:lnTo>
                  <a:cubicBezTo>
                    <a:pt x="5502" y="13916"/>
                    <a:pt x="5541" y="13906"/>
                    <a:pt x="5580" y="13906"/>
                  </a:cubicBezTo>
                  <a:cubicBezTo>
                    <a:pt x="5620" y="13896"/>
                    <a:pt x="5639" y="13867"/>
                    <a:pt x="5639" y="13827"/>
                  </a:cubicBezTo>
                  <a:cubicBezTo>
                    <a:pt x="5629" y="13798"/>
                    <a:pt x="5600" y="13778"/>
                    <a:pt x="5570" y="13778"/>
                  </a:cubicBezTo>
                  <a:close/>
                  <a:moveTo>
                    <a:pt x="3011" y="13837"/>
                  </a:moveTo>
                  <a:cubicBezTo>
                    <a:pt x="2972" y="13837"/>
                    <a:pt x="2943" y="13857"/>
                    <a:pt x="2943" y="13896"/>
                  </a:cubicBezTo>
                  <a:cubicBezTo>
                    <a:pt x="2933" y="13926"/>
                    <a:pt x="2963" y="13955"/>
                    <a:pt x="2992" y="13955"/>
                  </a:cubicBezTo>
                  <a:cubicBezTo>
                    <a:pt x="3031" y="13965"/>
                    <a:pt x="3071" y="13965"/>
                    <a:pt x="3120" y="13975"/>
                  </a:cubicBezTo>
                  <a:cubicBezTo>
                    <a:pt x="3149" y="13975"/>
                    <a:pt x="3179" y="13946"/>
                    <a:pt x="3179" y="13916"/>
                  </a:cubicBezTo>
                  <a:cubicBezTo>
                    <a:pt x="3189" y="13886"/>
                    <a:pt x="3159" y="13857"/>
                    <a:pt x="3130" y="13847"/>
                  </a:cubicBezTo>
                  <a:cubicBezTo>
                    <a:pt x="3090" y="13847"/>
                    <a:pt x="3051" y="13837"/>
                    <a:pt x="3011" y="13837"/>
                  </a:cubicBezTo>
                  <a:close/>
                  <a:moveTo>
                    <a:pt x="4960" y="13857"/>
                  </a:moveTo>
                  <a:cubicBezTo>
                    <a:pt x="4921" y="13857"/>
                    <a:pt x="4881" y="13857"/>
                    <a:pt x="4842" y="13867"/>
                  </a:cubicBezTo>
                  <a:cubicBezTo>
                    <a:pt x="4803" y="13867"/>
                    <a:pt x="4783" y="13896"/>
                    <a:pt x="4783" y="13926"/>
                  </a:cubicBezTo>
                  <a:cubicBezTo>
                    <a:pt x="4783" y="13965"/>
                    <a:pt x="4813" y="13985"/>
                    <a:pt x="4842" y="13985"/>
                  </a:cubicBezTo>
                  <a:lnTo>
                    <a:pt x="4852" y="13985"/>
                  </a:lnTo>
                  <a:cubicBezTo>
                    <a:pt x="4891" y="13985"/>
                    <a:pt x="4931" y="13975"/>
                    <a:pt x="4970" y="13975"/>
                  </a:cubicBezTo>
                  <a:cubicBezTo>
                    <a:pt x="4999" y="13975"/>
                    <a:pt x="5029" y="13946"/>
                    <a:pt x="5029" y="13906"/>
                  </a:cubicBezTo>
                  <a:cubicBezTo>
                    <a:pt x="5019" y="13876"/>
                    <a:pt x="4990" y="13857"/>
                    <a:pt x="4960" y="13857"/>
                  </a:cubicBezTo>
                  <a:close/>
                  <a:moveTo>
                    <a:pt x="9825" y="13794"/>
                  </a:moveTo>
                  <a:cubicBezTo>
                    <a:pt x="9808" y="13794"/>
                    <a:pt x="9789" y="13801"/>
                    <a:pt x="9773" y="13817"/>
                  </a:cubicBezTo>
                  <a:cubicBezTo>
                    <a:pt x="9753" y="13847"/>
                    <a:pt x="9723" y="13876"/>
                    <a:pt x="9703" y="13896"/>
                  </a:cubicBezTo>
                  <a:cubicBezTo>
                    <a:pt x="9674" y="13926"/>
                    <a:pt x="9674" y="13955"/>
                    <a:pt x="9694" y="13985"/>
                  </a:cubicBezTo>
                  <a:cubicBezTo>
                    <a:pt x="9703" y="13994"/>
                    <a:pt x="9723" y="14005"/>
                    <a:pt x="9743" y="14005"/>
                  </a:cubicBezTo>
                  <a:cubicBezTo>
                    <a:pt x="9753" y="14005"/>
                    <a:pt x="9773" y="14005"/>
                    <a:pt x="9782" y="13994"/>
                  </a:cubicBezTo>
                  <a:cubicBezTo>
                    <a:pt x="9812" y="13965"/>
                    <a:pt x="9841" y="13926"/>
                    <a:pt x="9871" y="13896"/>
                  </a:cubicBezTo>
                  <a:cubicBezTo>
                    <a:pt x="9891" y="13867"/>
                    <a:pt x="9891" y="13827"/>
                    <a:pt x="9861" y="13808"/>
                  </a:cubicBezTo>
                  <a:cubicBezTo>
                    <a:pt x="9852" y="13799"/>
                    <a:pt x="9839" y="13794"/>
                    <a:pt x="9825" y="13794"/>
                  </a:cubicBezTo>
                  <a:close/>
                  <a:moveTo>
                    <a:pt x="3600" y="13884"/>
                  </a:moveTo>
                  <a:cubicBezTo>
                    <a:pt x="3575" y="13884"/>
                    <a:pt x="3553" y="13911"/>
                    <a:pt x="3553" y="13946"/>
                  </a:cubicBezTo>
                  <a:cubicBezTo>
                    <a:pt x="3553" y="13975"/>
                    <a:pt x="3573" y="14005"/>
                    <a:pt x="3612" y="14005"/>
                  </a:cubicBezTo>
                  <a:cubicBezTo>
                    <a:pt x="3652" y="14005"/>
                    <a:pt x="3691" y="14014"/>
                    <a:pt x="3730" y="14014"/>
                  </a:cubicBezTo>
                  <a:lnTo>
                    <a:pt x="3740" y="14014"/>
                  </a:lnTo>
                  <a:cubicBezTo>
                    <a:pt x="3770" y="14014"/>
                    <a:pt x="3799" y="13985"/>
                    <a:pt x="3799" y="13955"/>
                  </a:cubicBezTo>
                  <a:cubicBezTo>
                    <a:pt x="3799" y="13916"/>
                    <a:pt x="3770" y="13886"/>
                    <a:pt x="3740" y="13886"/>
                  </a:cubicBezTo>
                  <a:lnTo>
                    <a:pt x="3612" y="13886"/>
                  </a:lnTo>
                  <a:cubicBezTo>
                    <a:pt x="3608" y="13885"/>
                    <a:pt x="3604" y="13884"/>
                    <a:pt x="3600" y="13884"/>
                  </a:cubicBezTo>
                  <a:close/>
                  <a:moveTo>
                    <a:pt x="4350" y="13886"/>
                  </a:moveTo>
                  <a:lnTo>
                    <a:pt x="4222" y="13896"/>
                  </a:lnTo>
                  <a:cubicBezTo>
                    <a:pt x="4192" y="13896"/>
                    <a:pt x="4163" y="13926"/>
                    <a:pt x="4163" y="13955"/>
                  </a:cubicBezTo>
                  <a:cubicBezTo>
                    <a:pt x="4163" y="13985"/>
                    <a:pt x="4192" y="14014"/>
                    <a:pt x="4232" y="14014"/>
                  </a:cubicBezTo>
                  <a:lnTo>
                    <a:pt x="4350" y="14014"/>
                  </a:lnTo>
                  <a:cubicBezTo>
                    <a:pt x="4389" y="14014"/>
                    <a:pt x="4409" y="13985"/>
                    <a:pt x="4409" y="13946"/>
                  </a:cubicBezTo>
                  <a:cubicBezTo>
                    <a:pt x="4409" y="13916"/>
                    <a:pt x="4380" y="13896"/>
                    <a:pt x="4350" y="13886"/>
                  </a:cubicBezTo>
                  <a:close/>
                  <a:moveTo>
                    <a:pt x="9215" y="13833"/>
                  </a:moveTo>
                  <a:cubicBezTo>
                    <a:pt x="9201" y="13833"/>
                    <a:pt x="9185" y="13838"/>
                    <a:pt x="9172" y="13847"/>
                  </a:cubicBezTo>
                  <a:cubicBezTo>
                    <a:pt x="9143" y="13867"/>
                    <a:pt x="9143" y="13896"/>
                    <a:pt x="9162" y="13926"/>
                  </a:cubicBezTo>
                  <a:cubicBezTo>
                    <a:pt x="9172" y="13946"/>
                    <a:pt x="9182" y="13965"/>
                    <a:pt x="9202" y="13975"/>
                  </a:cubicBezTo>
                  <a:lnTo>
                    <a:pt x="9261" y="14034"/>
                  </a:lnTo>
                  <a:cubicBezTo>
                    <a:pt x="9270" y="14034"/>
                    <a:pt x="9281" y="14044"/>
                    <a:pt x="9290" y="14044"/>
                  </a:cubicBezTo>
                  <a:cubicBezTo>
                    <a:pt x="9310" y="14044"/>
                    <a:pt x="9329" y="14034"/>
                    <a:pt x="9340" y="14014"/>
                  </a:cubicBezTo>
                  <a:cubicBezTo>
                    <a:pt x="9359" y="13994"/>
                    <a:pt x="9359" y="13955"/>
                    <a:pt x="9329" y="13935"/>
                  </a:cubicBezTo>
                  <a:lnTo>
                    <a:pt x="9290" y="13896"/>
                  </a:lnTo>
                  <a:cubicBezTo>
                    <a:pt x="9281" y="13876"/>
                    <a:pt x="9270" y="13867"/>
                    <a:pt x="9261" y="13857"/>
                  </a:cubicBezTo>
                  <a:cubicBezTo>
                    <a:pt x="9250" y="13841"/>
                    <a:pt x="9233" y="13833"/>
                    <a:pt x="9215" y="138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44"/>
            <p:cNvSpPr/>
            <p:nvPr/>
          </p:nvSpPr>
          <p:spPr>
            <a:xfrm>
              <a:off x="2494025" y="5007300"/>
              <a:ext cx="4700" cy="3975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65" y="0"/>
                  </a:moveTo>
                  <a:cubicBezTo>
                    <a:pt x="44" y="0"/>
                    <a:pt x="23" y="11"/>
                    <a:pt x="10" y="30"/>
                  </a:cubicBezTo>
                  <a:cubicBezTo>
                    <a:pt x="0" y="60"/>
                    <a:pt x="0" y="99"/>
                    <a:pt x="30" y="119"/>
                  </a:cubicBezTo>
                  <a:lnTo>
                    <a:pt x="89" y="148"/>
                  </a:lnTo>
                  <a:cubicBezTo>
                    <a:pt x="98" y="158"/>
                    <a:pt x="109" y="158"/>
                    <a:pt x="118" y="158"/>
                  </a:cubicBezTo>
                  <a:cubicBezTo>
                    <a:pt x="138" y="158"/>
                    <a:pt x="158" y="148"/>
                    <a:pt x="168" y="128"/>
                  </a:cubicBezTo>
                  <a:cubicBezTo>
                    <a:pt x="187" y="99"/>
                    <a:pt x="177" y="60"/>
                    <a:pt x="148" y="40"/>
                  </a:cubicBezTo>
                  <a:lnTo>
                    <a:pt x="98" y="10"/>
                  </a:lnTo>
                  <a:cubicBezTo>
                    <a:pt x="88" y="3"/>
                    <a:pt x="77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44"/>
            <p:cNvSpPr/>
            <p:nvPr/>
          </p:nvSpPr>
          <p:spPr>
            <a:xfrm>
              <a:off x="2549625" y="4916275"/>
              <a:ext cx="18975" cy="47750"/>
            </a:xfrm>
            <a:custGeom>
              <a:avLst/>
              <a:gdLst/>
              <a:ahLst/>
              <a:cxnLst/>
              <a:rect l="l" t="t" r="r" b="b"/>
              <a:pathLst>
                <a:path w="759" h="1910" extrusionOk="0">
                  <a:moveTo>
                    <a:pt x="354" y="1"/>
                  </a:moveTo>
                  <a:lnTo>
                    <a:pt x="0" y="1910"/>
                  </a:lnTo>
                  <a:lnTo>
                    <a:pt x="758" y="1910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44"/>
            <p:cNvSpPr/>
            <p:nvPr/>
          </p:nvSpPr>
          <p:spPr>
            <a:xfrm>
              <a:off x="2558225" y="4960075"/>
              <a:ext cx="2000" cy="27575"/>
            </a:xfrm>
            <a:custGeom>
              <a:avLst/>
              <a:gdLst/>
              <a:ahLst/>
              <a:cxnLst/>
              <a:rect l="l" t="t" r="r" b="b"/>
              <a:pathLst>
                <a:path w="80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80" y="110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44"/>
            <p:cNvSpPr/>
            <p:nvPr/>
          </p:nvSpPr>
          <p:spPr>
            <a:xfrm>
              <a:off x="2901925" y="4779975"/>
              <a:ext cx="18725" cy="47750"/>
            </a:xfrm>
            <a:custGeom>
              <a:avLst/>
              <a:gdLst/>
              <a:ahLst/>
              <a:cxnLst/>
              <a:rect l="l" t="t" r="r" b="b"/>
              <a:pathLst>
                <a:path w="749" h="1910" extrusionOk="0">
                  <a:moveTo>
                    <a:pt x="345" y="1"/>
                  </a:moveTo>
                  <a:lnTo>
                    <a:pt x="0" y="1910"/>
                  </a:lnTo>
                  <a:lnTo>
                    <a:pt x="748" y="1910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44"/>
            <p:cNvSpPr/>
            <p:nvPr/>
          </p:nvSpPr>
          <p:spPr>
            <a:xfrm>
              <a:off x="2910275" y="4823775"/>
              <a:ext cx="2000" cy="27575"/>
            </a:xfrm>
            <a:custGeom>
              <a:avLst/>
              <a:gdLst/>
              <a:ahLst/>
              <a:cxnLst/>
              <a:rect l="l" t="t" r="r" b="b"/>
              <a:pathLst>
                <a:path w="80" h="1103" extrusionOk="0">
                  <a:moveTo>
                    <a:pt x="1" y="1"/>
                  </a:moveTo>
                  <a:lnTo>
                    <a:pt x="1" y="1103"/>
                  </a:lnTo>
                  <a:lnTo>
                    <a:pt x="80" y="110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44"/>
            <p:cNvSpPr/>
            <p:nvPr/>
          </p:nvSpPr>
          <p:spPr>
            <a:xfrm>
              <a:off x="2964175" y="4973350"/>
              <a:ext cx="18725" cy="47500"/>
            </a:xfrm>
            <a:custGeom>
              <a:avLst/>
              <a:gdLst/>
              <a:ahLst/>
              <a:cxnLst/>
              <a:rect l="l" t="t" r="r" b="b"/>
              <a:pathLst>
                <a:path w="749" h="1900" extrusionOk="0">
                  <a:moveTo>
                    <a:pt x="345" y="1"/>
                  </a:moveTo>
                  <a:lnTo>
                    <a:pt x="1" y="1900"/>
                  </a:lnTo>
                  <a:lnTo>
                    <a:pt x="748" y="1900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44"/>
            <p:cNvSpPr/>
            <p:nvPr/>
          </p:nvSpPr>
          <p:spPr>
            <a:xfrm>
              <a:off x="2972550" y="5016900"/>
              <a:ext cx="1975" cy="27575"/>
            </a:xfrm>
            <a:custGeom>
              <a:avLst/>
              <a:gdLst/>
              <a:ahLst/>
              <a:cxnLst/>
              <a:rect l="l" t="t" r="r" b="b"/>
              <a:pathLst>
                <a:path w="79" h="1103" extrusionOk="0">
                  <a:moveTo>
                    <a:pt x="0" y="0"/>
                  </a:moveTo>
                  <a:lnTo>
                    <a:pt x="0" y="1102"/>
                  </a:lnTo>
                  <a:lnTo>
                    <a:pt x="79" y="110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44"/>
            <p:cNvSpPr/>
            <p:nvPr/>
          </p:nvSpPr>
          <p:spPr>
            <a:xfrm>
              <a:off x="2882250" y="4864850"/>
              <a:ext cx="23400" cy="59075"/>
            </a:xfrm>
            <a:custGeom>
              <a:avLst/>
              <a:gdLst/>
              <a:ahLst/>
              <a:cxnLst/>
              <a:rect l="l" t="t" r="r" b="b"/>
              <a:pathLst>
                <a:path w="936" h="2363" extrusionOk="0">
                  <a:moveTo>
                    <a:pt x="433" y="1"/>
                  </a:moveTo>
                  <a:lnTo>
                    <a:pt x="0" y="2362"/>
                  </a:lnTo>
                  <a:lnTo>
                    <a:pt x="935" y="2362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44"/>
            <p:cNvSpPr/>
            <p:nvPr/>
          </p:nvSpPr>
          <p:spPr>
            <a:xfrm>
              <a:off x="2892825" y="4918975"/>
              <a:ext cx="2500" cy="34225"/>
            </a:xfrm>
            <a:custGeom>
              <a:avLst/>
              <a:gdLst/>
              <a:ahLst/>
              <a:cxnLst/>
              <a:rect l="l" t="t" r="r" b="b"/>
              <a:pathLst>
                <a:path w="100" h="1369" extrusionOk="0">
                  <a:moveTo>
                    <a:pt x="1" y="1"/>
                  </a:moveTo>
                  <a:lnTo>
                    <a:pt x="1" y="1369"/>
                  </a:lnTo>
                  <a:lnTo>
                    <a:pt x="99" y="136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44"/>
            <p:cNvSpPr/>
            <p:nvPr/>
          </p:nvSpPr>
          <p:spPr>
            <a:xfrm>
              <a:off x="2678525" y="4923900"/>
              <a:ext cx="18975" cy="48500"/>
            </a:xfrm>
            <a:custGeom>
              <a:avLst/>
              <a:gdLst/>
              <a:ahLst/>
              <a:cxnLst/>
              <a:rect l="l" t="t" r="r" b="b"/>
              <a:pathLst>
                <a:path w="759" h="1940" extrusionOk="0">
                  <a:moveTo>
                    <a:pt x="355" y="0"/>
                  </a:moveTo>
                  <a:lnTo>
                    <a:pt x="1" y="1939"/>
                  </a:lnTo>
                  <a:lnTo>
                    <a:pt x="759" y="193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44"/>
            <p:cNvSpPr/>
            <p:nvPr/>
          </p:nvSpPr>
          <p:spPr>
            <a:xfrm>
              <a:off x="2687150" y="4968175"/>
              <a:ext cx="2000" cy="27850"/>
            </a:xfrm>
            <a:custGeom>
              <a:avLst/>
              <a:gdLst/>
              <a:ahLst/>
              <a:cxnLst/>
              <a:rect l="l" t="t" r="r" b="b"/>
              <a:pathLst>
                <a:path w="80" h="1114" extrusionOk="0">
                  <a:moveTo>
                    <a:pt x="1" y="1"/>
                  </a:moveTo>
                  <a:lnTo>
                    <a:pt x="1" y="1113"/>
                  </a:lnTo>
                  <a:lnTo>
                    <a:pt x="79" y="1113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44"/>
            <p:cNvSpPr/>
            <p:nvPr/>
          </p:nvSpPr>
          <p:spPr>
            <a:xfrm>
              <a:off x="2290800" y="4580525"/>
              <a:ext cx="117875" cy="40300"/>
            </a:xfrm>
            <a:custGeom>
              <a:avLst/>
              <a:gdLst/>
              <a:ahLst/>
              <a:cxnLst/>
              <a:rect l="l" t="t" r="r" b="b"/>
              <a:pathLst>
                <a:path w="4715" h="1612" extrusionOk="0">
                  <a:moveTo>
                    <a:pt x="2414" y="1"/>
                  </a:moveTo>
                  <a:cubicBezTo>
                    <a:pt x="2058" y="1"/>
                    <a:pt x="1772" y="292"/>
                    <a:pt x="1772" y="647"/>
                  </a:cubicBezTo>
                  <a:lnTo>
                    <a:pt x="1772" y="657"/>
                  </a:lnTo>
                  <a:cubicBezTo>
                    <a:pt x="1487" y="677"/>
                    <a:pt x="1240" y="844"/>
                    <a:pt x="1103" y="1070"/>
                  </a:cubicBezTo>
                  <a:cubicBezTo>
                    <a:pt x="985" y="952"/>
                    <a:pt x="827" y="883"/>
                    <a:pt x="650" y="883"/>
                  </a:cubicBezTo>
                  <a:cubicBezTo>
                    <a:pt x="296" y="883"/>
                    <a:pt x="0" y="1169"/>
                    <a:pt x="0" y="1523"/>
                  </a:cubicBezTo>
                  <a:cubicBezTo>
                    <a:pt x="0" y="1552"/>
                    <a:pt x="11" y="1582"/>
                    <a:pt x="11" y="1611"/>
                  </a:cubicBezTo>
                  <a:lnTo>
                    <a:pt x="4715" y="1611"/>
                  </a:lnTo>
                  <a:lnTo>
                    <a:pt x="4715" y="1543"/>
                  </a:lnTo>
                  <a:cubicBezTo>
                    <a:pt x="4715" y="1189"/>
                    <a:pt x="4429" y="893"/>
                    <a:pt x="4075" y="893"/>
                  </a:cubicBezTo>
                  <a:cubicBezTo>
                    <a:pt x="3849" y="893"/>
                    <a:pt x="3652" y="1011"/>
                    <a:pt x="3543" y="1178"/>
                  </a:cubicBezTo>
                  <a:cubicBezTo>
                    <a:pt x="3425" y="1001"/>
                    <a:pt x="3228" y="883"/>
                    <a:pt x="3012" y="883"/>
                  </a:cubicBezTo>
                  <a:cubicBezTo>
                    <a:pt x="3091" y="677"/>
                    <a:pt x="3071" y="421"/>
                    <a:pt x="2874" y="165"/>
                  </a:cubicBezTo>
                  <a:cubicBezTo>
                    <a:pt x="2719" y="50"/>
                    <a:pt x="2560" y="1"/>
                    <a:pt x="2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44"/>
            <p:cNvSpPr/>
            <p:nvPr/>
          </p:nvSpPr>
          <p:spPr>
            <a:xfrm>
              <a:off x="1819425" y="4615000"/>
              <a:ext cx="100875" cy="34350"/>
            </a:xfrm>
            <a:custGeom>
              <a:avLst/>
              <a:gdLst/>
              <a:ahLst/>
              <a:cxnLst/>
              <a:rect l="l" t="t" r="r" b="b"/>
              <a:pathLst>
                <a:path w="4035" h="1374" extrusionOk="0">
                  <a:moveTo>
                    <a:pt x="1967" y="0"/>
                  </a:moveTo>
                  <a:cubicBezTo>
                    <a:pt x="1844" y="0"/>
                    <a:pt x="1713" y="40"/>
                    <a:pt x="1585" y="134"/>
                  </a:cubicBezTo>
                  <a:cubicBezTo>
                    <a:pt x="1408" y="350"/>
                    <a:pt x="1388" y="577"/>
                    <a:pt x="1457" y="754"/>
                  </a:cubicBezTo>
                  <a:cubicBezTo>
                    <a:pt x="1270" y="754"/>
                    <a:pt x="1102" y="853"/>
                    <a:pt x="1014" y="1000"/>
                  </a:cubicBezTo>
                  <a:cubicBezTo>
                    <a:pt x="906" y="862"/>
                    <a:pt x="739" y="764"/>
                    <a:pt x="551" y="764"/>
                  </a:cubicBezTo>
                  <a:cubicBezTo>
                    <a:pt x="247" y="764"/>
                    <a:pt x="0" y="1010"/>
                    <a:pt x="0" y="1315"/>
                  </a:cubicBezTo>
                  <a:cubicBezTo>
                    <a:pt x="0" y="1335"/>
                    <a:pt x="0" y="1354"/>
                    <a:pt x="10" y="1374"/>
                  </a:cubicBezTo>
                  <a:lnTo>
                    <a:pt x="4026" y="1374"/>
                  </a:lnTo>
                  <a:cubicBezTo>
                    <a:pt x="4026" y="1354"/>
                    <a:pt x="4035" y="1325"/>
                    <a:pt x="4035" y="1305"/>
                  </a:cubicBezTo>
                  <a:cubicBezTo>
                    <a:pt x="4035" y="1000"/>
                    <a:pt x="3789" y="754"/>
                    <a:pt x="3484" y="754"/>
                  </a:cubicBezTo>
                  <a:cubicBezTo>
                    <a:pt x="3326" y="754"/>
                    <a:pt x="3189" y="813"/>
                    <a:pt x="3090" y="912"/>
                  </a:cubicBezTo>
                  <a:cubicBezTo>
                    <a:pt x="2972" y="715"/>
                    <a:pt x="2766" y="577"/>
                    <a:pt x="2519" y="557"/>
                  </a:cubicBezTo>
                  <a:lnTo>
                    <a:pt x="2519" y="547"/>
                  </a:lnTo>
                  <a:cubicBezTo>
                    <a:pt x="2519" y="246"/>
                    <a:pt x="2270" y="0"/>
                    <a:pt x="1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44"/>
            <p:cNvSpPr/>
            <p:nvPr/>
          </p:nvSpPr>
          <p:spPr>
            <a:xfrm>
              <a:off x="2190175" y="4769425"/>
              <a:ext cx="55150" cy="18950"/>
            </a:xfrm>
            <a:custGeom>
              <a:avLst/>
              <a:gdLst/>
              <a:ahLst/>
              <a:cxnLst/>
              <a:rect l="l" t="t" r="r" b="b"/>
              <a:pathLst>
                <a:path w="2206" h="758" extrusionOk="0">
                  <a:moveTo>
                    <a:pt x="1080" y="0"/>
                  </a:moveTo>
                  <a:cubicBezTo>
                    <a:pt x="1012" y="0"/>
                    <a:pt x="939" y="23"/>
                    <a:pt x="867" y="78"/>
                  </a:cubicBezTo>
                  <a:cubicBezTo>
                    <a:pt x="769" y="196"/>
                    <a:pt x="758" y="314"/>
                    <a:pt x="798" y="413"/>
                  </a:cubicBezTo>
                  <a:cubicBezTo>
                    <a:pt x="699" y="423"/>
                    <a:pt x="601" y="472"/>
                    <a:pt x="552" y="550"/>
                  </a:cubicBezTo>
                  <a:cubicBezTo>
                    <a:pt x="502" y="472"/>
                    <a:pt x="404" y="423"/>
                    <a:pt x="306" y="423"/>
                  </a:cubicBezTo>
                  <a:cubicBezTo>
                    <a:pt x="139" y="423"/>
                    <a:pt x="1" y="561"/>
                    <a:pt x="1" y="728"/>
                  </a:cubicBezTo>
                  <a:lnTo>
                    <a:pt x="1" y="757"/>
                  </a:lnTo>
                  <a:lnTo>
                    <a:pt x="2205" y="757"/>
                  </a:lnTo>
                  <a:lnTo>
                    <a:pt x="2205" y="718"/>
                  </a:lnTo>
                  <a:cubicBezTo>
                    <a:pt x="2205" y="550"/>
                    <a:pt x="2077" y="413"/>
                    <a:pt x="1910" y="413"/>
                  </a:cubicBezTo>
                  <a:cubicBezTo>
                    <a:pt x="1821" y="413"/>
                    <a:pt x="1753" y="452"/>
                    <a:pt x="1694" y="502"/>
                  </a:cubicBezTo>
                  <a:cubicBezTo>
                    <a:pt x="1624" y="393"/>
                    <a:pt x="1516" y="324"/>
                    <a:pt x="1379" y="305"/>
                  </a:cubicBezTo>
                  <a:cubicBezTo>
                    <a:pt x="1379" y="138"/>
                    <a:pt x="1245" y="0"/>
                    <a:pt x="1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521;p30">
            <a:extLst>
              <a:ext uri="{FF2B5EF4-FFF2-40B4-BE49-F238E27FC236}">
                <a16:creationId xmlns:a16="http://schemas.microsoft.com/office/drawing/2014/main" id="{E32DE5C9-7244-650C-14E0-58DEFFD89C54}"/>
              </a:ext>
            </a:extLst>
          </p:cNvPr>
          <p:cNvGrpSpPr/>
          <p:nvPr/>
        </p:nvGrpSpPr>
        <p:grpSpPr>
          <a:xfrm>
            <a:off x="6945947" y="2808985"/>
            <a:ext cx="1714989" cy="2025348"/>
            <a:chOff x="1277597" y="2810046"/>
            <a:chExt cx="331234" cy="331211"/>
          </a:xfrm>
        </p:grpSpPr>
        <p:sp>
          <p:nvSpPr>
            <p:cNvPr id="3" name="Google Shape;4522;p30">
              <a:extLst>
                <a:ext uri="{FF2B5EF4-FFF2-40B4-BE49-F238E27FC236}">
                  <a16:creationId xmlns:a16="http://schemas.microsoft.com/office/drawing/2014/main" id="{A547B734-8F44-ABC5-952F-98A6AB31452C}"/>
                </a:ext>
              </a:extLst>
            </p:cNvPr>
            <p:cNvSpPr/>
            <p:nvPr/>
          </p:nvSpPr>
          <p:spPr>
            <a:xfrm>
              <a:off x="1375095" y="2810046"/>
              <a:ext cx="45313" cy="45313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816" y="1964"/>
                  </a:lnTo>
                  <a:lnTo>
                    <a:pt x="1678" y="1692"/>
                  </a:lnTo>
                  <a:lnTo>
                    <a:pt x="1964" y="982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23;p30">
              <a:extLst>
                <a:ext uri="{FF2B5EF4-FFF2-40B4-BE49-F238E27FC236}">
                  <a16:creationId xmlns:a16="http://schemas.microsoft.com/office/drawing/2014/main" id="{8E04BFDE-08F6-91D4-1003-94A05C2BBBFA}"/>
                </a:ext>
              </a:extLst>
            </p:cNvPr>
            <p:cNvSpPr/>
            <p:nvPr/>
          </p:nvSpPr>
          <p:spPr>
            <a:xfrm>
              <a:off x="1413767" y="2810046"/>
              <a:ext cx="35881" cy="45313"/>
            </a:xfrm>
            <a:custGeom>
              <a:avLst/>
              <a:gdLst/>
              <a:ahLst/>
              <a:cxnLst/>
              <a:rect l="l" t="t" r="r" b="b"/>
              <a:pathLst>
                <a:path w="1556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680" y="1964"/>
                  </a:lnTo>
                  <a:lnTo>
                    <a:pt x="1269" y="1692"/>
                  </a:lnTo>
                  <a:lnTo>
                    <a:pt x="1556" y="80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24;p30">
              <a:extLst>
                <a:ext uri="{FF2B5EF4-FFF2-40B4-BE49-F238E27FC236}">
                  <a16:creationId xmlns:a16="http://schemas.microsoft.com/office/drawing/2014/main" id="{164699AC-523E-A4DF-8077-2C79DE30DAD8}"/>
                </a:ext>
              </a:extLst>
            </p:cNvPr>
            <p:cNvSpPr/>
            <p:nvPr/>
          </p:nvSpPr>
          <p:spPr>
            <a:xfrm>
              <a:off x="1443030" y="2810046"/>
              <a:ext cx="35881" cy="45313"/>
            </a:xfrm>
            <a:custGeom>
              <a:avLst/>
              <a:gdLst/>
              <a:ahLst/>
              <a:cxnLst/>
              <a:rect l="l" t="t" r="r" b="b"/>
              <a:pathLst>
                <a:path w="1556" h="1965" extrusionOk="0">
                  <a:moveTo>
                    <a:pt x="0" y="1"/>
                  </a:moveTo>
                  <a:lnTo>
                    <a:pt x="0" y="1692"/>
                  </a:lnTo>
                  <a:lnTo>
                    <a:pt x="679" y="1964"/>
                  </a:lnTo>
                  <a:lnTo>
                    <a:pt x="1269" y="1692"/>
                  </a:lnTo>
                  <a:lnTo>
                    <a:pt x="1555" y="80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25;p30">
              <a:extLst>
                <a:ext uri="{FF2B5EF4-FFF2-40B4-BE49-F238E27FC236}">
                  <a16:creationId xmlns:a16="http://schemas.microsoft.com/office/drawing/2014/main" id="{F7929AE2-3FFE-82AC-3CA3-4F64D2B93523}"/>
                </a:ext>
              </a:extLst>
            </p:cNvPr>
            <p:cNvSpPr/>
            <p:nvPr/>
          </p:nvSpPr>
          <p:spPr>
            <a:xfrm>
              <a:off x="1472270" y="2810046"/>
              <a:ext cx="39041" cy="45313"/>
            </a:xfrm>
            <a:custGeom>
              <a:avLst/>
              <a:gdLst/>
              <a:ahLst/>
              <a:cxnLst/>
              <a:rect l="l" t="t" r="r" b="b"/>
              <a:pathLst>
                <a:path w="1693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861" y="1964"/>
                  </a:lnTo>
                  <a:lnTo>
                    <a:pt x="1692" y="1692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26;p30">
              <a:extLst>
                <a:ext uri="{FF2B5EF4-FFF2-40B4-BE49-F238E27FC236}">
                  <a16:creationId xmlns:a16="http://schemas.microsoft.com/office/drawing/2014/main" id="{57A043F7-8A59-0400-DC8E-62D2CFCC9169}"/>
                </a:ext>
              </a:extLst>
            </p:cNvPr>
            <p:cNvSpPr/>
            <p:nvPr/>
          </p:nvSpPr>
          <p:spPr>
            <a:xfrm>
              <a:off x="1327038" y="2861931"/>
              <a:ext cx="116015" cy="97198"/>
            </a:xfrm>
            <a:custGeom>
              <a:avLst/>
              <a:gdLst/>
              <a:ahLst/>
              <a:cxnLst/>
              <a:rect l="l" t="t" r="r" b="b"/>
              <a:pathLst>
                <a:path w="5031" h="4215" extrusionOk="0">
                  <a:moveTo>
                    <a:pt x="2719" y="1"/>
                  </a:moveTo>
                  <a:lnTo>
                    <a:pt x="741" y="288"/>
                  </a:lnTo>
                  <a:lnTo>
                    <a:pt x="121" y="1964"/>
                  </a:lnTo>
                  <a:lnTo>
                    <a:pt x="1" y="3927"/>
                  </a:lnTo>
                  <a:lnTo>
                    <a:pt x="2523" y="4215"/>
                  </a:lnTo>
                  <a:lnTo>
                    <a:pt x="5030" y="3927"/>
                  </a:lnTo>
                  <a:lnTo>
                    <a:pt x="5030" y="288"/>
                  </a:lnTo>
                  <a:lnTo>
                    <a:pt x="2719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27;p30">
              <a:extLst>
                <a:ext uri="{FF2B5EF4-FFF2-40B4-BE49-F238E27FC236}">
                  <a16:creationId xmlns:a16="http://schemas.microsoft.com/office/drawing/2014/main" id="{A0D36631-40DB-39B0-6177-7E52463A70DF}"/>
                </a:ext>
              </a:extLst>
            </p:cNvPr>
            <p:cNvSpPr/>
            <p:nvPr/>
          </p:nvSpPr>
          <p:spPr>
            <a:xfrm>
              <a:off x="1443030" y="2861931"/>
              <a:ext cx="116338" cy="97198"/>
            </a:xfrm>
            <a:custGeom>
              <a:avLst/>
              <a:gdLst/>
              <a:ahLst/>
              <a:cxnLst/>
              <a:rect l="l" t="t" r="r" b="b"/>
              <a:pathLst>
                <a:path w="5045" h="4215" extrusionOk="0">
                  <a:moveTo>
                    <a:pt x="2190" y="1"/>
                  </a:moveTo>
                  <a:lnTo>
                    <a:pt x="0" y="288"/>
                  </a:lnTo>
                  <a:lnTo>
                    <a:pt x="0" y="3927"/>
                  </a:lnTo>
                  <a:lnTo>
                    <a:pt x="2522" y="4215"/>
                  </a:lnTo>
                  <a:lnTo>
                    <a:pt x="5045" y="3927"/>
                  </a:lnTo>
                  <a:lnTo>
                    <a:pt x="4893" y="1768"/>
                  </a:lnTo>
                  <a:lnTo>
                    <a:pt x="4304" y="288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28;p30">
              <a:extLst>
                <a:ext uri="{FF2B5EF4-FFF2-40B4-BE49-F238E27FC236}">
                  <a16:creationId xmlns:a16="http://schemas.microsoft.com/office/drawing/2014/main" id="{6AE61F8B-6BBF-4953-0703-DACC540DE70D}"/>
                </a:ext>
              </a:extLst>
            </p:cNvPr>
            <p:cNvSpPr/>
            <p:nvPr/>
          </p:nvSpPr>
          <p:spPr>
            <a:xfrm>
              <a:off x="1287329" y="2897813"/>
              <a:ext cx="32445" cy="19532"/>
            </a:xfrm>
            <a:custGeom>
              <a:avLst/>
              <a:gdLst/>
              <a:ahLst/>
              <a:cxnLst/>
              <a:rect l="l" t="t" r="r" b="b"/>
              <a:pathLst>
                <a:path w="1407" h="847" extrusionOk="0">
                  <a:moveTo>
                    <a:pt x="1" y="1"/>
                  </a:moveTo>
                  <a:lnTo>
                    <a:pt x="1" y="846"/>
                  </a:lnTo>
                  <a:lnTo>
                    <a:pt x="1164" y="846"/>
                  </a:lnTo>
                  <a:lnTo>
                    <a:pt x="1406" y="559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29;p30">
              <a:extLst>
                <a:ext uri="{FF2B5EF4-FFF2-40B4-BE49-F238E27FC236}">
                  <a16:creationId xmlns:a16="http://schemas.microsoft.com/office/drawing/2014/main" id="{A29330B6-A558-8FD2-01CE-9EEDA99F5712}"/>
                </a:ext>
              </a:extLst>
            </p:cNvPr>
            <p:cNvSpPr/>
            <p:nvPr/>
          </p:nvSpPr>
          <p:spPr>
            <a:xfrm>
              <a:off x="1560036" y="2897813"/>
              <a:ext cx="39041" cy="19532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347" y="1"/>
                  </a:moveTo>
                  <a:lnTo>
                    <a:pt x="1" y="273"/>
                  </a:lnTo>
                  <a:lnTo>
                    <a:pt x="514" y="846"/>
                  </a:lnTo>
                  <a:lnTo>
                    <a:pt x="1692" y="846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30;p30">
              <a:extLst>
                <a:ext uri="{FF2B5EF4-FFF2-40B4-BE49-F238E27FC236}">
                  <a16:creationId xmlns:a16="http://schemas.microsoft.com/office/drawing/2014/main" id="{2C10D015-FC70-572A-DAEA-84EEB4031426}"/>
                </a:ext>
              </a:extLst>
            </p:cNvPr>
            <p:cNvSpPr/>
            <p:nvPr/>
          </p:nvSpPr>
          <p:spPr>
            <a:xfrm>
              <a:off x="1307206" y="2849064"/>
              <a:ext cx="142442" cy="110065"/>
            </a:xfrm>
            <a:custGeom>
              <a:avLst/>
              <a:gdLst/>
              <a:ahLst/>
              <a:cxnLst/>
              <a:rect l="l" t="t" r="r" b="b"/>
              <a:pathLst>
                <a:path w="6177" h="4773" extrusionOk="0">
                  <a:moveTo>
                    <a:pt x="906" y="0"/>
                  </a:moveTo>
                  <a:lnTo>
                    <a:pt x="0" y="4485"/>
                  </a:lnTo>
                  <a:lnTo>
                    <a:pt x="407" y="4773"/>
                  </a:lnTo>
                  <a:lnTo>
                    <a:pt x="861" y="4485"/>
                  </a:lnTo>
                  <a:lnTo>
                    <a:pt x="1601" y="846"/>
                  </a:lnTo>
                  <a:lnTo>
                    <a:pt x="5890" y="846"/>
                  </a:lnTo>
                  <a:lnTo>
                    <a:pt x="6177" y="498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531;p30">
              <a:extLst>
                <a:ext uri="{FF2B5EF4-FFF2-40B4-BE49-F238E27FC236}">
                  <a16:creationId xmlns:a16="http://schemas.microsoft.com/office/drawing/2014/main" id="{769CE99A-0D19-E18F-22F7-E0C466D9F286}"/>
                </a:ext>
              </a:extLst>
            </p:cNvPr>
            <p:cNvSpPr/>
            <p:nvPr/>
          </p:nvSpPr>
          <p:spPr>
            <a:xfrm>
              <a:off x="1443030" y="2849064"/>
              <a:ext cx="136169" cy="110065"/>
            </a:xfrm>
            <a:custGeom>
              <a:avLst/>
              <a:gdLst/>
              <a:ahLst/>
              <a:cxnLst/>
              <a:rect l="l" t="t" r="r" b="b"/>
              <a:pathLst>
                <a:path w="5905" h="4773" extrusionOk="0">
                  <a:moveTo>
                    <a:pt x="0" y="0"/>
                  </a:moveTo>
                  <a:lnTo>
                    <a:pt x="0" y="846"/>
                  </a:lnTo>
                  <a:lnTo>
                    <a:pt x="4304" y="846"/>
                  </a:lnTo>
                  <a:lnTo>
                    <a:pt x="5045" y="4485"/>
                  </a:lnTo>
                  <a:lnTo>
                    <a:pt x="5498" y="4773"/>
                  </a:lnTo>
                  <a:lnTo>
                    <a:pt x="5905" y="4485"/>
                  </a:lnTo>
                  <a:lnTo>
                    <a:pt x="499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532;p30">
              <a:extLst>
                <a:ext uri="{FF2B5EF4-FFF2-40B4-BE49-F238E27FC236}">
                  <a16:creationId xmlns:a16="http://schemas.microsoft.com/office/drawing/2014/main" id="{829D93D2-9F44-5A41-0993-8DF8D5E69972}"/>
                </a:ext>
              </a:extLst>
            </p:cNvPr>
            <p:cNvSpPr/>
            <p:nvPr/>
          </p:nvSpPr>
          <p:spPr>
            <a:xfrm>
              <a:off x="1443353" y="2907567"/>
              <a:ext cx="97198" cy="51562"/>
            </a:xfrm>
            <a:custGeom>
              <a:avLst/>
              <a:gdLst/>
              <a:ahLst/>
              <a:cxnLst/>
              <a:rect l="l" t="t" r="r" b="b"/>
              <a:pathLst>
                <a:path w="4215" h="2236" extrusionOk="0">
                  <a:moveTo>
                    <a:pt x="2101" y="1"/>
                  </a:moveTo>
                  <a:cubicBezTo>
                    <a:pt x="998" y="1"/>
                    <a:pt x="77" y="861"/>
                    <a:pt x="1" y="1948"/>
                  </a:cubicBezTo>
                  <a:lnTo>
                    <a:pt x="424" y="2236"/>
                  </a:lnTo>
                  <a:lnTo>
                    <a:pt x="847" y="1948"/>
                  </a:lnTo>
                  <a:cubicBezTo>
                    <a:pt x="923" y="1330"/>
                    <a:pt x="1466" y="831"/>
                    <a:pt x="2101" y="831"/>
                  </a:cubicBezTo>
                  <a:cubicBezTo>
                    <a:pt x="2749" y="831"/>
                    <a:pt x="3293" y="1330"/>
                    <a:pt x="3369" y="1948"/>
                  </a:cubicBezTo>
                  <a:lnTo>
                    <a:pt x="3807" y="2236"/>
                  </a:lnTo>
                  <a:lnTo>
                    <a:pt x="4215" y="1948"/>
                  </a:lnTo>
                  <a:cubicBezTo>
                    <a:pt x="4139" y="861"/>
                    <a:pt x="3218" y="1"/>
                    <a:pt x="2101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33;p30">
              <a:extLst>
                <a:ext uri="{FF2B5EF4-FFF2-40B4-BE49-F238E27FC236}">
                  <a16:creationId xmlns:a16="http://schemas.microsoft.com/office/drawing/2014/main" id="{3528D90B-C32E-C031-A7CE-539CA33A3BBB}"/>
                </a:ext>
              </a:extLst>
            </p:cNvPr>
            <p:cNvSpPr/>
            <p:nvPr/>
          </p:nvSpPr>
          <p:spPr>
            <a:xfrm>
              <a:off x="1277597" y="2952488"/>
              <a:ext cx="172051" cy="107644"/>
            </a:xfrm>
            <a:custGeom>
              <a:avLst/>
              <a:gdLst/>
              <a:ahLst/>
              <a:cxnLst/>
              <a:rect l="l" t="t" r="r" b="b"/>
              <a:pathLst>
                <a:path w="7461" h="4668" extrusionOk="0">
                  <a:moveTo>
                    <a:pt x="1284" y="0"/>
                  </a:moveTo>
                  <a:lnTo>
                    <a:pt x="0" y="2160"/>
                  </a:lnTo>
                  <a:lnTo>
                    <a:pt x="0" y="4380"/>
                  </a:lnTo>
                  <a:lnTo>
                    <a:pt x="2114" y="4667"/>
                  </a:lnTo>
                  <a:lnTo>
                    <a:pt x="4244" y="4380"/>
                  </a:lnTo>
                  <a:lnTo>
                    <a:pt x="7174" y="1843"/>
                  </a:lnTo>
                  <a:lnTo>
                    <a:pt x="7461" y="922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34;p30">
              <a:extLst>
                <a:ext uri="{FF2B5EF4-FFF2-40B4-BE49-F238E27FC236}">
                  <a16:creationId xmlns:a16="http://schemas.microsoft.com/office/drawing/2014/main" id="{D170B715-E0A7-1AAF-82A5-E7354EF876CF}"/>
                </a:ext>
              </a:extLst>
            </p:cNvPr>
            <p:cNvSpPr/>
            <p:nvPr/>
          </p:nvSpPr>
          <p:spPr>
            <a:xfrm>
              <a:off x="1443030" y="2952488"/>
              <a:ext cx="165801" cy="107644"/>
            </a:xfrm>
            <a:custGeom>
              <a:avLst/>
              <a:gdLst/>
              <a:ahLst/>
              <a:cxnLst/>
              <a:rect l="l" t="t" r="r" b="b"/>
              <a:pathLst>
                <a:path w="7190" h="4668" extrusionOk="0">
                  <a:moveTo>
                    <a:pt x="0" y="0"/>
                  </a:moveTo>
                  <a:lnTo>
                    <a:pt x="0" y="1843"/>
                  </a:lnTo>
                  <a:lnTo>
                    <a:pt x="2975" y="4380"/>
                  </a:lnTo>
                  <a:lnTo>
                    <a:pt x="5075" y="4667"/>
                  </a:lnTo>
                  <a:lnTo>
                    <a:pt x="7189" y="4380"/>
                  </a:lnTo>
                  <a:lnTo>
                    <a:pt x="7189" y="2160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535;p30">
              <a:extLst>
                <a:ext uri="{FF2B5EF4-FFF2-40B4-BE49-F238E27FC236}">
                  <a16:creationId xmlns:a16="http://schemas.microsoft.com/office/drawing/2014/main" id="{50C95186-939D-AB3D-D8F6-01DD463E2210}"/>
                </a:ext>
              </a:extLst>
            </p:cNvPr>
            <p:cNvSpPr/>
            <p:nvPr/>
          </p:nvSpPr>
          <p:spPr>
            <a:xfrm>
              <a:off x="1316592" y="3004719"/>
              <a:ext cx="29286" cy="19532"/>
            </a:xfrm>
            <a:custGeom>
              <a:avLst/>
              <a:gdLst/>
              <a:ahLst/>
              <a:cxnLst/>
              <a:rect l="l" t="t" r="r" b="b"/>
              <a:pathLst>
                <a:path w="1270" h="847" extrusionOk="0">
                  <a:moveTo>
                    <a:pt x="0" y="1"/>
                  </a:moveTo>
                  <a:lnTo>
                    <a:pt x="0" y="846"/>
                  </a:lnTo>
                  <a:lnTo>
                    <a:pt x="1269" y="84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36;p30">
              <a:extLst>
                <a:ext uri="{FF2B5EF4-FFF2-40B4-BE49-F238E27FC236}">
                  <a16:creationId xmlns:a16="http://schemas.microsoft.com/office/drawing/2014/main" id="{7D6F690C-40AA-8050-76BA-C255910759EB}"/>
                </a:ext>
              </a:extLst>
            </p:cNvPr>
            <p:cNvSpPr/>
            <p:nvPr/>
          </p:nvSpPr>
          <p:spPr>
            <a:xfrm>
              <a:off x="1540527" y="3004719"/>
              <a:ext cx="29286" cy="19532"/>
            </a:xfrm>
            <a:custGeom>
              <a:avLst/>
              <a:gdLst/>
              <a:ahLst/>
              <a:cxnLst/>
              <a:rect l="l" t="t" r="r" b="b"/>
              <a:pathLst>
                <a:path w="1270" h="847" extrusionOk="0">
                  <a:moveTo>
                    <a:pt x="1" y="1"/>
                  </a:moveTo>
                  <a:lnTo>
                    <a:pt x="1" y="846"/>
                  </a:lnTo>
                  <a:lnTo>
                    <a:pt x="1270" y="84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37;p30">
              <a:extLst>
                <a:ext uri="{FF2B5EF4-FFF2-40B4-BE49-F238E27FC236}">
                  <a16:creationId xmlns:a16="http://schemas.microsoft.com/office/drawing/2014/main" id="{BF08CDF7-75F6-FC1C-3D42-DDBDA59940A4}"/>
                </a:ext>
              </a:extLst>
            </p:cNvPr>
            <p:cNvSpPr/>
            <p:nvPr/>
          </p:nvSpPr>
          <p:spPr>
            <a:xfrm>
              <a:off x="1375464" y="2994964"/>
              <a:ext cx="74184" cy="65168"/>
            </a:xfrm>
            <a:custGeom>
              <a:avLst/>
              <a:gdLst/>
              <a:ahLst/>
              <a:cxnLst/>
              <a:rect l="l" t="t" r="r" b="b"/>
              <a:pathLst>
                <a:path w="3217" h="2826" extrusionOk="0">
                  <a:moveTo>
                    <a:pt x="1239" y="1"/>
                  </a:moveTo>
                  <a:lnTo>
                    <a:pt x="0" y="2538"/>
                  </a:lnTo>
                  <a:lnTo>
                    <a:pt x="1616" y="2825"/>
                  </a:lnTo>
                  <a:lnTo>
                    <a:pt x="2930" y="2538"/>
                  </a:lnTo>
                  <a:lnTo>
                    <a:pt x="3217" y="1194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38;p30">
              <a:extLst>
                <a:ext uri="{FF2B5EF4-FFF2-40B4-BE49-F238E27FC236}">
                  <a16:creationId xmlns:a16="http://schemas.microsoft.com/office/drawing/2014/main" id="{C14ED0B3-1385-34DE-6680-5D46087618EE}"/>
                </a:ext>
              </a:extLst>
            </p:cNvPr>
            <p:cNvSpPr/>
            <p:nvPr/>
          </p:nvSpPr>
          <p:spPr>
            <a:xfrm>
              <a:off x="1443030" y="2994964"/>
              <a:ext cx="68603" cy="65168"/>
            </a:xfrm>
            <a:custGeom>
              <a:avLst/>
              <a:gdLst/>
              <a:ahLst/>
              <a:cxnLst/>
              <a:rect l="l" t="t" r="r" b="b"/>
              <a:pathLst>
                <a:path w="2975" h="2826" extrusionOk="0">
                  <a:moveTo>
                    <a:pt x="0" y="1"/>
                  </a:moveTo>
                  <a:lnTo>
                    <a:pt x="0" y="2538"/>
                  </a:lnTo>
                  <a:lnTo>
                    <a:pt x="1495" y="2825"/>
                  </a:lnTo>
                  <a:lnTo>
                    <a:pt x="2975" y="2538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39;p30">
              <a:extLst>
                <a:ext uri="{FF2B5EF4-FFF2-40B4-BE49-F238E27FC236}">
                  <a16:creationId xmlns:a16="http://schemas.microsoft.com/office/drawing/2014/main" id="{76CCE540-AF3B-3713-4BFD-72FF92622D3A}"/>
                </a:ext>
              </a:extLst>
            </p:cNvPr>
            <p:cNvSpPr/>
            <p:nvPr/>
          </p:nvSpPr>
          <p:spPr>
            <a:xfrm>
              <a:off x="1277597" y="3053468"/>
              <a:ext cx="172051" cy="35927"/>
            </a:xfrm>
            <a:custGeom>
              <a:avLst/>
              <a:gdLst/>
              <a:ahLst/>
              <a:cxnLst/>
              <a:rect l="l" t="t" r="r" b="b"/>
              <a:pathLst>
                <a:path w="7461" h="1558" extrusionOk="0">
                  <a:moveTo>
                    <a:pt x="0" y="1"/>
                  </a:moveTo>
                  <a:lnTo>
                    <a:pt x="0" y="1269"/>
                  </a:lnTo>
                  <a:lnTo>
                    <a:pt x="3731" y="1557"/>
                  </a:lnTo>
                  <a:lnTo>
                    <a:pt x="7174" y="1269"/>
                  </a:lnTo>
                  <a:lnTo>
                    <a:pt x="7461" y="635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40;p30">
              <a:extLst>
                <a:ext uri="{FF2B5EF4-FFF2-40B4-BE49-F238E27FC236}">
                  <a16:creationId xmlns:a16="http://schemas.microsoft.com/office/drawing/2014/main" id="{19F595BA-7E60-BC24-76ED-1BF70C66751A}"/>
                </a:ext>
              </a:extLst>
            </p:cNvPr>
            <p:cNvSpPr/>
            <p:nvPr/>
          </p:nvSpPr>
          <p:spPr>
            <a:xfrm>
              <a:off x="1443030" y="3053468"/>
              <a:ext cx="165801" cy="35927"/>
            </a:xfrm>
            <a:custGeom>
              <a:avLst/>
              <a:gdLst/>
              <a:ahLst/>
              <a:cxnLst/>
              <a:rect l="l" t="t" r="r" b="b"/>
              <a:pathLst>
                <a:path w="7190" h="1558" extrusionOk="0">
                  <a:moveTo>
                    <a:pt x="0" y="1"/>
                  </a:moveTo>
                  <a:lnTo>
                    <a:pt x="0" y="1269"/>
                  </a:lnTo>
                  <a:lnTo>
                    <a:pt x="3897" y="1557"/>
                  </a:lnTo>
                  <a:lnTo>
                    <a:pt x="7189" y="1269"/>
                  </a:lnTo>
                  <a:lnTo>
                    <a:pt x="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41;p30">
              <a:extLst>
                <a:ext uri="{FF2B5EF4-FFF2-40B4-BE49-F238E27FC236}">
                  <a16:creationId xmlns:a16="http://schemas.microsoft.com/office/drawing/2014/main" id="{0ED00F48-B140-D7FD-B3F5-ABA6E000085F}"/>
                </a:ext>
              </a:extLst>
            </p:cNvPr>
            <p:cNvSpPr/>
            <p:nvPr/>
          </p:nvSpPr>
          <p:spPr>
            <a:xfrm>
              <a:off x="1306837" y="3095967"/>
              <a:ext cx="39041" cy="45290"/>
            </a:xfrm>
            <a:custGeom>
              <a:avLst/>
              <a:gdLst/>
              <a:ahLst/>
              <a:cxnLst/>
              <a:rect l="l" t="t" r="r" b="b"/>
              <a:pathLst>
                <a:path w="1693" h="1964" extrusionOk="0">
                  <a:moveTo>
                    <a:pt x="846" y="0"/>
                  </a:moveTo>
                  <a:lnTo>
                    <a:pt x="1" y="272"/>
                  </a:lnTo>
                  <a:lnTo>
                    <a:pt x="1" y="1964"/>
                  </a:lnTo>
                  <a:lnTo>
                    <a:pt x="1692" y="1964"/>
                  </a:lnTo>
                  <a:lnTo>
                    <a:pt x="1692" y="272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42;p30">
              <a:extLst>
                <a:ext uri="{FF2B5EF4-FFF2-40B4-BE49-F238E27FC236}">
                  <a16:creationId xmlns:a16="http://schemas.microsoft.com/office/drawing/2014/main" id="{82535910-2669-3F04-BF73-AD3662E15834}"/>
                </a:ext>
              </a:extLst>
            </p:cNvPr>
            <p:cNvSpPr/>
            <p:nvPr/>
          </p:nvSpPr>
          <p:spPr>
            <a:xfrm>
              <a:off x="1540527" y="3095967"/>
              <a:ext cx="39041" cy="45290"/>
            </a:xfrm>
            <a:custGeom>
              <a:avLst/>
              <a:gdLst/>
              <a:ahLst/>
              <a:cxnLst/>
              <a:rect l="l" t="t" r="r" b="b"/>
              <a:pathLst>
                <a:path w="1693" h="1964" extrusionOk="0">
                  <a:moveTo>
                    <a:pt x="847" y="0"/>
                  </a:moveTo>
                  <a:lnTo>
                    <a:pt x="1" y="272"/>
                  </a:lnTo>
                  <a:lnTo>
                    <a:pt x="1" y="1964"/>
                  </a:lnTo>
                  <a:lnTo>
                    <a:pt x="1692" y="1964"/>
                  </a:lnTo>
                  <a:lnTo>
                    <a:pt x="1692" y="272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43;p30">
              <a:extLst>
                <a:ext uri="{FF2B5EF4-FFF2-40B4-BE49-F238E27FC236}">
                  <a16:creationId xmlns:a16="http://schemas.microsoft.com/office/drawing/2014/main" id="{93CEC25C-4324-6483-FEBB-5DEA017CE262}"/>
                </a:ext>
              </a:extLst>
            </p:cNvPr>
            <p:cNvSpPr/>
            <p:nvPr/>
          </p:nvSpPr>
          <p:spPr>
            <a:xfrm>
              <a:off x="1277597" y="3082731"/>
              <a:ext cx="172051" cy="19532"/>
            </a:xfrm>
            <a:custGeom>
              <a:avLst/>
              <a:gdLst/>
              <a:ahLst/>
              <a:cxnLst/>
              <a:rect l="l" t="t" r="r" b="b"/>
              <a:pathLst>
                <a:path w="7461" h="847" extrusionOk="0">
                  <a:moveTo>
                    <a:pt x="0" y="0"/>
                  </a:moveTo>
                  <a:lnTo>
                    <a:pt x="0" y="846"/>
                  </a:lnTo>
                  <a:lnTo>
                    <a:pt x="7174" y="846"/>
                  </a:lnTo>
                  <a:lnTo>
                    <a:pt x="7461" y="423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44;p30">
              <a:extLst>
                <a:ext uri="{FF2B5EF4-FFF2-40B4-BE49-F238E27FC236}">
                  <a16:creationId xmlns:a16="http://schemas.microsoft.com/office/drawing/2014/main" id="{28F1BED3-FAA8-649D-8FCC-BBE5D5EFD1CB}"/>
                </a:ext>
              </a:extLst>
            </p:cNvPr>
            <p:cNvSpPr/>
            <p:nvPr/>
          </p:nvSpPr>
          <p:spPr>
            <a:xfrm>
              <a:off x="1443030" y="3082731"/>
              <a:ext cx="165801" cy="19532"/>
            </a:xfrm>
            <a:custGeom>
              <a:avLst/>
              <a:gdLst/>
              <a:ahLst/>
              <a:cxnLst/>
              <a:rect l="l" t="t" r="r" b="b"/>
              <a:pathLst>
                <a:path w="7190" h="847" extrusionOk="0">
                  <a:moveTo>
                    <a:pt x="0" y="0"/>
                  </a:moveTo>
                  <a:lnTo>
                    <a:pt x="0" y="846"/>
                  </a:lnTo>
                  <a:lnTo>
                    <a:pt x="7189" y="846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6377;p44">
            <a:extLst>
              <a:ext uri="{FF2B5EF4-FFF2-40B4-BE49-F238E27FC236}">
                <a16:creationId xmlns:a16="http://schemas.microsoft.com/office/drawing/2014/main" id="{96138FEC-75BF-93F6-7ABE-5A955A745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9325" y="741550"/>
            <a:ext cx="3573367" cy="2573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public double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calculateTotalRentalPrice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(Customer customer) {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double total = 0.0;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for (Rental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rental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: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customer.getRentals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()) {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    total +=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rental.getTotalPrice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();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}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return total;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}</a:t>
            </a:r>
            <a:endParaRPr sz="16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9" name="سهم: مخطط إلى اليمين 28">
            <a:extLst>
              <a:ext uri="{FF2B5EF4-FFF2-40B4-BE49-F238E27FC236}">
                <a16:creationId xmlns:a16="http://schemas.microsoft.com/office/drawing/2014/main" id="{28A5CBEE-A84E-1015-4BF3-7056C5F0FAFE}"/>
              </a:ext>
            </a:extLst>
          </p:cNvPr>
          <p:cNvSpPr/>
          <p:nvPr/>
        </p:nvSpPr>
        <p:spPr>
          <a:xfrm>
            <a:off x="3548861" y="1673787"/>
            <a:ext cx="1244535" cy="331589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49378441-BE51-56A9-8379-E4254A8FFB35}"/>
              </a:ext>
            </a:extLst>
          </p:cNvPr>
          <p:cNvSpPr txBox="1"/>
          <p:nvPr/>
        </p:nvSpPr>
        <p:spPr>
          <a:xfrm>
            <a:off x="4972872" y="1304693"/>
            <a:ext cx="2973186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cs typeface="Aharoni" panose="02010803020104030203" pitchFamily="2" charset="-79"/>
              </a:rPr>
              <a:t>The big O notation for this code is O(n), where n is the number of rentals in the customer's rental list. The time complexity increases linearly with the number of rentals, so it has a linear time complexity.</a:t>
            </a:r>
            <a:endParaRPr lang="ar-SA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19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521;p30">
            <a:extLst>
              <a:ext uri="{FF2B5EF4-FFF2-40B4-BE49-F238E27FC236}">
                <a16:creationId xmlns:a16="http://schemas.microsoft.com/office/drawing/2014/main" id="{E32DE5C9-7244-650C-14E0-58DEFFD89C54}"/>
              </a:ext>
            </a:extLst>
          </p:cNvPr>
          <p:cNvGrpSpPr/>
          <p:nvPr/>
        </p:nvGrpSpPr>
        <p:grpSpPr>
          <a:xfrm>
            <a:off x="6945947" y="2808985"/>
            <a:ext cx="1714989" cy="2025348"/>
            <a:chOff x="1277597" y="2810046"/>
            <a:chExt cx="331234" cy="331211"/>
          </a:xfrm>
        </p:grpSpPr>
        <p:sp>
          <p:nvSpPr>
            <p:cNvPr id="3" name="Google Shape;4522;p30">
              <a:extLst>
                <a:ext uri="{FF2B5EF4-FFF2-40B4-BE49-F238E27FC236}">
                  <a16:creationId xmlns:a16="http://schemas.microsoft.com/office/drawing/2014/main" id="{A547B734-8F44-ABC5-952F-98A6AB31452C}"/>
                </a:ext>
              </a:extLst>
            </p:cNvPr>
            <p:cNvSpPr/>
            <p:nvPr/>
          </p:nvSpPr>
          <p:spPr>
            <a:xfrm>
              <a:off x="1375095" y="2810046"/>
              <a:ext cx="45313" cy="45313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816" y="1964"/>
                  </a:lnTo>
                  <a:lnTo>
                    <a:pt x="1678" y="1692"/>
                  </a:lnTo>
                  <a:lnTo>
                    <a:pt x="1964" y="982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23;p30">
              <a:extLst>
                <a:ext uri="{FF2B5EF4-FFF2-40B4-BE49-F238E27FC236}">
                  <a16:creationId xmlns:a16="http://schemas.microsoft.com/office/drawing/2014/main" id="{8E04BFDE-08F6-91D4-1003-94A05C2BBBFA}"/>
                </a:ext>
              </a:extLst>
            </p:cNvPr>
            <p:cNvSpPr/>
            <p:nvPr/>
          </p:nvSpPr>
          <p:spPr>
            <a:xfrm>
              <a:off x="1413767" y="2810046"/>
              <a:ext cx="35881" cy="45313"/>
            </a:xfrm>
            <a:custGeom>
              <a:avLst/>
              <a:gdLst/>
              <a:ahLst/>
              <a:cxnLst/>
              <a:rect l="l" t="t" r="r" b="b"/>
              <a:pathLst>
                <a:path w="1556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680" y="1964"/>
                  </a:lnTo>
                  <a:lnTo>
                    <a:pt x="1269" y="1692"/>
                  </a:lnTo>
                  <a:lnTo>
                    <a:pt x="1556" y="80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24;p30">
              <a:extLst>
                <a:ext uri="{FF2B5EF4-FFF2-40B4-BE49-F238E27FC236}">
                  <a16:creationId xmlns:a16="http://schemas.microsoft.com/office/drawing/2014/main" id="{164699AC-523E-A4DF-8077-2C79DE30DAD8}"/>
                </a:ext>
              </a:extLst>
            </p:cNvPr>
            <p:cNvSpPr/>
            <p:nvPr/>
          </p:nvSpPr>
          <p:spPr>
            <a:xfrm>
              <a:off x="1443030" y="2810046"/>
              <a:ext cx="35881" cy="45313"/>
            </a:xfrm>
            <a:custGeom>
              <a:avLst/>
              <a:gdLst/>
              <a:ahLst/>
              <a:cxnLst/>
              <a:rect l="l" t="t" r="r" b="b"/>
              <a:pathLst>
                <a:path w="1556" h="1965" extrusionOk="0">
                  <a:moveTo>
                    <a:pt x="0" y="1"/>
                  </a:moveTo>
                  <a:lnTo>
                    <a:pt x="0" y="1692"/>
                  </a:lnTo>
                  <a:lnTo>
                    <a:pt x="679" y="1964"/>
                  </a:lnTo>
                  <a:lnTo>
                    <a:pt x="1269" y="1692"/>
                  </a:lnTo>
                  <a:lnTo>
                    <a:pt x="1555" y="80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25;p30">
              <a:extLst>
                <a:ext uri="{FF2B5EF4-FFF2-40B4-BE49-F238E27FC236}">
                  <a16:creationId xmlns:a16="http://schemas.microsoft.com/office/drawing/2014/main" id="{F7929AE2-3FFE-82AC-3CA3-4F64D2B93523}"/>
                </a:ext>
              </a:extLst>
            </p:cNvPr>
            <p:cNvSpPr/>
            <p:nvPr/>
          </p:nvSpPr>
          <p:spPr>
            <a:xfrm>
              <a:off x="1472270" y="2810046"/>
              <a:ext cx="39041" cy="45313"/>
            </a:xfrm>
            <a:custGeom>
              <a:avLst/>
              <a:gdLst/>
              <a:ahLst/>
              <a:cxnLst/>
              <a:rect l="l" t="t" r="r" b="b"/>
              <a:pathLst>
                <a:path w="1693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861" y="1964"/>
                  </a:lnTo>
                  <a:lnTo>
                    <a:pt x="1692" y="1692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26;p30">
              <a:extLst>
                <a:ext uri="{FF2B5EF4-FFF2-40B4-BE49-F238E27FC236}">
                  <a16:creationId xmlns:a16="http://schemas.microsoft.com/office/drawing/2014/main" id="{57A043F7-8A59-0400-DC8E-62D2CFCC9169}"/>
                </a:ext>
              </a:extLst>
            </p:cNvPr>
            <p:cNvSpPr/>
            <p:nvPr/>
          </p:nvSpPr>
          <p:spPr>
            <a:xfrm>
              <a:off x="1327038" y="2861931"/>
              <a:ext cx="116015" cy="97198"/>
            </a:xfrm>
            <a:custGeom>
              <a:avLst/>
              <a:gdLst/>
              <a:ahLst/>
              <a:cxnLst/>
              <a:rect l="l" t="t" r="r" b="b"/>
              <a:pathLst>
                <a:path w="5031" h="4215" extrusionOk="0">
                  <a:moveTo>
                    <a:pt x="2719" y="1"/>
                  </a:moveTo>
                  <a:lnTo>
                    <a:pt x="741" y="288"/>
                  </a:lnTo>
                  <a:lnTo>
                    <a:pt x="121" y="1964"/>
                  </a:lnTo>
                  <a:lnTo>
                    <a:pt x="1" y="3927"/>
                  </a:lnTo>
                  <a:lnTo>
                    <a:pt x="2523" y="4215"/>
                  </a:lnTo>
                  <a:lnTo>
                    <a:pt x="5030" y="3927"/>
                  </a:lnTo>
                  <a:lnTo>
                    <a:pt x="5030" y="288"/>
                  </a:lnTo>
                  <a:lnTo>
                    <a:pt x="2719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27;p30">
              <a:extLst>
                <a:ext uri="{FF2B5EF4-FFF2-40B4-BE49-F238E27FC236}">
                  <a16:creationId xmlns:a16="http://schemas.microsoft.com/office/drawing/2014/main" id="{A0D36631-40DB-39B0-6177-7E52463A70DF}"/>
                </a:ext>
              </a:extLst>
            </p:cNvPr>
            <p:cNvSpPr/>
            <p:nvPr/>
          </p:nvSpPr>
          <p:spPr>
            <a:xfrm>
              <a:off x="1443030" y="2861931"/>
              <a:ext cx="116338" cy="97198"/>
            </a:xfrm>
            <a:custGeom>
              <a:avLst/>
              <a:gdLst/>
              <a:ahLst/>
              <a:cxnLst/>
              <a:rect l="l" t="t" r="r" b="b"/>
              <a:pathLst>
                <a:path w="5045" h="4215" extrusionOk="0">
                  <a:moveTo>
                    <a:pt x="2190" y="1"/>
                  </a:moveTo>
                  <a:lnTo>
                    <a:pt x="0" y="288"/>
                  </a:lnTo>
                  <a:lnTo>
                    <a:pt x="0" y="3927"/>
                  </a:lnTo>
                  <a:lnTo>
                    <a:pt x="2522" y="4215"/>
                  </a:lnTo>
                  <a:lnTo>
                    <a:pt x="5045" y="3927"/>
                  </a:lnTo>
                  <a:lnTo>
                    <a:pt x="4893" y="1768"/>
                  </a:lnTo>
                  <a:lnTo>
                    <a:pt x="4304" y="288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28;p30">
              <a:extLst>
                <a:ext uri="{FF2B5EF4-FFF2-40B4-BE49-F238E27FC236}">
                  <a16:creationId xmlns:a16="http://schemas.microsoft.com/office/drawing/2014/main" id="{6AE61F8B-6BBF-4953-0703-DACC540DE70D}"/>
                </a:ext>
              </a:extLst>
            </p:cNvPr>
            <p:cNvSpPr/>
            <p:nvPr/>
          </p:nvSpPr>
          <p:spPr>
            <a:xfrm>
              <a:off x="1287329" y="2897813"/>
              <a:ext cx="32445" cy="19532"/>
            </a:xfrm>
            <a:custGeom>
              <a:avLst/>
              <a:gdLst/>
              <a:ahLst/>
              <a:cxnLst/>
              <a:rect l="l" t="t" r="r" b="b"/>
              <a:pathLst>
                <a:path w="1407" h="847" extrusionOk="0">
                  <a:moveTo>
                    <a:pt x="1" y="1"/>
                  </a:moveTo>
                  <a:lnTo>
                    <a:pt x="1" y="846"/>
                  </a:lnTo>
                  <a:lnTo>
                    <a:pt x="1164" y="846"/>
                  </a:lnTo>
                  <a:lnTo>
                    <a:pt x="1406" y="559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29;p30">
              <a:extLst>
                <a:ext uri="{FF2B5EF4-FFF2-40B4-BE49-F238E27FC236}">
                  <a16:creationId xmlns:a16="http://schemas.microsoft.com/office/drawing/2014/main" id="{A29330B6-A558-8FD2-01CE-9EEDA99F5712}"/>
                </a:ext>
              </a:extLst>
            </p:cNvPr>
            <p:cNvSpPr/>
            <p:nvPr/>
          </p:nvSpPr>
          <p:spPr>
            <a:xfrm>
              <a:off x="1560036" y="2897813"/>
              <a:ext cx="39041" cy="19532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347" y="1"/>
                  </a:moveTo>
                  <a:lnTo>
                    <a:pt x="1" y="273"/>
                  </a:lnTo>
                  <a:lnTo>
                    <a:pt x="514" y="846"/>
                  </a:lnTo>
                  <a:lnTo>
                    <a:pt x="1692" y="846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30;p30">
              <a:extLst>
                <a:ext uri="{FF2B5EF4-FFF2-40B4-BE49-F238E27FC236}">
                  <a16:creationId xmlns:a16="http://schemas.microsoft.com/office/drawing/2014/main" id="{2C10D015-FC70-572A-DAEA-84EEB4031426}"/>
                </a:ext>
              </a:extLst>
            </p:cNvPr>
            <p:cNvSpPr/>
            <p:nvPr/>
          </p:nvSpPr>
          <p:spPr>
            <a:xfrm>
              <a:off x="1307206" y="2849064"/>
              <a:ext cx="142442" cy="110065"/>
            </a:xfrm>
            <a:custGeom>
              <a:avLst/>
              <a:gdLst/>
              <a:ahLst/>
              <a:cxnLst/>
              <a:rect l="l" t="t" r="r" b="b"/>
              <a:pathLst>
                <a:path w="6177" h="4773" extrusionOk="0">
                  <a:moveTo>
                    <a:pt x="906" y="0"/>
                  </a:moveTo>
                  <a:lnTo>
                    <a:pt x="0" y="4485"/>
                  </a:lnTo>
                  <a:lnTo>
                    <a:pt x="407" y="4773"/>
                  </a:lnTo>
                  <a:lnTo>
                    <a:pt x="861" y="4485"/>
                  </a:lnTo>
                  <a:lnTo>
                    <a:pt x="1601" y="846"/>
                  </a:lnTo>
                  <a:lnTo>
                    <a:pt x="5890" y="846"/>
                  </a:lnTo>
                  <a:lnTo>
                    <a:pt x="6177" y="498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531;p30">
              <a:extLst>
                <a:ext uri="{FF2B5EF4-FFF2-40B4-BE49-F238E27FC236}">
                  <a16:creationId xmlns:a16="http://schemas.microsoft.com/office/drawing/2014/main" id="{769CE99A-0D19-E18F-22F7-E0C466D9F286}"/>
                </a:ext>
              </a:extLst>
            </p:cNvPr>
            <p:cNvSpPr/>
            <p:nvPr/>
          </p:nvSpPr>
          <p:spPr>
            <a:xfrm>
              <a:off x="1443030" y="2849064"/>
              <a:ext cx="136169" cy="110065"/>
            </a:xfrm>
            <a:custGeom>
              <a:avLst/>
              <a:gdLst/>
              <a:ahLst/>
              <a:cxnLst/>
              <a:rect l="l" t="t" r="r" b="b"/>
              <a:pathLst>
                <a:path w="5905" h="4773" extrusionOk="0">
                  <a:moveTo>
                    <a:pt x="0" y="0"/>
                  </a:moveTo>
                  <a:lnTo>
                    <a:pt x="0" y="846"/>
                  </a:lnTo>
                  <a:lnTo>
                    <a:pt x="4304" y="846"/>
                  </a:lnTo>
                  <a:lnTo>
                    <a:pt x="5045" y="4485"/>
                  </a:lnTo>
                  <a:lnTo>
                    <a:pt x="5498" y="4773"/>
                  </a:lnTo>
                  <a:lnTo>
                    <a:pt x="5905" y="4485"/>
                  </a:lnTo>
                  <a:lnTo>
                    <a:pt x="499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532;p30">
              <a:extLst>
                <a:ext uri="{FF2B5EF4-FFF2-40B4-BE49-F238E27FC236}">
                  <a16:creationId xmlns:a16="http://schemas.microsoft.com/office/drawing/2014/main" id="{829D93D2-9F44-5A41-0993-8DF8D5E69972}"/>
                </a:ext>
              </a:extLst>
            </p:cNvPr>
            <p:cNvSpPr/>
            <p:nvPr/>
          </p:nvSpPr>
          <p:spPr>
            <a:xfrm>
              <a:off x="1443353" y="2907567"/>
              <a:ext cx="97198" cy="51562"/>
            </a:xfrm>
            <a:custGeom>
              <a:avLst/>
              <a:gdLst/>
              <a:ahLst/>
              <a:cxnLst/>
              <a:rect l="l" t="t" r="r" b="b"/>
              <a:pathLst>
                <a:path w="4215" h="2236" extrusionOk="0">
                  <a:moveTo>
                    <a:pt x="2101" y="1"/>
                  </a:moveTo>
                  <a:cubicBezTo>
                    <a:pt x="998" y="1"/>
                    <a:pt x="77" y="861"/>
                    <a:pt x="1" y="1948"/>
                  </a:cubicBezTo>
                  <a:lnTo>
                    <a:pt x="424" y="2236"/>
                  </a:lnTo>
                  <a:lnTo>
                    <a:pt x="847" y="1948"/>
                  </a:lnTo>
                  <a:cubicBezTo>
                    <a:pt x="923" y="1330"/>
                    <a:pt x="1466" y="831"/>
                    <a:pt x="2101" y="831"/>
                  </a:cubicBezTo>
                  <a:cubicBezTo>
                    <a:pt x="2749" y="831"/>
                    <a:pt x="3293" y="1330"/>
                    <a:pt x="3369" y="1948"/>
                  </a:cubicBezTo>
                  <a:lnTo>
                    <a:pt x="3807" y="2236"/>
                  </a:lnTo>
                  <a:lnTo>
                    <a:pt x="4215" y="1948"/>
                  </a:lnTo>
                  <a:cubicBezTo>
                    <a:pt x="4139" y="861"/>
                    <a:pt x="3218" y="1"/>
                    <a:pt x="2101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33;p30">
              <a:extLst>
                <a:ext uri="{FF2B5EF4-FFF2-40B4-BE49-F238E27FC236}">
                  <a16:creationId xmlns:a16="http://schemas.microsoft.com/office/drawing/2014/main" id="{3528D90B-C32E-C031-A7CE-539CA33A3BBB}"/>
                </a:ext>
              </a:extLst>
            </p:cNvPr>
            <p:cNvSpPr/>
            <p:nvPr/>
          </p:nvSpPr>
          <p:spPr>
            <a:xfrm>
              <a:off x="1277597" y="2952488"/>
              <a:ext cx="172051" cy="107644"/>
            </a:xfrm>
            <a:custGeom>
              <a:avLst/>
              <a:gdLst/>
              <a:ahLst/>
              <a:cxnLst/>
              <a:rect l="l" t="t" r="r" b="b"/>
              <a:pathLst>
                <a:path w="7461" h="4668" extrusionOk="0">
                  <a:moveTo>
                    <a:pt x="1284" y="0"/>
                  </a:moveTo>
                  <a:lnTo>
                    <a:pt x="0" y="2160"/>
                  </a:lnTo>
                  <a:lnTo>
                    <a:pt x="0" y="4380"/>
                  </a:lnTo>
                  <a:lnTo>
                    <a:pt x="2114" y="4667"/>
                  </a:lnTo>
                  <a:lnTo>
                    <a:pt x="4244" y="4380"/>
                  </a:lnTo>
                  <a:lnTo>
                    <a:pt x="7174" y="1843"/>
                  </a:lnTo>
                  <a:lnTo>
                    <a:pt x="7461" y="922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34;p30">
              <a:extLst>
                <a:ext uri="{FF2B5EF4-FFF2-40B4-BE49-F238E27FC236}">
                  <a16:creationId xmlns:a16="http://schemas.microsoft.com/office/drawing/2014/main" id="{D170B715-E0A7-1AAF-82A5-E7354EF876CF}"/>
                </a:ext>
              </a:extLst>
            </p:cNvPr>
            <p:cNvSpPr/>
            <p:nvPr/>
          </p:nvSpPr>
          <p:spPr>
            <a:xfrm>
              <a:off x="1443030" y="2952488"/>
              <a:ext cx="165801" cy="107644"/>
            </a:xfrm>
            <a:custGeom>
              <a:avLst/>
              <a:gdLst/>
              <a:ahLst/>
              <a:cxnLst/>
              <a:rect l="l" t="t" r="r" b="b"/>
              <a:pathLst>
                <a:path w="7190" h="4668" extrusionOk="0">
                  <a:moveTo>
                    <a:pt x="0" y="0"/>
                  </a:moveTo>
                  <a:lnTo>
                    <a:pt x="0" y="1843"/>
                  </a:lnTo>
                  <a:lnTo>
                    <a:pt x="2975" y="4380"/>
                  </a:lnTo>
                  <a:lnTo>
                    <a:pt x="5075" y="4667"/>
                  </a:lnTo>
                  <a:lnTo>
                    <a:pt x="7189" y="4380"/>
                  </a:lnTo>
                  <a:lnTo>
                    <a:pt x="7189" y="2160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535;p30">
              <a:extLst>
                <a:ext uri="{FF2B5EF4-FFF2-40B4-BE49-F238E27FC236}">
                  <a16:creationId xmlns:a16="http://schemas.microsoft.com/office/drawing/2014/main" id="{50C95186-939D-AB3D-D8F6-01DD463E2210}"/>
                </a:ext>
              </a:extLst>
            </p:cNvPr>
            <p:cNvSpPr/>
            <p:nvPr/>
          </p:nvSpPr>
          <p:spPr>
            <a:xfrm>
              <a:off x="1316592" y="3004719"/>
              <a:ext cx="29286" cy="19532"/>
            </a:xfrm>
            <a:custGeom>
              <a:avLst/>
              <a:gdLst/>
              <a:ahLst/>
              <a:cxnLst/>
              <a:rect l="l" t="t" r="r" b="b"/>
              <a:pathLst>
                <a:path w="1270" h="847" extrusionOk="0">
                  <a:moveTo>
                    <a:pt x="0" y="1"/>
                  </a:moveTo>
                  <a:lnTo>
                    <a:pt x="0" y="846"/>
                  </a:lnTo>
                  <a:lnTo>
                    <a:pt x="1269" y="84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36;p30">
              <a:extLst>
                <a:ext uri="{FF2B5EF4-FFF2-40B4-BE49-F238E27FC236}">
                  <a16:creationId xmlns:a16="http://schemas.microsoft.com/office/drawing/2014/main" id="{7D6F690C-40AA-8050-76BA-C255910759EB}"/>
                </a:ext>
              </a:extLst>
            </p:cNvPr>
            <p:cNvSpPr/>
            <p:nvPr/>
          </p:nvSpPr>
          <p:spPr>
            <a:xfrm>
              <a:off x="1540527" y="3004719"/>
              <a:ext cx="29286" cy="19532"/>
            </a:xfrm>
            <a:custGeom>
              <a:avLst/>
              <a:gdLst/>
              <a:ahLst/>
              <a:cxnLst/>
              <a:rect l="l" t="t" r="r" b="b"/>
              <a:pathLst>
                <a:path w="1270" h="847" extrusionOk="0">
                  <a:moveTo>
                    <a:pt x="1" y="1"/>
                  </a:moveTo>
                  <a:lnTo>
                    <a:pt x="1" y="846"/>
                  </a:lnTo>
                  <a:lnTo>
                    <a:pt x="1270" y="84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37;p30">
              <a:extLst>
                <a:ext uri="{FF2B5EF4-FFF2-40B4-BE49-F238E27FC236}">
                  <a16:creationId xmlns:a16="http://schemas.microsoft.com/office/drawing/2014/main" id="{BF08CDF7-75F6-FC1C-3D42-DDBDA59940A4}"/>
                </a:ext>
              </a:extLst>
            </p:cNvPr>
            <p:cNvSpPr/>
            <p:nvPr/>
          </p:nvSpPr>
          <p:spPr>
            <a:xfrm>
              <a:off x="1375464" y="2994964"/>
              <a:ext cx="74184" cy="65168"/>
            </a:xfrm>
            <a:custGeom>
              <a:avLst/>
              <a:gdLst/>
              <a:ahLst/>
              <a:cxnLst/>
              <a:rect l="l" t="t" r="r" b="b"/>
              <a:pathLst>
                <a:path w="3217" h="2826" extrusionOk="0">
                  <a:moveTo>
                    <a:pt x="1239" y="1"/>
                  </a:moveTo>
                  <a:lnTo>
                    <a:pt x="0" y="2538"/>
                  </a:lnTo>
                  <a:lnTo>
                    <a:pt x="1616" y="2825"/>
                  </a:lnTo>
                  <a:lnTo>
                    <a:pt x="2930" y="2538"/>
                  </a:lnTo>
                  <a:lnTo>
                    <a:pt x="3217" y="1194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38;p30">
              <a:extLst>
                <a:ext uri="{FF2B5EF4-FFF2-40B4-BE49-F238E27FC236}">
                  <a16:creationId xmlns:a16="http://schemas.microsoft.com/office/drawing/2014/main" id="{C14ED0B3-1385-34DE-6680-5D46087618EE}"/>
                </a:ext>
              </a:extLst>
            </p:cNvPr>
            <p:cNvSpPr/>
            <p:nvPr/>
          </p:nvSpPr>
          <p:spPr>
            <a:xfrm>
              <a:off x="1443030" y="2994964"/>
              <a:ext cx="68603" cy="65168"/>
            </a:xfrm>
            <a:custGeom>
              <a:avLst/>
              <a:gdLst/>
              <a:ahLst/>
              <a:cxnLst/>
              <a:rect l="l" t="t" r="r" b="b"/>
              <a:pathLst>
                <a:path w="2975" h="2826" extrusionOk="0">
                  <a:moveTo>
                    <a:pt x="0" y="1"/>
                  </a:moveTo>
                  <a:lnTo>
                    <a:pt x="0" y="2538"/>
                  </a:lnTo>
                  <a:lnTo>
                    <a:pt x="1495" y="2825"/>
                  </a:lnTo>
                  <a:lnTo>
                    <a:pt x="2975" y="2538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39;p30">
              <a:extLst>
                <a:ext uri="{FF2B5EF4-FFF2-40B4-BE49-F238E27FC236}">
                  <a16:creationId xmlns:a16="http://schemas.microsoft.com/office/drawing/2014/main" id="{76CCE540-AF3B-3713-4BFD-72FF92622D3A}"/>
                </a:ext>
              </a:extLst>
            </p:cNvPr>
            <p:cNvSpPr/>
            <p:nvPr/>
          </p:nvSpPr>
          <p:spPr>
            <a:xfrm>
              <a:off x="1277597" y="3053468"/>
              <a:ext cx="172051" cy="35927"/>
            </a:xfrm>
            <a:custGeom>
              <a:avLst/>
              <a:gdLst/>
              <a:ahLst/>
              <a:cxnLst/>
              <a:rect l="l" t="t" r="r" b="b"/>
              <a:pathLst>
                <a:path w="7461" h="1558" extrusionOk="0">
                  <a:moveTo>
                    <a:pt x="0" y="1"/>
                  </a:moveTo>
                  <a:lnTo>
                    <a:pt x="0" y="1269"/>
                  </a:lnTo>
                  <a:lnTo>
                    <a:pt x="3731" y="1557"/>
                  </a:lnTo>
                  <a:lnTo>
                    <a:pt x="7174" y="1269"/>
                  </a:lnTo>
                  <a:lnTo>
                    <a:pt x="7461" y="635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40;p30">
              <a:extLst>
                <a:ext uri="{FF2B5EF4-FFF2-40B4-BE49-F238E27FC236}">
                  <a16:creationId xmlns:a16="http://schemas.microsoft.com/office/drawing/2014/main" id="{19F595BA-7E60-BC24-76ED-1BF70C66751A}"/>
                </a:ext>
              </a:extLst>
            </p:cNvPr>
            <p:cNvSpPr/>
            <p:nvPr/>
          </p:nvSpPr>
          <p:spPr>
            <a:xfrm>
              <a:off x="1443030" y="3053468"/>
              <a:ext cx="165801" cy="35927"/>
            </a:xfrm>
            <a:custGeom>
              <a:avLst/>
              <a:gdLst/>
              <a:ahLst/>
              <a:cxnLst/>
              <a:rect l="l" t="t" r="r" b="b"/>
              <a:pathLst>
                <a:path w="7190" h="1558" extrusionOk="0">
                  <a:moveTo>
                    <a:pt x="0" y="1"/>
                  </a:moveTo>
                  <a:lnTo>
                    <a:pt x="0" y="1269"/>
                  </a:lnTo>
                  <a:lnTo>
                    <a:pt x="3897" y="1557"/>
                  </a:lnTo>
                  <a:lnTo>
                    <a:pt x="7189" y="1269"/>
                  </a:lnTo>
                  <a:lnTo>
                    <a:pt x="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41;p30">
              <a:extLst>
                <a:ext uri="{FF2B5EF4-FFF2-40B4-BE49-F238E27FC236}">
                  <a16:creationId xmlns:a16="http://schemas.microsoft.com/office/drawing/2014/main" id="{0ED00F48-B140-D7FD-B3F5-ABA6E000085F}"/>
                </a:ext>
              </a:extLst>
            </p:cNvPr>
            <p:cNvSpPr/>
            <p:nvPr/>
          </p:nvSpPr>
          <p:spPr>
            <a:xfrm>
              <a:off x="1306837" y="3095967"/>
              <a:ext cx="39041" cy="45290"/>
            </a:xfrm>
            <a:custGeom>
              <a:avLst/>
              <a:gdLst/>
              <a:ahLst/>
              <a:cxnLst/>
              <a:rect l="l" t="t" r="r" b="b"/>
              <a:pathLst>
                <a:path w="1693" h="1964" extrusionOk="0">
                  <a:moveTo>
                    <a:pt x="846" y="0"/>
                  </a:moveTo>
                  <a:lnTo>
                    <a:pt x="1" y="272"/>
                  </a:lnTo>
                  <a:lnTo>
                    <a:pt x="1" y="1964"/>
                  </a:lnTo>
                  <a:lnTo>
                    <a:pt x="1692" y="1964"/>
                  </a:lnTo>
                  <a:lnTo>
                    <a:pt x="1692" y="272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42;p30">
              <a:extLst>
                <a:ext uri="{FF2B5EF4-FFF2-40B4-BE49-F238E27FC236}">
                  <a16:creationId xmlns:a16="http://schemas.microsoft.com/office/drawing/2014/main" id="{82535910-2669-3F04-BF73-AD3662E15834}"/>
                </a:ext>
              </a:extLst>
            </p:cNvPr>
            <p:cNvSpPr/>
            <p:nvPr/>
          </p:nvSpPr>
          <p:spPr>
            <a:xfrm>
              <a:off x="1540527" y="3095967"/>
              <a:ext cx="39041" cy="45290"/>
            </a:xfrm>
            <a:custGeom>
              <a:avLst/>
              <a:gdLst/>
              <a:ahLst/>
              <a:cxnLst/>
              <a:rect l="l" t="t" r="r" b="b"/>
              <a:pathLst>
                <a:path w="1693" h="1964" extrusionOk="0">
                  <a:moveTo>
                    <a:pt x="847" y="0"/>
                  </a:moveTo>
                  <a:lnTo>
                    <a:pt x="1" y="272"/>
                  </a:lnTo>
                  <a:lnTo>
                    <a:pt x="1" y="1964"/>
                  </a:lnTo>
                  <a:lnTo>
                    <a:pt x="1692" y="1964"/>
                  </a:lnTo>
                  <a:lnTo>
                    <a:pt x="1692" y="272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43;p30">
              <a:extLst>
                <a:ext uri="{FF2B5EF4-FFF2-40B4-BE49-F238E27FC236}">
                  <a16:creationId xmlns:a16="http://schemas.microsoft.com/office/drawing/2014/main" id="{93CEC25C-4324-6483-FEBB-5DEA017CE262}"/>
                </a:ext>
              </a:extLst>
            </p:cNvPr>
            <p:cNvSpPr/>
            <p:nvPr/>
          </p:nvSpPr>
          <p:spPr>
            <a:xfrm>
              <a:off x="1277597" y="3082731"/>
              <a:ext cx="172051" cy="19532"/>
            </a:xfrm>
            <a:custGeom>
              <a:avLst/>
              <a:gdLst/>
              <a:ahLst/>
              <a:cxnLst/>
              <a:rect l="l" t="t" r="r" b="b"/>
              <a:pathLst>
                <a:path w="7461" h="847" extrusionOk="0">
                  <a:moveTo>
                    <a:pt x="0" y="0"/>
                  </a:moveTo>
                  <a:lnTo>
                    <a:pt x="0" y="846"/>
                  </a:lnTo>
                  <a:lnTo>
                    <a:pt x="7174" y="846"/>
                  </a:lnTo>
                  <a:lnTo>
                    <a:pt x="7461" y="423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44;p30">
              <a:extLst>
                <a:ext uri="{FF2B5EF4-FFF2-40B4-BE49-F238E27FC236}">
                  <a16:creationId xmlns:a16="http://schemas.microsoft.com/office/drawing/2014/main" id="{28F1BED3-FAA8-649D-8FCC-BBE5D5EFD1CB}"/>
                </a:ext>
              </a:extLst>
            </p:cNvPr>
            <p:cNvSpPr/>
            <p:nvPr/>
          </p:nvSpPr>
          <p:spPr>
            <a:xfrm>
              <a:off x="1443030" y="3082731"/>
              <a:ext cx="165801" cy="19532"/>
            </a:xfrm>
            <a:custGeom>
              <a:avLst/>
              <a:gdLst/>
              <a:ahLst/>
              <a:cxnLst/>
              <a:rect l="l" t="t" r="r" b="b"/>
              <a:pathLst>
                <a:path w="7190" h="847" extrusionOk="0">
                  <a:moveTo>
                    <a:pt x="0" y="0"/>
                  </a:moveTo>
                  <a:lnTo>
                    <a:pt x="0" y="846"/>
                  </a:lnTo>
                  <a:lnTo>
                    <a:pt x="7189" y="846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6377;p44">
            <a:extLst>
              <a:ext uri="{FF2B5EF4-FFF2-40B4-BE49-F238E27FC236}">
                <a16:creationId xmlns:a16="http://schemas.microsoft.com/office/drawing/2014/main" id="{96138FEC-75BF-93F6-7ABE-5A955A745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143" y="501151"/>
            <a:ext cx="4025736" cy="5169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public  void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insertionSort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ArrayList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&lt; Employees&gt; a ){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int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, j, k;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Employees temp;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for 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= 1;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&lt;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a.size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();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++){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    temp =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a.get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);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 for (j = 0; j &lt;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j++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) {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     if 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a.get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).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compareTo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(temp) &gt;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a.get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).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compareTo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a.get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(j))) {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         break;  }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     }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 for (k =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; k &gt; j; k--) {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    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a.set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(k,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a.get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(k-1));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     }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    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a.set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j,temp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);   }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    }</a:t>
            </a:r>
            <a:endParaRPr sz="16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9" name="سهم: مخطط إلى اليمين 28">
            <a:extLst>
              <a:ext uri="{FF2B5EF4-FFF2-40B4-BE49-F238E27FC236}">
                <a16:creationId xmlns:a16="http://schemas.microsoft.com/office/drawing/2014/main" id="{28A5CBEE-A84E-1015-4BF3-7056C5F0FAFE}"/>
              </a:ext>
            </a:extLst>
          </p:cNvPr>
          <p:cNvSpPr/>
          <p:nvPr/>
        </p:nvSpPr>
        <p:spPr>
          <a:xfrm>
            <a:off x="3597355" y="1665601"/>
            <a:ext cx="1244535" cy="331589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49378441-BE51-56A9-8379-E4254A8FFB35}"/>
              </a:ext>
            </a:extLst>
          </p:cNvPr>
          <p:cNvSpPr txBox="1"/>
          <p:nvPr/>
        </p:nvSpPr>
        <p:spPr>
          <a:xfrm>
            <a:off x="4980695" y="1093081"/>
            <a:ext cx="2973186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The worst-case time complexity for this insertion sort algorithm is O(n^2), where n is the size of the input array. The total number of comparisons and swaps is roughly (1/2)n^2, which gives us a quadratic time complexity.</a:t>
            </a:r>
            <a:endParaRPr lang="ar-SA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61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7" name="Google Shape;6377;p44"/>
          <p:cNvSpPr txBox="1">
            <a:spLocks noGrp="1"/>
          </p:cNvSpPr>
          <p:nvPr>
            <p:ph type="title"/>
          </p:nvPr>
        </p:nvSpPr>
        <p:spPr>
          <a:xfrm>
            <a:off x="870900" y="353035"/>
            <a:ext cx="7344750" cy="728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2"/>
                </a:solidFill>
              </a:rPr>
              <a:t>comparison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C042CA45-E3C4-74A6-7D7A-2951C5EBDBE8}"/>
              </a:ext>
            </a:extLst>
          </p:cNvPr>
          <p:cNvSpPr txBox="1"/>
          <p:nvPr/>
        </p:nvSpPr>
        <p:spPr>
          <a:xfrm>
            <a:off x="1335305" y="1531712"/>
            <a:ext cx="4646507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 use this method :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long </a:t>
            </a:r>
            <a:r>
              <a:rPr lang="en-US" sz="1600" dirty="0" err="1"/>
              <a:t>startTime</a:t>
            </a:r>
            <a:r>
              <a:rPr lang="en-US" sz="1600" dirty="0"/>
              <a:t> = </a:t>
            </a:r>
            <a:r>
              <a:rPr lang="en-US" sz="1600" dirty="0" err="1"/>
              <a:t>System.currentTimeMillis</a:t>
            </a:r>
            <a:r>
              <a:rPr lang="en-US" sz="1600" dirty="0"/>
              <a:t>();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long </a:t>
            </a:r>
            <a:r>
              <a:rPr lang="en-US" sz="1600" dirty="0" err="1"/>
              <a:t>endTime</a:t>
            </a:r>
            <a:r>
              <a:rPr lang="en-US" sz="1600" dirty="0"/>
              <a:t> =</a:t>
            </a:r>
            <a:r>
              <a:rPr lang="en-US" sz="1600" dirty="0" err="1"/>
              <a:t>System.currentTimeMillis</a:t>
            </a:r>
            <a:r>
              <a:rPr lang="en-US" sz="1600" dirty="0"/>
              <a:t>();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long elapsed = end Time - </a:t>
            </a:r>
            <a:r>
              <a:rPr lang="en-US" sz="1600" dirty="0" err="1"/>
              <a:t>startTime</a:t>
            </a:r>
            <a:r>
              <a:rPr lang="en-US" sz="1600" dirty="0"/>
              <a:t>;</a:t>
            </a:r>
          </a:p>
          <a:p>
            <a:pPr algn="ctr"/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 compare between insert sort </a:t>
            </a:r>
            <a:r>
              <a:rPr lang="en-US" sz="1600" dirty="0" err="1">
                <a:solidFill>
                  <a:schemeClr val="bg1"/>
                </a:solidFill>
              </a:rPr>
              <a:t>algrothim</a:t>
            </a:r>
            <a:r>
              <a:rPr lang="en-US" sz="1600" dirty="0">
                <a:solidFill>
                  <a:schemeClr val="bg1"/>
                </a:solidFill>
              </a:rPr>
              <a:t> and merge sort </a:t>
            </a:r>
            <a:r>
              <a:rPr lang="en-US" sz="1600" dirty="0" err="1">
                <a:solidFill>
                  <a:schemeClr val="bg1"/>
                </a:solidFill>
              </a:rPr>
              <a:t>algrothem</a:t>
            </a:r>
            <a:r>
              <a:rPr lang="en-US" sz="1600" dirty="0">
                <a:solidFill>
                  <a:schemeClr val="bg1"/>
                </a:solidFill>
              </a:rPr>
              <a:t> on linked list and array list</a:t>
            </a:r>
            <a:endParaRPr lang="ar-SA" sz="1600" dirty="0">
              <a:solidFill>
                <a:schemeClr val="bg1"/>
              </a:solidFill>
            </a:endParaRPr>
          </a:p>
        </p:txBody>
      </p:sp>
      <p:grpSp>
        <p:nvGrpSpPr>
          <p:cNvPr id="27" name="Google Shape;4521;p30">
            <a:extLst>
              <a:ext uri="{FF2B5EF4-FFF2-40B4-BE49-F238E27FC236}">
                <a16:creationId xmlns:a16="http://schemas.microsoft.com/office/drawing/2014/main" id="{9926528C-552F-16D8-D2E7-963352C2850E}"/>
              </a:ext>
            </a:extLst>
          </p:cNvPr>
          <p:cNvGrpSpPr/>
          <p:nvPr/>
        </p:nvGrpSpPr>
        <p:grpSpPr>
          <a:xfrm>
            <a:off x="6945947" y="2808985"/>
            <a:ext cx="1714989" cy="2025348"/>
            <a:chOff x="1277597" y="2810046"/>
            <a:chExt cx="331234" cy="331211"/>
          </a:xfrm>
        </p:grpSpPr>
        <p:sp>
          <p:nvSpPr>
            <p:cNvPr id="28" name="Google Shape;4522;p30">
              <a:extLst>
                <a:ext uri="{FF2B5EF4-FFF2-40B4-BE49-F238E27FC236}">
                  <a16:creationId xmlns:a16="http://schemas.microsoft.com/office/drawing/2014/main" id="{D1CABF94-0E42-7967-FCEC-0571171800E3}"/>
                </a:ext>
              </a:extLst>
            </p:cNvPr>
            <p:cNvSpPr/>
            <p:nvPr/>
          </p:nvSpPr>
          <p:spPr>
            <a:xfrm>
              <a:off x="1375095" y="2810046"/>
              <a:ext cx="45313" cy="45313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816" y="1964"/>
                  </a:lnTo>
                  <a:lnTo>
                    <a:pt x="1678" y="1692"/>
                  </a:lnTo>
                  <a:lnTo>
                    <a:pt x="1964" y="982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23;p30">
              <a:extLst>
                <a:ext uri="{FF2B5EF4-FFF2-40B4-BE49-F238E27FC236}">
                  <a16:creationId xmlns:a16="http://schemas.microsoft.com/office/drawing/2014/main" id="{B7B8A1F1-F75C-56B3-6D72-5BD770BCE6A9}"/>
                </a:ext>
              </a:extLst>
            </p:cNvPr>
            <p:cNvSpPr/>
            <p:nvPr/>
          </p:nvSpPr>
          <p:spPr>
            <a:xfrm>
              <a:off x="1413767" y="2810046"/>
              <a:ext cx="35881" cy="45313"/>
            </a:xfrm>
            <a:custGeom>
              <a:avLst/>
              <a:gdLst/>
              <a:ahLst/>
              <a:cxnLst/>
              <a:rect l="l" t="t" r="r" b="b"/>
              <a:pathLst>
                <a:path w="1556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680" y="1964"/>
                  </a:lnTo>
                  <a:lnTo>
                    <a:pt x="1269" y="1692"/>
                  </a:lnTo>
                  <a:lnTo>
                    <a:pt x="1556" y="80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24;p30">
              <a:extLst>
                <a:ext uri="{FF2B5EF4-FFF2-40B4-BE49-F238E27FC236}">
                  <a16:creationId xmlns:a16="http://schemas.microsoft.com/office/drawing/2014/main" id="{8A60EB12-6004-6F56-42F0-54C9F4E31587}"/>
                </a:ext>
              </a:extLst>
            </p:cNvPr>
            <p:cNvSpPr/>
            <p:nvPr/>
          </p:nvSpPr>
          <p:spPr>
            <a:xfrm>
              <a:off x="1443030" y="2810046"/>
              <a:ext cx="35881" cy="45313"/>
            </a:xfrm>
            <a:custGeom>
              <a:avLst/>
              <a:gdLst/>
              <a:ahLst/>
              <a:cxnLst/>
              <a:rect l="l" t="t" r="r" b="b"/>
              <a:pathLst>
                <a:path w="1556" h="1965" extrusionOk="0">
                  <a:moveTo>
                    <a:pt x="0" y="1"/>
                  </a:moveTo>
                  <a:lnTo>
                    <a:pt x="0" y="1692"/>
                  </a:lnTo>
                  <a:lnTo>
                    <a:pt x="679" y="1964"/>
                  </a:lnTo>
                  <a:lnTo>
                    <a:pt x="1269" y="1692"/>
                  </a:lnTo>
                  <a:lnTo>
                    <a:pt x="1555" y="80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25;p30">
              <a:extLst>
                <a:ext uri="{FF2B5EF4-FFF2-40B4-BE49-F238E27FC236}">
                  <a16:creationId xmlns:a16="http://schemas.microsoft.com/office/drawing/2014/main" id="{AC433FF8-AAD7-EDFA-4747-84DD25E77990}"/>
                </a:ext>
              </a:extLst>
            </p:cNvPr>
            <p:cNvSpPr/>
            <p:nvPr/>
          </p:nvSpPr>
          <p:spPr>
            <a:xfrm>
              <a:off x="1472270" y="2810046"/>
              <a:ext cx="39041" cy="45313"/>
            </a:xfrm>
            <a:custGeom>
              <a:avLst/>
              <a:gdLst/>
              <a:ahLst/>
              <a:cxnLst/>
              <a:rect l="l" t="t" r="r" b="b"/>
              <a:pathLst>
                <a:path w="1693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861" y="1964"/>
                  </a:lnTo>
                  <a:lnTo>
                    <a:pt x="1692" y="1692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26;p30">
              <a:extLst>
                <a:ext uri="{FF2B5EF4-FFF2-40B4-BE49-F238E27FC236}">
                  <a16:creationId xmlns:a16="http://schemas.microsoft.com/office/drawing/2014/main" id="{BF080F87-6EA8-3060-2716-EBD428C3E1FA}"/>
                </a:ext>
              </a:extLst>
            </p:cNvPr>
            <p:cNvSpPr/>
            <p:nvPr/>
          </p:nvSpPr>
          <p:spPr>
            <a:xfrm>
              <a:off x="1327038" y="2861931"/>
              <a:ext cx="116015" cy="97198"/>
            </a:xfrm>
            <a:custGeom>
              <a:avLst/>
              <a:gdLst/>
              <a:ahLst/>
              <a:cxnLst/>
              <a:rect l="l" t="t" r="r" b="b"/>
              <a:pathLst>
                <a:path w="5031" h="4215" extrusionOk="0">
                  <a:moveTo>
                    <a:pt x="2719" y="1"/>
                  </a:moveTo>
                  <a:lnTo>
                    <a:pt x="741" y="288"/>
                  </a:lnTo>
                  <a:lnTo>
                    <a:pt x="121" y="1964"/>
                  </a:lnTo>
                  <a:lnTo>
                    <a:pt x="1" y="3927"/>
                  </a:lnTo>
                  <a:lnTo>
                    <a:pt x="2523" y="4215"/>
                  </a:lnTo>
                  <a:lnTo>
                    <a:pt x="5030" y="3927"/>
                  </a:lnTo>
                  <a:lnTo>
                    <a:pt x="5030" y="288"/>
                  </a:lnTo>
                  <a:lnTo>
                    <a:pt x="2719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27;p30">
              <a:extLst>
                <a:ext uri="{FF2B5EF4-FFF2-40B4-BE49-F238E27FC236}">
                  <a16:creationId xmlns:a16="http://schemas.microsoft.com/office/drawing/2014/main" id="{7AFD2539-C4AA-133E-E4E0-82E72E0C0301}"/>
                </a:ext>
              </a:extLst>
            </p:cNvPr>
            <p:cNvSpPr/>
            <p:nvPr/>
          </p:nvSpPr>
          <p:spPr>
            <a:xfrm>
              <a:off x="1443030" y="2861931"/>
              <a:ext cx="116338" cy="97198"/>
            </a:xfrm>
            <a:custGeom>
              <a:avLst/>
              <a:gdLst/>
              <a:ahLst/>
              <a:cxnLst/>
              <a:rect l="l" t="t" r="r" b="b"/>
              <a:pathLst>
                <a:path w="5045" h="4215" extrusionOk="0">
                  <a:moveTo>
                    <a:pt x="2190" y="1"/>
                  </a:moveTo>
                  <a:lnTo>
                    <a:pt x="0" y="288"/>
                  </a:lnTo>
                  <a:lnTo>
                    <a:pt x="0" y="3927"/>
                  </a:lnTo>
                  <a:lnTo>
                    <a:pt x="2522" y="4215"/>
                  </a:lnTo>
                  <a:lnTo>
                    <a:pt x="5045" y="3927"/>
                  </a:lnTo>
                  <a:lnTo>
                    <a:pt x="4893" y="1768"/>
                  </a:lnTo>
                  <a:lnTo>
                    <a:pt x="4304" y="288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28;p30">
              <a:extLst>
                <a:ext uri="{FF2B5EF4-FFF2-40B4-BE49-F238E27FC236}">
                  <a16:creationId xmlns:a16="http://schemas.microsoft.com/office/drawing/2014/main" id="{19EE13C0-2582-09DC-EF33-644DE0038203}"/>
                </a:ext>
              </a:extLst>
            </p:cNvPr>
            <p:cNvSpPr/>
            <p:nvPr/>
          </p:nvSpPr>
          <p:spPr>
            <a:xfrm>
              <a:off x="1287329" y="2897813"/>
              <a:ext cx="32445" cy="19532"/>
            </a:xfrm>
            <a:custGeom>
              <a:avLst/>
              <a:gdLst/>
              <a:ahLst/>
              <a:cxnLst/>
              <a:rect l="l" t="t" r="r" b="b"/>
              <a:pathLst>
                <a:path w="1407" h="847" extrusionOk="0">
                  <a:moveTo>
                    <a:pt x="1" y="1"/>
                  </a:moveTo>
                  <a:lnTo>
                    <a:pt x="1" y="846"/>
                  </a:lnTo>
                  <a:lnTo>
                    <a:pt x="1164" y="846"/>
                  </a:lnTo>
                  <a:lnTo>
                    <a:pt x="1406" y="559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29;p30">
              <a:extLst>
                <a:ext uri="{FF2B5EF4-FFF2-40B4-BE49-F238E27FC236}">
                  <a16:creationId xmlns:a16="http://schemas.microsoft.com/office/drawing/2014/main" id="{7659AE60-8AE1-E45E-1F61-A985ACE7B01E}"/>
                </a:ext>
              </a:extLst>
            </p:cNvPr>
            <p:cNvSpPr/>
            <p:nvPr/>
          </p:nvSpPr>
          <p:spPr>
            <a:xfrm>
              <a:off x="1560036" y="2897813"/>
              <a:ext cx="39041" cy="19532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347" y="1"/>
                  </a:moveTo>
                  <a:lnTo>
                    <a:pt x="1" y="273"/>
                  </a:lnTo>
                  <a:lnTo>
                    <a:pt x="514" y="846"/>
                  </a:lnTo>
                  <a:lnTo>
                    <a:pt x="1692" y="846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30;p30">
              <a:extLst>
                <a:ext uri="{FF2B5EF4-FFF2-40B4-BE49-F238E27FC236}">
                  <a16:creationId xmlns:a16="http://schemas.microsoft.com/office/drawing/2014/main" id="{CECBF1EE-B34F-A096-6932-52FCF62EB4CE}"/>
                </a:ext>
              </a:extLst>
            </p:cNvPr>
            <p:cNvSpPr/>
            <p:nvPr/>
          </p:nvSpPr>
          <p:spPr>
            <a:xfrm>
              <a:off x="1307206" y="2849064"/>
              <a:ext cx="142442" cy="110065"/>
            </a:xfrm>
            <a:custGeom>
              <a:avLst/>
              <a:gdLst/>
              <a:ahLst/>
              <a:cxnLst/>
              <a:rect l="l" t="t" r="r" b="b"/>
              <a:pathLst>
                <a:path w="6177" h="4773" extrusionOk="0">
                  <a:moveTo>
                    <a:pt x="906" y="0"/>
                  </a:moveTo>
                  <a:lnTo>
                    <a:pt x="0" y="4485"/>
                  </a:lnTo>
                  <a:lnTo>
                    <a:pt x="407" y="4773"/>
                  </a:lnTo>
                  <a:lnTo>
                    <a:pt x="861" y="4485"/>
                  </a:lnTo>
                  <a:lnTo>
                    <a:pt x="1601" y="846"/>
                  </a:lnTo>
                  <a:lnTo>
                    <a:pt x="5890" y="846"/>
                  </a:lnTo>
                  <a:lnTo>
                    <a:pt x="6177" y="498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4531;p30">
              <a:extLst>
                <a:ext uri="{FF2B5EF4-FFF2-40B4-BE49-F238E27FC236}">
                  <a16:creationId xmlns:a16="http://schemas.microsoft.com/office/drawing/2014/main" id="{69984282-F98F-7FC0-9D91-75C04C7FC713}"/>
                </a:ext>
              </a:extLst>
            </p:cNvPr>
            <p:cNvSpPr/>
            <p:nvPr/>
          </p:nvSpPr>
          <p:spPr>
            <a:xfrm>
              <a:off x="1443030" y="2849064"/>
              <a:ext cx="136169" cy="110065"/>
            </a:xfrm>
            <a:custGeom>
              <a:avLst/>
              <a:gdLst/>
              <a:ahLst/>
              <a:cxnLst/>
              <a:rect l="l" t="t" r="r" b="b"/>
              <a:pathLst>
                <a:path w="5905" h="4773" extrusionOk="0">
                  <a:moveTo>
                    <a:pt x="0" y="0"/>
                  </a:moveTo>
                  <a:lnTo>
                    <a:pt x="0" y="846"/>
                  </a:lnTo>
                  <a:lnTo>
                    <a:pt x="4304" y="846"/>
                  </a:lnTo>
                  <a:lnTo>
                    <a:pt x="5045" y="4485"/>
                  </a:lnTo>
                  <a:lnTo>
                    <a:pt x="5498" y="4773"/>
                  </a:lnTo>
                  <a:lnTo>
                    <a:pt x="5905" y="4485"/>
                  </a:lnTo>
                  <a:lnTo>
                    <a:pt x="499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532;p30">
              <a:extLst>
                <a:ext uri="{FF2B5EF4-FFF2-40B4-BE49-F238E27FC236}">
                  <a16:creationId xmlns:a16="http://schemas.microsoft.com/office/drawing/2014/main" id="{F503EE6D-5B8B-40DE-FF98-44E667906060}"/>
                </a:ext>
              </a:extLst>
            </p:cNvPr>
            <p:cNvSpPr/>
            <p:nvPr/>
          </p:nvSpPr>
          <p:spPr>
            <a:xfrm>
              <a:off x="1443353" y="2907567"/>
              <a:ext cx="97198" cy="51562"/>
            </a:xfrm>
            <a:custGeom>
              <a:avLst/>
              <a:gdLst/>
              <a:ahLst/>
              <a:cxnLst/>
              <a:rect l="l" t="t" r="r" b="b"/>
              <a:pathLst>
                <a:path w="4215" h="2236" extrusionOk="0">
                  <a:moveTo>
                    <a:pt x="2101" y="1"/>
                  </a:moveTo>
                  <a:cubicBezTo>
                    <a:pt x="998" y="1"/>
                    <a:pt x="77" y="861"/>
                    <a:pt x="1" y="1948"/>
                  </a:cubicBezTo>
                  <a:lnTo>
                    <a:pt x="424" y="2236"/>
                  </a:lnTo>
                  <a:lnTo>
                    <a:pt x="847" y="1948"/>
                  </a:lnTo>
                  <a:cubicBezTo>
                    <a:pt x="923" y="1330"/>
                    <a:pt x="1466" y="831"/>
                    <a:pt x="2101" y="831"/>
                  </a:cubicBezTo>
                  <a:cubicBezTo>
                    <a:pt x="2749" y="831"/>
                    <a:pt x="3293" y="1330"/>
                    <a:pt x="3369" y="1948"/>
                  </a:cubicBezTo>
                  <a:lnTo>
                    <a:pt x="3807" y="2236"/>
                  </a:lnTo>
                  <a:lnTo>
                    <a:pt x="4215" y="1948"/>
                  </a:lnTo>
                  <a:cubicBezTo>
                    <a:pt x="4139" y="861"/>
                    <a:pt x="3218" y="1"/>
                    <a:pt x="2101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33;p30">
              <a:extLst>
                <a:ext uri="{FF2B5EF4-FFF2-40B4-BE49-F238E27FC236}">
                  <a16:creationId xmlns:a16="http://schemas.microsoft.com/office/drawing/2014/main" id="{91B7D72F-E26D-7230-B858-D1851DFC833C}"/>
                </a:ext>
              </a:extLst>
            </p:cNvPr>
            <p:cNvSpPr/>
            <p:nvPr/>
          </p:nvSpPr>
          <p:spPr>
            <a:xfrm>
              <a:off x="1277597" y="2952488"/>
              <a:ext cx="172051" cy="107644"/>
            </a:xfrm>
            <a:custGeom>
              <a:avLst/>
              <a:gdLst/>
              <a:ahLst/>
              <a:cxnLst/>
              <a:rect l="l" t="t" r="r" b="b"/>
              <a:pathLst>
                <a:path w="7461" h="4668" extrusionOk="0">
                  <a:moveTo>
                    <a:pt x="1284" y="0"/>
                  </a:moveTo>
                  <a:lnTo>
                    <a:pt x="0" y="2160"/>
                  </a:lnTo>
                  <a:lnTo>
                    <a:pt x="0" y="4380"/>
                  </a:lnTo>
                  <a:lnTo>
                    <a:pt x="2114" y="4667"/>
                  </a:lnTo>
                  <a:lnTo>
                    <a:pt x="4244" y="4380"/>
                  </a:lnTo>
                  <a:lnTo>
                    <a:pt x="7174" y="1843"/>
                  </a:lnTo>
                  <a:lnTo>
                    <a:pt x="7461" y="922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34;p30">
              <a:extLst>
                <a:ext uri="{FF2B5EF4-FFF2-40B4-BE49-F238E27FC236}">
                  <a16:creationId xmlns:a16="http://schemas.microsoft.com/office/drawing/2014/main" id="{CFEDD5B1-2BA5-4D84-3CD0-9DD1755223B6}"/>
                </a:ext>
              </a:extLst>
            </p:cNvPr>
            <p:cNvSpPr/>
            <p:nvPr/>
          </p:nvSpPr>
          <p:spPr>
            <a:xfrm>
              <a:off x="1443030" y="2952488"/>
              <a:ext cx="165801" cy="107644"/>
            </a:xfrm>
            <a:custGeom>
              <a:avLst/>
              <a:gdLst/>
              <a:ahLst/>
              <a:cxnLst/>
              <a:rect l="l" t="t" r="r" b="b"/>
              <a:pathLst>
                <a:path w="7190" h="4668" extrusionOk="0">
                  <a:moveTo>
                    <a:pt x="0" y="0"/>
                  </a:moveTo>
                  <a:lnTo>
                    <a:pt x="0" y="1843"/>
                  </a:lnTo>
                  <a:lnTo>
                    <a:pt x="2975" y="4380"/>
                  </a:lnTo>
                  <a:lnTo>
                    <a:pt x="5075" y="4667"/>
                  </a:lnTo>
                  <a:lnTo>
                    <a:pt x="7189" y="4380"/>
                  </a:lnTo>
                  <a:lnTo>
                    <a:pt x="7189" y="2160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535;p30">
              <a:extLst>
                <a:ext uri="{FF2B5EF4-FFF2-40B4-BE49-F238E27FC236}">
                  <a16:creationId xmlns:a16="http://schemas.microsoft.com/office/drawing/2014/main" id="{437EC4A4-A891-CF77-A959-3D33DCACD028}"/>
                </a:ext>
              </a:extLst>
            </p:cNvPr>
            <p:cNvSpPr/>
            <p:nvPr/>
          </p:nvSpPr>
          <p:spPr>
            <a:xfrm>
              <a:off x="1316592" y="3004719"/>
              <a:ext cx="29286" cy="19532"/>
            </a:xfrm>
            <a:custGeom>
              <a:avLst/>
              <a:gdLst/>
              <a:ahLst/>
              <a:cxnLst/>
              <a:rect l="l" t="t" r="r" b="b"/>
              <a:pathLst>
                <a:path w="1270" h="847" extrusionOk="0">
                  <a:moveTo>
                    <a:pt x="0" y="1"/>
                  </a:moveTo>
                  <a:lnTo>
                    <a:pt x="0" y="846"/>
                  </a:lnTo>
                  <a:lnTo>
                    <a:pt x="1269" y="84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36;p30">
              <a:extLst>
                <a:ext uri="{FF2B5EF4-FFF2-40B4-BE49-F238E27FC236}">
                  <a16:creationId xmlns:a16="http://schemas.microsoft.com/office/drawing/2014/main" id="{C9607887-78F2-FF6C-B1B4-EE3DF4F77B13}"/>
                </a:ext>
              </a:extLst>
            </p:cNvPr>
            <p:cNvSpPr/>
            <p:nvPr/>
          </p:nvSpPr>
          <p:spPr>
            <a:xfrm>
              <a:off x="1540527" y="3004719"/>
              <a:ext cx="29286" cy="19532"/>
            </a:xfrm>
            <a:custGeom>
              <a:avLst/>
              <a:gdLst/>
              <a:ahLst/>
              <a:cxnLst/>
              <a:rect l="l" t="t" r="r" b="b"/>
              <a:pathLst>
                <a:path w="1270" h="847" extrusionOk="0">
                  <a:moveTo>
                    <a:pt x="1" y="1"/>
                  </a:moveTo>
                  <a:lnTo>
                    <a:pt x="1" y="846"/>
                  </a:lnTo>
                  <a:lnTo>
                    <a:pt x="1270" y="84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37;p30">
              <a:extLst>
                <a:ext uri="{FF2B5EF4-FFF2-40B4-BE49-F238E27FC236}">
                  <a16:creationId xmlns:a16="http://schemas.microsoft.com/office/drawing/2014/main" id="{7F2EDAE0-92C4-58C5-20CC-1DB9CC46BA9F}"/>
                </a:ext>
              </a:extLst>
            </p:cNvPr>
            <p:cNvSpPr/>
            <p:nvPr/>
          </p:nvSpPr>
          <p:spPr>
            <a:xfrm>
              <a:off x="1375464" y="2994964"/>
              <a:ext cx="74184" cy="65168"/>
            </a:xfrm>
            <a:custGeom>
              <a:avLst/>
              <a:gdLst/>
              <a:ahLst/>
              <a:cxnLst/>
              <a:rect l="l" t="t" r="r" b="b"/>
              <a:pathLst>
                <a:path w="3217" h="2826" extrusionOk="0">
                  <a:moveTo>
                    <a:pt x="1239" y="1"/>
                  </a:moveTo>
                  <a:lnTo>
                    <a:pt x="0" y="2538"/>
                  </a:lnTo>
                  <a:lnTo>
                    <a:pt x="1616" y="2825"/>
                  </a:lnTo>
                  <a:lnTo>
                    <a:pt x="2930" y="2538"/>
                  </a:lnTo>
                  <a:lnTo>
                    <a:pt x="3217" y="1194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38;p30">
              <a:extLst>
                <a:ext uri="{FF2B5EF4-FFF2-40B4-BE49-F238E27FC236}">
                  <a16:creationId xmlns:a16="http://schemas.microsoft.com/office/drawing/2014/main" id="{C8A2B158-0C35-04C2-8216-DD933109F898}"/>
                </a:ext>
              </a:extLst>
            </p:cNvPr>
            <p:cNvSpPr/>
            <p:nvPr/>
          </p:nvSpPr>
          <p:spPr>
            <a:xfrm>
              <a:off x="1443030" y="2994964"/>
              <a:ext cx="68603" cy="65168"/>
            </a:xfrm>
            <a:custGeom>
              <a:avLst/>
              <a:gdLst/>
              <a:ahLst/>
              <a:cxnLst/>
              <a:rect l="l" t="t" r="r" b="b"/>
              <a:pathLst>
                <a:path w="2975" h="2826" extrusionOk="0">
                  <a:moveTo>
                    <a:pt x="0" y="1"/>
                  </a:moveTo>
                  <a:lnTo>
                    <a:pt x="0" y="2538"/>
                  </a:lnTo>
                  <a:lnTo>
                    <a:pt x="1495" y="2825"/>
                  </a:lnTo>
                  <a:lnTo>
                    <a:pt x="2975" y="2538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39;p30">
              <a:extLst>
                <a:ext uri="{FF2B5EF4-FFF2-40B4-BE49-F238E27FC236}">
                  <a16:creationId xmlns:a16="http://schemas.microsoft.com/office/drawing/2014/main" id="{B1357D3F-E4A3-3BC6-C139-9C4C96F7D485}"/>
                </a:ext>
              </a:extLst>
            </p:cNvPr>
            <p:cNvSpPr/>
            <p:nvPr/>
          </p:nvSpPr>
          <p:spPr>
            <a:xfrm>
              <a:off x="1277597" y="3053468"/>
              <a:ext cx="172051" cy="35927"/>
            </a:xfrm>
            <a:custGeom>
              <a:avLst/>
              <a:gdLst/>
              <a:ahLst/>
              <a:cxnLst/>
              <a:rect l="l" t="t" r="r" b="b"/>
              <a:pathLst>
                <a:path w="7461" h="1558" extrusionOk="0">
                  <a:moveTo>
                    <a:pt x="0" y="1"/>
                  </a:moveTo>
                  <a:lnTo>
                    <a:pt x="0" y="1269"/>
                  </a:lnTo>
                  <a:lnTo>
                    <a:pt x="3731" y="1557"/>
                  </a:lnTo>
                  <a:lnTo>
                    <a:pt x="7174" y="1269"/>
                  </a:lnTo>
                  <a:lnTo>
                    <a:pt x="7461" y="635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40;p30">
              <a:extLst>
                <a:ext uri="{FF2B5EF4-FFF2-40B4-BE49-F238E27FC236}">
                  <a16:creationId xmlns:a16="http://schemas.microsoft.com/office/drawing/2014/main" id="{065AEC14-9278-3755-4586-EAE7CC6AD367}"/>
                </a:ext>
              </a:extLst>
            </p:cNvPr>
            <p:cNvSpPr/>
            <p:nvPr/>
          </p:nvSpPr>
          <p:spPr>
            <a:xfrm>
              <a:off x="1443030" y="3053468"/>
              <a:ext cx="165801" cy="35927"/>
            </a:xfrm>
            <a:custGeom>
              <a:avLst/>
              <a:gdLst/>
              <a:ahLst/>
              <a:cxnLst/>
              <a:rect l="l" t="t" r="r" b="b"/>
              <a:pathLst>
                <a:path w="7190" h="1558" extrusionOk="0">
                  <a:moveTo>
                    <a:pt x="0" y="1"/>
                  </a:moveTo>
                  <a:lnTo>
                    <a:pt x="0" y="1269"/>
                  </a:lnTo>
                  <a:lnTo>
                    <a:pt x="3897" y="1557"/>
                  </a:lnTo>
                  <a:lnTo>
                    <a:pt x="7189" y="1269"/>
                  </a:lnTo>
                  <a:lnTo>
                    <a:pt x="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41;p30">
              <a:extLst>
                <a:ext uri="{FF2B5EF4-FFF2-40B4-BE49-F238E27FC236}">
                  <a16:creationId xmlns:a16="http://schemas.microsoft.com/office/drawing/2014/main" id="{0A5A6583-C194-67A7-634A-ED297028F886}"/>
                </a:ext>
              </a:extLst>
            </p:cNvPr>
            <p:cNvSpPr/>
            <p:nvPr/>
          </p:nvSpPr>
          <p:spPr>
            <a:xfrm>
              <a:off x="1306837" y="3095967"/>
              <a:ext cx="39041" cy="45290"/>
            </a:xfrm>
            <a:custGeom>
              <a:avLst/>
              <a:gdLst/>
              <a:ahLst/>
              <a:cxnLst/>
              <a:rect l="l" t="t" r="r" b="b"/>
              <a:pathLst>
                <a:path w="1693" h="1964" extrusionOk="0">
                  <a:moveTo>
                    <a:pt x="846" y="0"/>
                  </a:moveTo>
                  <a:lnTo>
                    <a:pt x="1" y="272"/>
                  </a:lnTo>
                  <a:lnTo>
                    <a:pt x="1" y="1964"/>
                  </a:lnTo>
                  <a:lnTo>
                    <a:pt x="1692" y="1964"/>
                  </a:lnTo>
                  <a:lnTo>
                    <a:pt x="1692" y="272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42;p30">
              <a:extLst>
                <a:ext uri="{FF2B5EF4-FFF2-40B4-BE49-F238E27FC236}">
                  <a16:creationId xmlns:a16="http://schemas.microsoft.com/office/drawing/2014/main" id="{CF00A846-16A9-C7E5-F8AF-5C3F7BF43ADB}"/>
                </a:ext>
              </a:extLst>
            </p:cNvPr>
            <p:cNvSpPr/>
            <p:nvPr/>
          </p:nvSpPr>
          <p:spPr>
            <a:xfrm>
              <a:off x="1540527" y="3095967"/>
              <a:ext cx="39041" cy="45290"/>
            </a:xfrm>
            <a:custGeom>
              <a:avLst/>
              <a:gdLst/>
              <a:ahLst/>
              <a:cxnLst/>
              <a:rect l="l" t="t" r="r" b="b"/>
              <a:pathLst>
                <a:path w="1693" h="1964" extrusionOk="0">
                  <a:moveTo>
                    <a:pt x="847" y="0"/>
                  </a:moveTo>
                  <a:lnTo>
                    <a:pt x="1" y="272"/>
                  </a:lnTo>
                  <a:lnTo>
                    <a:pt x="1" y="1964"/>
                  </a:lnTo>
                  <a:lnTo>
                    <a:pt x="1692" y="1964"/>
                  </a:lnTo>
                  <a:lnTo>
                    <a:pt x="1692" y="272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43;p30">
              <a:extLst>
                <a:ext uri="{FF2B5EF4-FFF2-40B4-BE49-F238E27FC236}">
                  <a16:creationId xmlns:a16="http://schemas.microsoft.com/office/drawing/2014/main" id="{9C2388BB-5994-6159-F267-8C2F6F1DE054}"/>
                </a:ext>
              </a:extLst>
            </p:cNvPr>
            <p:cNvSpPr/>
            <p:nvPr/>
          </p:nvSpPr>
          <p:spPr>
            <a:xfrm>
              <a:off x="1277597" y="3082731"/>
              <a:ext cx="172051" cy="19532"/>
            </a:xfrm>
            <a:custGeom>
              <a:avLst/>
              <a:gdLst/>
              <a:ahLst/>
              <a:cxnLst/>
              <a:rect l="l" t="t" r="r" b="b"/>
              <a:pathLst>
                <a:path w="7461" h="847" extrusionOk="0">
                  <a:moveTo>
                    <a:pt x="0" y="0"/>
                  </a:moveTo>
                  <a:lnTo>
                    <a:pt x="0" y="846"/>
                  </a:lnTo>
                  <a:lnTo>
                    <a:pt x="7174" y="846"/>
                  </a:lnTo>
                  <a:lnTo>
                    <a:pt x="7461" y="423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44;p30">
              <a:extLst>
                <a:ext uri="{FF2B5EF4-FFF2-40B4-BE49-F238E27FC236}">
                  <a16:creationId xmlns:a16="http://schemas.microsoft.com/office/drawing/2014/main" id="{C6AF4FEC-85CD-DA4A-8964-38FA6CAB0BEB}"/>
                </a:ext>
              </a:extLst>
            </p:cNvPr>
            <p:cNvSpPr/>
            <p:nvPr/>
          </p:nvSpPr>
          <p:spPr>
            <a:xfrm>
              <a:off x="1443030" y="3082731"/>
              <a:ext cx="165801" cy="19532"/>
            </a:xfrm>
            <a:custGeom>
              <a:avLst/>
              <a:gdLst/>
              <a:ahLst/>
              <a:cxnLst/>
              <a:rect l="l" t="t" r="r" b="b"/>
              <a:pathLst>
                <a:path w="7190" h="847" extrusionOk="0">
                  <a:moveTo>
                    <a:pt x="0" y="0"/>
                  </a:moveTo>
                  <a:lnTo>
                    <a:pt x="0" y="846"/>
                  </a:lnTo>
                  <a:lnTo>
                    <a:pt x="7189" y="846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83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7" name="Google Shape;6377;p44"/>
          <p:cNvSpPr txBox="1">
            <a:spLocks noGrp="1"/>
          </p:cNvSpPr>
          <p:nvPr>
            <p:ph type="title"/>
          </p:nvPr>
        </p:nvSpPr>
        <p:spPr>
          <a:xfrm>
            <a:off x="870900" y="353035"/>
            <a:ext cx="7344750" cy="728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2"/>
                </a:solidFill>
              </a:rPr>
              <a:t>comparison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904CF4-C381-4A91-1743-064CDA03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2" y="467453"/>
            <a:ext cx="8548805" cy="38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مربع نص 25">
            <a:extLst>
              <a:ext uri="{FF2B5EF4-FFF2-40B4-BE49-F238E27FC236}">
                <a16:creationId xmlns:a16="http://schemas.microsoft.com/office/drawing/2014/main" id="{904EC69E-CE88-C85B-FE69-D02E9E48FB89}"/>
              </a:ext>
            </a:extLst>
          </p:cNvPr>
          <p:cNvSpPr txBox="1"/>
          <p:nvPr/>
        </p:nvSpPr>
        <p:spPr>
          <a:xfrm>
            <a:off x="2104245" y="3515682"/>
            <a:ext cx="4715497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Based on the schedule: </a:t>
            </a:r>
          </a:p>
          <a:p>
            <a:pPr algn="ctr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1-</a:t>
            </a:r>
            <a:r>
              <a:rPr lang="en-US" dirty="0"/>
              <a:t>merge sort algorithm is better than insert sort algorithm. </a:t>
            </a:r>
          </a:p>
          <a:p>
            <a:pPr algn="ctr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2-</a:t>
            </a:r>
            <a:r>
              <a:rPr lang="en-US" dirty="0"/>
              <a:t> linked list is better than array list in sorting.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9956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3" name="Google Shape;4773;p34"/>
          <p:cNvSpPr txBox="1">
            <a:spLocks noGrp="1"/>
          </p:cNvSpPr>
          <p:nvPr>
            <p:ph type="title"/>
          </p:nvPr>
        </p:nvSpPr>
        <p:spPr>
          <a:xfrm>
            <a:off x="-690734" y="1665622"/>
            <a:ext cx="10525467" cy="1271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LinearSum</a:t>
            </a:r>
            <a:br>
              <a:rPr lang="en-US" dirty="0">
                <a:solidFill>
                  <a:schemeClr val="bg1"/>
                </a:solidFill>
              </a:rPr>
            </a:br>
            <a:endParaRPr dirty="0">
              <a:solidFill>
                <a:schemeClr val="bg2"/>
              </a:solidFill>
            </a:endParaRPr>
          </a:p>
        </p:txBody>
      </p:sp>
      <p:sp>
        <p:nvSpPr>
          <p:cNvPr id="4774" name="Google Shape;4774;p34"/>
          <p:cNvSpPr/>
          <p:nvPr/>
        </p:nvSpPr>
        <p:spPr>
          <a:xfrm>
            <a:off x="92248" y="243400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34"/>
          <p:cNvSpPr/>
          <p:nvPr/>
        </p:nvSpPr>
        <p:spPr>
          <a:xfrm>
            <a:off x="8311798" y="799275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4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Project Idea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264" name="Google Shape;4264;p25"/>
          <p:cNvSpPr txBox="1">
            <a:spLocks noGrp="1"/>
          </p:cNvSpPr>
          <p:nvPr>
            <p:ph type="body" idx="1"/>
          </p:nvPr>
        </p:nvSpPr>
        <p:spPr>
          <a:xfrm>
            <a:off x="839502" y="1271421"/>
            <a:ext cx="7464995" cy="2111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An application to provide a car rental service, which can be rented for a day or for several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monthsTHIS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APP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FORFor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customers who want to rent a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carFor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employees of a car rental company.</a:t>
            </a:r>
            <a:endParaRPr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" name="Google Shape;4521;p30">
            <a:extLst>
              <a:ext uri="{FF2B5EF4-FFF2-40B4-BE49-F238E27FC236}">
                <a16:creationId xmlns:a16="http://schemas.microsoft.com/office/drawing/2014/main" id="{30E4044C-7F7A-A180-E9F0-42F2B94FCEA4}"/>
              </a:ext>
            </a:extLst>
          </p:cNvPr>
          <p:cNvGrpSpPr/>
          <p:nvPr/>
        </p:nvGrpSpPr>
        <p:grpSpPr>
          <a:xfrm>
            <a:off x="625353" y="3739375"/>
            <a:ext cx="1463642" cy="1254675"/>
            <a:chOff x="1277597" y="2810046"/>
            <a:chExt cx="331234" cy="331211"/>
          </a:xfrm>
        </p:grpSpPr>
        <p:sp>
          <p:nvSpPr>
            <p:cNvPr id="3" name="Google Shape;4522;p30">
              <a:extLst>
                <a:ext uri="{FF2B5EF4-FFF2-40B4-BE49-F238E27FC236}">
                  <a16:creationId xmlns:a16="http://schemas.microsoft.com/office/drawing/2014/main" id="{1807A10A-1318-CF38-BF39-8844A0E0219C}"/>
                </a:ext>
              </a:extLst>
            </p:cNvPr>
            <p:cNvSpPr/>
            <p:nvPr/>
          </p:nvSpPr>
          <p:spPr>
            <a:xfrm>
              <a:off x="1375095" y="2810046"/>
              <a:ext cx="45313" cy="45313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816" y="1964"/>
                  </a:lnTo>
                  <a:lnTo>
                    <a:pt x="1678" y="1692"/>
                  </a:lnTo>
                  <a:lnTo>
                    <a:pt x="1964" y="982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23;p30">
              <a:extLst>
                <a:ext uri="{FF2B5EF4-FFF2-40B4-BE49-F238E27FC236}">
                  <a16:creationId xmlns:a16="http://schemas.microsoft.com/office/drawing/2014/main" id="{EFA7D34B-1B2C-45EF-C0AE-8E23A4DAAE38}"/>
                </a:ext>
              </a:extLst>
            </p:cNvPr>
            <p:cNvSpPr/>
            <p:nvPr/>
          </p:nvSpPr>
          <p:spPr>
            <a:xfrm>
              <a:off x="1413767" y="2810046"/>
              <a:ext cx="35881" cy="45313"/>
            </a:xfrm>
            <a:custGeom>
              <a:avLst/>
              <a:gdLst/>
              <a:ahLst/>
              <a:cxnLst/>
              <a:rect l="l" t="t" r="r" b="b"/>
              <a:pathLst>
                <a:path w="1556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680" y="1964"/>
                  </a:lnTo>
                  <a:lnTo>
                    <a:pt x="1269" y="1692"/>
                  </a:lnTo>
                  <a:lnTo>
                    <a:pt x="1556" y="80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24;p30">
              <a:extLst>
                <a:ext uri="{FF2B5EF4-FFF2-40B4-BE49-F238E27FC236}">
                  <a16:creationId xmlns:a16="http://schemas.microsoft.com/office/drawing/2014/main" id="{D288E5E4-798B-ED75-EE40-A553855A336A}"/>
                </a:ext>
              </a:extLst>
            </p:cNvPr>
            <p:cNvSpPr/>
            <p:nvPr/>
          </p:nvSpPr>
          <p:spPr>
            <a:xfrm>
              <a:off x="1443030" y="2810046"/>
              <a:ext cx="35881" cy="45313"/>
            </a:xfrm>
            <a:custGeom>
              <a:avLst/>
              <a:gdLst/>
              <a:ahLst/>
              <a:cxnLst/>
              <a:rect l="l" t="t" r="r" b="b"/>
              <a:pathLst>
                <a:path w="1556" h="1965" extrusionOk="0">
                  <a:moveTo>
                    <a:pt x="0" y="1"/>
                  </a:moveTo>
                  <a:lnTo>
                    <a:pt x="0" y="1692"/>
                  </a:lnTo>
                  <a:lnTo>
                    <a:pt x="679" y="1964"/>
                  </a:lnTo>
                  <a:lnTo>
                    <a:pt x="1269" y="1692"/>
                  </a:lnTo>
                  <a:lnTo>
                    <a:pt x="1555" y="80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25;p30">
              <a:extLst>
                <a:ext uri="{FF2B5EF4-FFF2-40B4-BE49-F238E27FC236}">
                  <a16:creationId xmlns:a16="http://schemas.microsoft.com/office/drawing/2014/main" id="{48B097A7-DD1F-B110-5922-0CBD54A90626}"/>
                </a:ext>
              </a:extLst>
            </p:cNvPr>
            <p:cNvSpPr/>
            <p:nvPr/>
          </p:nvSpPr>
          <p:spPr>
            <a:xfrm>
              <a:off x="1472270" y="2810046"/>
              <a:ext cx="39041" cy="45313"/>
            </a:xfrm>
            <a:custGeom>
              <a:avLst/>
              <a:gdLst/>
              <a:ahLst/>
              <a:cxnLst/>
              <a:rect l="l" t="t" r="r" b="b"/>
              <a:pathLst>
                <a:path w="1693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861" y="1964"/>
                  </a:lnTo>
                  <a:lnTo>
                    <a:pt x="1692" y="1692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26;p30">
              <a:extLst>
                <a:ext uri="{FF2B5EF4-FFF2-40B4-BE49-F238E27FC236}">
                  <a16:creationId xmlns:a16="http://schemas.microsoft.com/office/drawing/2014/main" id="{4FEC7450-5781-DCA8-E99F-73449073A1B9}"/>
                </a:ext>
              </a:extLst>
            </p:cNvPr>
            <p:cNvSpPr/>
            <p:nvPr/>
          </p:nvSpPr>
          <p:spPr>
            <a:xfrm>
              <a:off x="1327038" y="2861931"/>
              <a:ext cx="116015" cy="97198"/>
            </a:xfrm>
            <a:custGeom>
              <a:avLst/>
              <a:gdLst/>
              <a:ahLst/>
              <a:cxnLst/>
              <a:rect l="l" t="t" r="r" b="b"/>
              <a:pathLst>
                <a:path w="5031" h="4215" extrusionOk="0">
                  <a:moveTo>
                    <a:pt x="2719" y="1"/>
                  </a:moveTo>
                  <a:lnTo>
                    <a:pt x="741" y="288"/>
                  </a:lnTo>
                  <a:lnTo>
                    <a:pt x="121" y="1964"/>
                  </a:lnTo>
                  <a:lnTo>
                    <a:pt x="1" y="3927"/>
                  </a:lnTo>
                  <a:lnTo>
                    <a:pt x="2523" y="4215"/>
                  </a:lnTo>
                  <a:lnTo>
                    <a:pt x="5030" y="3927"/>
                  </a:lnTo>
                  <a:lnTo>
                    <a:pt x="5030" y="288"/>
                  </a:lnTo>
                  <a:lnTo>
                    <a:pt x="2719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27;p30">
              <a:extLst>
                <a:ext uri="{FF2B5EF4-FFF2-40B4-BE49-F238E27FC236}">
                  <a16:creationId xmlns:a16="http://schemas.microsoft.com/office/drawing/2014/main" id="{A0A2463C-5FAF-D5DB-6F54-FFA1E7110571}"/>
                </a:ext>
              </a:extLst>
            </p:cNvPr>
            <p:cNvSpPr/>
            <p:nvPr/>
          </p:nvSpPr>
          <p:spPr>
            <a:xfrm>
              <a:off x="1443030" y="2861931"/>
              <a:ext cx="116338" cy="97198"/>
            </a:xfrm>
            <a:custGeom>
              <a:avLst/>
              <a:gdLst/>
              <a:ahLst/>
              <a:cxnLst/>
              <a:rect l="l" t="t" r="r" b="b"/>
              <a:pathLst>
                <a:path w="5045" h="4215" extrusionOk="0">
                  <a:moveTo>
                    <a:pt x="2190" y="1"/>
                  </a:moveTo>
                  <a:lnTo>
                    <a:pt x="0" y="288"/>
                  </a:lnTo>
                  <a:lnTo>
                    <a:pt x="0" y="3927"/>
                  </a:lnTo>
                  <a:lnTo>
                    <a:pt x="2522" y="4215"/>
                  </a:lnTo>
                  <a:lnTo>
                    <a:pt x="5045" y="3927"/>
                  </a:lnTo>
                  <a:lnTo>
                    <a:pt x="4893" y="1768"/>
                  </a:lnTo>
                  <a:lnTo>
                    <a:pt x="4304" y="288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28;p30">
              <a:extLst>
                <a:ext uri="{FF2B5EF4-FFF2-40B4-BE49-F238E27FC236}">
                  <a16:creationId xmlns:a16="http://schemas.microsoft.com/office/drawing/2014/main" id="{EA04A833-7523-C161-B507-E85E2AA52EFA}"/>
                </a:ext>
              </a:extLst>
            </p:cNvPr>
            <p:cNvSpPr/>
            <p:nvPr/>
          </p:nvSpPr>
          <p:spPr>
            <a:xfrm>
              <a:off x="1287329" y="2897813"/>
              <a:ext cx="32445" cy="19532"/>
            </a:xfrm>
            <a:custGeom>
              <a:avLst/>
              <a:gdLst/>
              <a:ahLst/>
              <a:cxnLst/>
              <a:rect l="l" t="t" r="r" b="b"/>
              <a:pathLst>
                <a:path w="1407" h="847" extrusionOk="0">
                  <a:moveTo>
                    <a:pt x="1" y="1"/>
                  </a:moveTo>
                  <a:lnTo>
                    <a:pt x="1" y="846"/>
                  </a:lnTo>
                  <a:lnTo>
                    <a:pt x="1164" y="846"/>
                  </a:lnTo>
                  <a:lnTo>
                    <a:pt x="1406" y="559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29;p30">
              <a:extLst>
                <a:ext uri="{FF2B5EF4-FFF2-40B4-BE49-F238E27FC236}">
                  <a16:creationId xmlns:a16="http://schemas.microsoft.com/office/drawing/2014/main" id="{A9E0440D-D2D6-1AE8-3A8A-23D6B064E666}"/>
                </a:ext>
              </a:extLst>
            </p:cNvPr>
            <p:cNvSpPr/>
            <p:nvPr/>
          </p:nvSpPr>
          <p:spPr>
            <a:xfrm>
              <a:off x="1560036" y="2897813"/>
              <a:ext cx="39041" cy="19532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347" y="1"/>
                  </a:moveTo>
                  <a:lnTo>
                    <a:pt x="1" y="273"/>
                  </a:lnTo>
                  <a:lnTo>
                    <a:pt x="514" y="846"/>
                  </a:lnTo>
                  <a:lnTo>
                    <a:pt x="1692" y="846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30;p30">
              <a:extLst>
                <a:ext uri="{FF2B5EF4-FFF2-40B4-BE49-F238E27FC236}">
                  <a16:creationId xmlns:a16="http://schemas.microsoft.com/office/drawing/2014/main" id="{D1B38AD4-FA4A-5F27-F9AB-04A7255AC080}"/>
                </a:ext>
              </a:extLst>
            </p:cNvPr>
            <p:cNvSpPr/>
            <p:nvPr/>
          </p:nvSpPr>
          <p:spPr>
            <a:xfrm>
              <a:off x="1307206" y="2849064"/>
              <a:ext cx="142442" cy="110065"/>
            </a:xfrm>
            <a:custGeom>
              <a:avLst/>
              <a:gdLst/>
              <a:ahLst/>
              <a:cxnLst/>
              <a:rect l="l" t="t" r="r" b="b"/>
              <a:pathLst>
                <a:path w="6177" h="4773" extrusionOk="0">
                  <a:moveTo>
                    <a:pt x="906" y="0"/>
                  </a:moveTo>
                  <a:lnTo>
                    <a:pt x="0" y="4485"/>
                  </a:lnTo>
                  <a:lnTo>
                    <a:pt x="407" y="4773"/>
                  </a:lnTo>
                  <a:lnTo>
                    <a:pt x="861" y="4485"/>
                  </a:lnTo>
                  <a:lnTo>
                    <a:pt x="1601" y="846"/>
                  </a:lnTo>
                  <a:lnTo>
                    <a:pt x="5890" y="846"/>
                  </a:lnTo>
                  <a:lnTo>
                    <a:pt x="6177" y="498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31;p30">
              <a:extLst>
                <a:ext uri="{FF2B5EF4-FFF2-40B4-BE49-F238E27FC236}">
                  <a16:creationId xmlns:a16="http://schemas.microsoft.com/office/drawing/2014/main" id="{B771C57D-1ADB-F7BF-BE4F-B5BFADE1E4CB}"/>
                </a:ext>
              </a:extLst>
            </p:cNvPr>
            <p:cNvSpPr/>
            <p:nvPr/>
          </p:nvSpPr>
          <p:spPr>
            <a:xfrm>
              <a:off x="1443030" y="2849064"/>
              <a:ext cx="136169" cy="110065"/>
            </a:xfrm>
            <a:custGeom>
              <a:avLst/>
              <a:gdLst/>
              <a:ahLst/>
              <a:cxnLst/>
              <a:rect l="l" t="t" r="r" b="b"/>
              <a:pathLst>
                <a:path w="5905" h="4773" extrusionOk="0">
                  <a:moveTo>
                    <a:pt x="0" y="0"/>
                  </a:moveTo>
                  <a:lnTo>
                    <a:pt x="0" y="846"/>
                  </a:lnTo>
                  <a:lnTo>
                    <a:pt x="4304" y="846"/>
                  </a:lnTo>
                  <a:lnTo>
                    <a:pt x="5045" y="4485"/>
                  </a:lnTo>
                  <a:lnTo>
                    <a:pt x="5498" y="4773"/>
                  </a:lnTo>
                  <a:lnTo>
                    <a:pt x="5905" y="4485"/>
                  </a:lnTo>
                  <a:lnTo>
                    <a:pt x="499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32;p30">
              <a:extLst>
                <a:ext uri="{FF2B5EF4-FFF2-40B4-BE49-F238E27FC236}">
                  <a16:creationId xmlns:a16="http://schemas.microsoft.com/office/drawing/2014/main" id="{8E39E7F1-3F3B-98AB-2558-36AC82EF12F7}"/>
                </a:ext>
              </a:extLst>
            </p:cNvPr>
            <p:cNvSpPr/>
            <p:nvPr/>
          </p:nvSpPr>
          <p:spPr>
            <a:xfrm>
              <a:off x="1443353" y="2907567"/>
              <a:ext cx="97198" cy="51562"/>
            </a:xfrm>
            <a:custGeom>
              <a:avLst/>
              <a:gdLst/>
              <a:ahLst/>
              <a:cxnLst/>
              <a:rect l="l" t="t" r="r" b="b"/>
              <a:pathLst>
                <a:path w="4215" h="2236" extrusionOk="0">
                  <a:moveTo>
                    <a:pt x="2101" y="1"/>
                  </a:moveTo>
                  <a:cubicBezTo>
                    <a:pt x="998" y="1"/>
                    <a:pt x="77" y="861"/>
                    <a:pt x="1" y="1948"/>
                  </a:cubicBezTo>
                  <a:lnTo>
                    <a:pt x="424" y="2236"/>
                  </a:lnTo>
                  <a:lnTo>
                    <a:pt x="847" y="1948"/>
                  </a:lnTo>
                  <a:cubicBezTo>
                    <a:pt x="923" y="1330"/>
                    <a:pt x="1466" y="831"/>
                    <a:pt x="2101" y="831"/>
                  </a:cubicBezTo>
                  <a:cubicBezTo>
                    <a:pt x="2749" y="831"/>
                    <a:pt x="3293" y="1330"/>
                    <a:pt x="3369" y="1948"/>
                  </a:cubicBezTo>
                  <a:lnTo>
                    <a:pt x="3807" y="2236"/>
                  </a:lnTo>
                  <a:lnTo>
                    <a:pt x="4215" y="1948"/>
                  </a:lnTo>
                  <a:cubicBezTo>
                    <a:pt x="4139" y="861"/>
                    <a:pt x="3218" y="1"/>
                    <a:pt x="2101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33;p30">
              <a:extLst>
                <a:ext uri="{FF2B5EF4-FFF2-40B4-BE49-F238E27FC236}">
                  <a16:creationId xmlns:a16="http://schemas.microsoft.com/office/drawing/2014/main" id="{9830636E-60FF-1437-40CD-28BE5714E551}"/>
                </a:ext>
              </a:extLst>
            </p:cNvPr>
            <p:cNvSpPr/>
            <p:nvPr/>
          </p:nvSpPr>
          <p:spPr>
            <a:xfrm>
              <a:off x="1277597" y="2952488"/>
              <a:ext cx="172051" cy="107644"/>
            </a:xfrm>
            <a:custGeom>
              <a:avLst/>
              <a:gdLst/>
              <a:ahLst/>
              <a:cxnLst/>
              <a:rect l="l" t="t" r="r" b="b"/>
              <a:pathLst>
                <a:path w="7461" h="4668" extrusionOk="0">
                  <a:moveTo>
                    <a:pt x="1284" y="0"/>
                  </a:moveTo>
                  <a:lnTo>
                    <a:pt x="0" y="2160"/>
                  </a:lnTo>
                  <a:lnTo>
                    <a:pt x="0" y="4380"/>
                  </a:lnTo>
                  <a:lnTo>
                    <a:pt x="2114" y="4667"/>
                  </a:lnTo>
                  <a:lnTo>
                    <a:pt x="4244" y="4380"/>
                  </a:lnTo>
                  <a:lnTo>
                    <a:pt x="7174" y="1843"/>
                  </a:lnTo>
                  <a:lnTo>
                    <a:pt x="7461" y="922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34;p30">
              <a:extLst>
                <a:ext uri="{FF2B5EF4-FFF2-40B4-BE49-F238E27FC236}">
                  <a16:creationId xmlns:a16="http://schemas.microsoft.com/office/drawing/2014/main" id="{C504F411-34F7-F47F-A01B-6EED6EF2AD3D}"/>
                </a:ext>
              </a:extLst>
            </p:cNvPr>
            <p:cNvSpPr/>
            <p:nvPr/>
          </p:nvSpPr>
          <p:spPr>
            <a:xfrm>
              <a:off x="1443030" y="2952488"/>
              <a:ext cx="165801" cy="107644"/>
            </a:xfrm>
            <a:custGeom>
              <a:avLst/>
              <a:gdLst/>
              <a:ahLst/>
              <a:cxnLst/>
              <a:rect l="l" t="t" r="r" b="b"/>
              <a:pathLst>
                <a:path w="7190" h="4668" extrusionOk="0">
                  <a:moveTo>
                    <a:pt x="0" y="0"/>
                  </a:moveTo>
                  <a:lnTo>
                    <a:pt x="0" y="1843"/>
                  </a:lnTo>
                  <a:lnTo>
                    <a:pt x="2975" y="4380"/>
                  </a:lnTo>
                  <a:lnTo>
                    <a:pt x="5075" y="4667"/>
                  </a:lnTo>
                  <a:lnTo>
                    <a:pt x="7189" y="4380"/>
                  </a:lnTo>
                  <a:lnTo>
                    <a:pt x="7189" y="2160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35;p30">
              <a:extLst>
                <a:ext uri="{FF2B5EF4-FFF2-40B4-BE49-F238E27FC236}">
                  <a16:creationId xmlns:a16="http://schemas.microsoft.com/office/drawing/2014/main" id="{42F06D75-B4F2-A2E4-E243-77EA1B9B6161}"/>
                </a:ext>
              </a:extLst>
            </p:cNvPr>
            <p:cNvSpPr/>
            <p:nvPr/>
          </p:nvSpPr>
          <p:spPr>
            <a:xfrm>
              <a:off x="1316592" y="3004719"/>
              <a:ext cx="29286" cy="19532"/>
            </a:xfrm>
            <a:custGeom>
              <a:avLst/>
              <a:gdLst/>
              <a:ahLst/>
              <a:cxnLst/>
              <a:rect l="l" t="t" r="r" b="b"/>
              <a:pathLst>
                <a:path w="1270" h="847" extrusionOk="0">
                  <a:moveTo>
                    <a:pt x="0" y="1"/>
                  </a:moveTo>
                  <a:lnTo>
                    <a:pt x="0" y="846"/>
                  </a:lnTo>
                  <a:lnTo>
                    <a:pt x="1269" y="84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36;p30">
              <a:extLst>
                <a:ext uri="{FF2B5EF4-FFF2-40B4-BE49-F238E27FC236}">
                  <a16:creationId xmlns:a16="http://schemas.microsoft.com/office/drawing/2014/main" id="{044C46FE-53CA-5CE6-6163-B20B5502A63B}"/>
                </a:ext>
              </a:extLst>
            </p:cNvPr>
            <p:cNvSpPr/>
            <p:nvPr/>
          </p:nvSpPr>
          <p:spPr>
            <a:xfrm>
              <a:off x="1540527" y="3004719"/>
              <a:ext cx="29286" cy="19532"/>
            </a:xfrm>
            <a:custGeom>
              <a:avLst/>
              <a:gdLst/>
              <a:ahLst/>
              <a:cxnLst/>
              <a:rect l="l" t="t" r="r" b="b"/>
              <a:pathLst>
                <a:path w="1270" h="847" extrusionOk="0">
                  <a:moveTo>
                    <a:pt x="1" y="1"/>
                  </a:moveTo>
                  <a:lnTo>
                    <a:pt x="1" y="846"/>
                  </a:lnTo>
                  <a:lnTo>
                    <a:pt x="1270" y="84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37;p30">
              <a:extLst>
                <a:ext uri="{FF2B5EF4-FFF2-40B4-BE49-F238E27FC236}">
                  <a16:creationId xmlns:a16="http://schemas.microsoft.com/office/drawing/2014/main" id="{43848062-5111-0F9D-6863-56BB7CA479A4}"/>
                </a:ext>
              </a:extLst>
            </p:cNvPr>
            <p:cNvSpPr/>
            <p:nvPr/>
          </p:nvSpPr>
          <p:spPr>
            <a:xfrm>
              <a:off x="1375464" y="2994964"/>
              <a:ext cx="74184" cy="65168"/>
            </a:xfrm>
            <a:custGeom>
              <a:avLst/>
              <a:gdLst/>
              <a:ahLst/>
              <a:cxnLst/>
              <a:rect l="l" t="t" r="r" b="b"/>
              <a:pathLst>
                <a:path w="3217" h="2826" extrusionOk="0">
                  <a:moveTo>
                    <a:pt x="1239" y="1"/>
                  </a:moveTo>
                  <a:lnTo>
                    <a:pt x="0" y="2538"/>
                  </a:lnTo>
                  <a:lnTo>
                    <a:pt x="1616" y="2825"/>
                  </a:lnTo>
                  <a:lnTo>
                    <a:pt x="2930" y="2538"/>
                  </a:lnTo>
                  <a:lnTo>
                    <a:pt x="3217" y="1194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38;p30">
              <a:extLst>
                <a:ext uri="{FF2B5EF4-FFF2-40B4-BE49-F238E27FC236}">
                  <a16:creationId xmlns:a16="http://schemas.microsoft.com/office/drawing/2014/main" id="{48592646-F0A0-40EE-80C2-CD514611F722}"/>
                </a:ext>
              </a:extLst>
            </p:cNvPr>
            <p:cNvSpPr/>
            <p:nvPr/>
          </p:nvSpPr>
          <p:spPr>
            <a:xfrm>
              <a:off x="1443030" y="2994964"/>
              <a:ext cx="68603" cy="65168"/>
            </a:xfrm>
            <a:custGeom>
              <a:avLst/>
              <a:gdLst/>
              <a:ahLst/>
              <a:cxnLst/>
              <a:rect l="l" t="t" r="r" b="b"/>
              <a:pathLst>
                <a:path w="2975" h="2826" extrusionOk="0">
                  <a:moveTo>
                    <a:pt x="0" y="1"/>
                  </a:moveTo>
                  <a:lnTo>
                    <a:pt x="0" y="2538"/>
                  </a:lnTo>
                  <a:lnTo>
                    <a:pt x="1495" y="2825"/>
                  </a:lnTo>
                  <a:lnTo>
                    <a:pt x="2975" y="2538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39;p30">
              <a:extLst>
                <a:ext uri="{FF2B5EF4-FFF2-40B4-BE49-F238E27FC236}">
                  <a16:creationId xmlns:a16="http://schemas.microsoft.com/office/drawing/2014/main" id="{876990B3-F865-AB91-F52B-503D488C77E2}"/>
                </a:ext>
              </a:extLst>
            </p:cNvPr>
            <p:cNvSpPr/>
            <p:nvPr/>
          </p:nvSpPr>
          <p:spPr>
            <a:xfrm>
              <a:off x="1277597" y="3053468"/>
              <a:ext cx="172051" cy="35927"/>
            </a:xfrm>
            <a:custGeom>
              <a:avLst/>
              <a:gdLst/>
              <a:ahLst/>
              <a:cxnLst/>
              <a:rect l="l" t="t" r="r" b="b"/>
              <a:pathLst>
                <a:path w="7461" h="1558" extrusionOk="0">
                  <a:moveTo>
                    <a:pt x="0" y="1"/>
                  </a:moveTo>
                  <a:lnTo>
                    <a:pt x="0" y="1269"/>
                  </a:lnTo>
                  <a:lnTo>
                    <a:pt x="3731" y="1557"/>
                  </a:lnTo>
                  <a:lnTo>
                    <a:pt x="7174" y="1269"/>
                  </a:lnTo>
                  <a:lnTo>
                    <a:pt x="7461" y="635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40;p30">
              <a:extLst>
                <a:ext uri="{FF2B5EF4-FFF2-40B4-BE49-F238E27FC236}">
                  <a16:creationId xmlns:a16="http://schemas.microsoft.com/office/drawing/2014/main" id="{EFBA2283-8768-B37A-5B34-AA5050F73878}"/>
                </a:ext>
              </a:extLst>
            </p:cNvPr>
            <p:cNvSpPr/>
            <p:nvPr/>
          </p:nvSpPr>
          <p:spPr>
            <a:xfrm>
              <a:off x="1443030" y="3053468"/>
              <a:ext cx="165801" cy="35927"/>
            </a:xfrm>
            <a:custGeom>
              <a:avLst/>
              <a:gdLst/>
              <a:ahLst/>
              <a:cxnLst/>
              <a:rect l="l" t="t" r="r" b="b"/>
              <a:pathLst>
                <a:path w="7190" h="1558" extrusionOk="0">
                  <a:moveTo>
                    <a:pt x="0" y="1"/>
                  </a:moveTo>
                  <a:lnTo>
                    <a:pt x="0" y="1269"/>
                  </a:lnTo>
                  <a:lnTo>
                    <a:pt x="3897" y="1557"/>
                  </a:lnTo>
                  <a:lnTo>
                    <a:pt x="7189" y="1269"/>
                  </a:lnTo>
                  <a:lnTo>
                    <a:pt x="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41;p30">
              <a:extLst>
                <a:ext uri="{FF2B5EF4-FFF2-40B4-BE49-F238E27FC236}">
                  <a16:creationId xmlns:a16="http://schemas.microsoft.com/office/drawing/2014/main" id="{22821791-3424-8C2A-E6FC-1A99514FBFE0}"/>
                </a:ext>
              </a:extLst>
            </p:cNvPr>
            <p:cNvSpPr/>
            <p:nvPr/>
          </p:nvSpPr>
          <p:spPr>
            <a:xfrm>
              <a:off x="1306837" y="3095967"/>
              <a:ext cx="39041" cy="45290"/>
            </a:xfrm>
            <a:custGeom>
              <a:avLst/>
              <a:gdLst/>
              <a:ahLst/>
              <a:cxnLst/>
              <a:rect l="l" t="t" r="r" b="b"/>
              <a:pathLst>
                <a:path w="1693" h="1964" extrusionOk="0">
                  <a:moveTo>
                    <a:pt x="846" y="0"/>
                  </a:moveTo>
                  <a:lnTo>
                    <a:pt x="1" y="272"/>
                  </a:lnTo>
                  <a:lnTo>
                    <a:pt x="1" y="1964"/>
                  </a:lnTo>
                  <a:lnTo>
                    <a:pt x="1692" y="1964"/>
                  </a:lnTo>
                  <a:lnTo>
                    <a:pt x="1692" y="272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42;p30">
              <a:extLst>
                <a:ext uri="{FF2B5EF4-FFF2-40B4-BE49-F238E27FC236}">
                  <a16:creationId xmlns:a16="http://schemas.microsoft.com/office/drawing/2014/main" id="{FAC174FB-6248-B2A8-3A33-6A55F6495EC2}"/>
                </a:ext>
              </a:extLst>
            </p:cNvPr>
            <p:cNvSpPr/>
            <p:nvPr/>
          </p:nvSpPr>
          <p:spPr>
            <a:xfrm>
              <a:off x="1540527" y="3095967"/>
              <a:ext cx="39041" cy="45290"/>
            </a:xfrm>
            <a:custGeom>
              <a:avLst/>
              <a:gdLst/>
              <a:ahLst/>
              <a:cxnLst/>
              <a:rect l="l" t="t" r="r" b="b"/>
              <a:pathLst>
                <a:path w="1693" h="1964" extrusionOk="0">
                  <a:moveTo>
                    <a:pt x="847" y="0"/>
                  </a:moveTo>
                  <a:lnTo>
                    <a:pt x="1" y="272"/>
                  </a:lnTo>
                  <a:lnTo>
                    <a:pt x="1" y="1964"/>
                  </a:lnTo>
                  <a:lnTo>
                    <a:pt x="1692" y="1964"/>
                  </a:lnTo>
                  <a:lnTo>
                    <a:pt x="1692" y="272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43;p30">
              <a:extLst>
                <a:ext uri="{FF2B5EF4-FFF2-40B4-BE49-F238E27FC236}">
                  <a16:creationId xmlns:a16="http://schemas.microsoft.com/office/drawing/2014/main" id="{E88A1FD9-43F8-F7E6-3EE5-8A8333EBA212}"/>
                </a:ext>
              </a:extLst>
            </p:cNvPr>
            <p:cNvSpPr/>
            <p:nvPr/>
          </p:nvSpPr>
          <p:spPr>
            <a:xfrm>
              <a:off x="1277597" y="3082731"/>
              <a:ext cx="172051" cy="19532"/>
            </a:xfrm>
            <a:custGeom>
              <a:avLst/>
              <a:gdLst/>
              <a:ahLst/>
              <a:cxnLst/>
              <a:rect l="l" t="t" r="r" b="b"/>
              <a:pathLst>
                <a:path w="7461" h="847" extrusionOk="0">
                  <a:moveTo>
                    <a:pt x="0" y="0"/>
                  </a:moveTo>
                  <a:lnTo>
                    <a:pt x="0" y="846"/>
                  </a:lnTo>
                  <a:lnTo>
                    <a:pt x="7174" y="846"/>
                  </a:lnTo>
                  <a:lnTo>
                    <a:pt x="7461" y="423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44;p30">
              <a:extLst>
                <a:ext uri="{FF2B5EF4-FFF2-40B4-BE49-F238E27FC236}">
                  <a16:creationId xmlns:a16="http://schemas.microsoft.com/office/drawing/2014/main" id="{4749EB71-A5AE-66C3-4034-2681D1B6DC70}"/>
                </a:ext>
              </a:extLst>
            </p:cNvPr>
            <p:cNvSpPr/>
            <p:nvPr/>
          </p:nvSpPr>
          <p:spPr>
            <a:xfrm>
              <a:off x="1443030" y="3082731"/>
              <a:ext cx="165801" cy="19532"/>
            </a:xfrm>
            <a:custGeom>
              <a:avLst/>
              <a:gdLst/>
              <a:ahLst/>
              <a:cxnLst/>
              <a:rect l="l" t="t" r="r" b="b"/>
              <a:pathLst>
                <a:path w="7190" h="847" extrusionOk="0">
                  <a:moveTo>
                    <a:pt x="0" y="0"/>
                  </a:moveTo>
                  <a:lnTo>
                    <a:pt x="0" y="846"/>
                  </a:lnTo>
                  <a:lnTo>
                    <a:pt x="7189" y="846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4717;p33">
            <a:extLst>
              <a:ext uri="{FF2B5EF4-FFF2-40B4-BE49-F238E27FC236}">
                <a16:creationId xmlns:a16="http://schemas.microsoft.com/office/drawing/2014/main" id="{43F15770-A5D9-7E13-8074-A6F212647BCA}"/>
              </a:ext>
            </a:extLst>
          </p:cNvPr>
          <p:cNvGrpSpPr/>
          <p:nvPr/>
        </p:nvGrpSpPr>
        <p:grpSpPr>
          <a:xfrm flipH="1">
            <a:off x="7427367" y="2918512"/>
            <a:ext cx="940968" cy="2207006"/>
            <a:chOff x="5407675" y="4118600"/>
            <a:chExt cx="614600" cy="1358150"/>
          </a:xfrm>
        </p:grpSpPr>
        <p:sp>
          <p:nvSpPr>
            <p:cNvPr id="27" name="Google Shape;4718;p33">
              <a:extLst>
                <a:ext uri="{FF2B5EF4-FFF2-40B4-BE49-F238E27FC236}">
                  <a16:creationId xmlns:a16="http://schemas.microsoft.com/office/drawing/2014/main" id="{21BADE24-8120-FB9B-4E2D-298FA64AD16E}"/>
                </a:ext>
              </a:extLst>
            </p:cNvPr>
            <p:cNvSpPr/>
            <p:nvPr/>
          </p:nvSpPr>
          <p:spPr>
            <a:xfrm>
              <a:off x="5923350" y="4240675"/>
              <a:ext cx="89075" cy="128475"/>
            </a:xfrm>
            <a:custGeom>
              <a:avLst/>
              <a:gdLst/>
              <a:ahLst/>
              <a:cxnLst/>
              <a:rect l="l" t="t" r="r" b="b"/>
              <a:pathLst>
                <a:path w="3563" h="5139" extrusionOk="0">
                  <a:moveTo>
                    <a:pt x="1928" y="1"/>
                  </a:moveTo>
                  <a:cubicBezTo>
                    <a:pt x="1885" y="1"/>
                    <a:pt x="1836" y="7"/>
                    <a:pt x="1781" y="21"/>
                  </a:cubicBezTo>
                  <a:cubicBezTo>
                    <a:pt x="1417" y="109"/>
                    <a:pt x="1624" y="926"/>
                    <a:pt x="1083" y="1802"/>
                  </a:cubicBezTo>
                  <a:cubicBezTo>
                    <a:pt x="817" y="2245"/>
                    <a:pt x="384" y="2698"/>
                    <a:pt x="0" y="3505"/>
                  </a:cubicBezTo>
                  <a:cubicBezTo>
                    <a:pt x="167" y="3682"/>
                    <a:pt x="344" y="3859"/>
                    <a:pt x="532" y="4026"/>
                  </a:cubicBezTo>
                  <a:cubicBezTo>
                    <a:pt x="945" y="4420"/>
                    <a:pt x="1516" y="4981"/>
                    <a:pt x="1673" y="5138"/>
                  </a:cubicBezTo>
                  <a:cubicBezTo>
                    <a:pt x="2411" y="4990"/>
                    <a:pt x="3563" y="3780"/>
                    <a:pt x="3563" y="3780"/>
                  </a:cubicBezTo>
                  <a:lnTo>
                    <a:pt x="2126" y="1379"/>
                  </a:lnTo>
                  <a:cubicBezTo>
                    <a:pt x="2126" y="1379"/>
                    <a:pt x="2565" y="1"/>
                    <a:pt x="1928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19;p33">
              <a:extLst>
                <a:ext uri="{FF2B5EF4-FFF2-40B4-BE49-F238E27FC236}">
                  <a16:creationId xmlns:a16="http://schemas.microsoft.com/office/drawing/2014/main" id="{0F38C18E-125F-91CE-E3C3-03BEA00BA5F1}"/>
                </a:ext>
              </a:extLst>
            </p:cNvPr>
            <p:cNvSpPr/>
            <p:nvPr/>
          </p:nvSpPr>
          <p:spPr>
            <a:xfrm>
              <a:off x="5959275" y="4275425"/>
              <a:ext cx="19450" cy="62725"/>
            </a:xfrm>
            <a:custGeom>
              <a:avLst/>
              <a:gdLst/>
              <a:ahLst/>
              <a:cxnLst/>
              <a:rect l="l" t="t" r="r" b="b"/>
              <a:pathLst>
                <a:path w="778" h="2509" extrusionOk="0">
                  <a:moveTo>
                    <a:pt x="676" y="1"/>
                  </a:moveTo>
                  <a:cubicBezTo>
                    <a:pt x="649" y="1"/>
                    <a:pt x="624" y="17"/>
                    <a:pt x="610" y="38"/>
                  </a:cubicBezTo>
                  <a:lnTo>
                    <a:pt x="561" y="166"/>
                  </a:lnTo>
                  <a:cubicBezTo>
                    <a:pt x="502" y="304"/>
                    <a:pt x="482" y="343"/>
                    <a:pt x="374" y="540"/>
                  </a:cubicBezTo>
                  <a:cubicBezTo>
                    <a:pt x="354" y="560"/>
                    <a:pt x="354" y="580"/>
                    <a:pt x="364" y="599"/>
                  </a:cubicBezTo>
                  <a:cubicBezTo>
                    <a:pt x="364" y="609"/>
                    <a:pt x="679" y="1514"/>
                    <a:pt x="20" y="2390"/>
                  </a:cubicBezTo>
                  <a:cubicBezTo>
                    <a:pt x="0" y="2419"/>
                    <a:pt x="0" y="2469"/>
                    <a:pt x="29" y="2489"/>
                  </a:cubicBezTo>
                  <a:cubicBezTo>
                    <a:pt x="49" y="2498"/>
                    <a:pt x="59" y="2508"/>
                    <a:pt x="79" y="2508"/>
                  </a:cubicBezTo>
                  <a:cubicBezTo>
                    <a:pt x="99" y="2508"/>
                    <a:pt x="118" y="2498"/>
                    <a:pt x="138" y="2479"/>
                  </a:cubicBezTo>
                  <a:cubicBezTo>
                    <a:pt x="777" y="1623"/>
                    <a:pt x="561" y="757"/>
                    <a:pt x="512" y="580"/>
                  </a:cubicBezTo>
                  <a:cubicBezTo>
                    <a:pt x="610" y="402"/>
                    <a:pt x="630" y="353"/>
                    <a:pt x="689" y="215"/>
                  </a:cubicBezTo>
                  <a:lnTo>
                    <a:pt x="738" y="97"/>
                  </a:lnTo>
                  <a:cubicBezTo>
                    <a:pt x="758" y="68"/>
                    <a:pt x="738" y="18"/>
                    <a:pt x="709" y="9"/>
                  </a:cubicBezTo>
                  <a:cubicBezTo>
                    <a:pt x="698" y="3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20;p33">
              <a:extLst>
                <a:ext uri="{FF2B5EF4-FFF2-40B4-BE49-F238E27FC236}">
                  <a16:creationId xmlns:a16="http://schemas.microsoft.com/office/drawing/2014/main" id="{FB9D2267-4BD4-B207-4D97-FE4DE91A1008}"/>
                </a:ext>
              </a:extLst>
            </p:cNvPr>
            <p:cNvSpPr/>
            <p:nvPr/>
          </p:nvSpPr>
          <p:spPr>
            <a:xfrm>
              <a:off x="5963925" y="4277650"/>
              <a:ext cx="31775" cy="67875"/>
            </a:xfrm>
            <a:custGeom>
              <a:avLst/>
              <a:gdLst/>
              <a:ahLst/>
              <a:cxnLst/>
              <a:rect l="l" t="t" r="r" b="b"/>
              <a:pathLst>
                <a:path w="1271" h="2715" extrusionOk="0">
                  <a:moveTo>
                    <a:pt x="478" y="0"/>
                  </a:moveTo>
                  <a:cubicBezTo>
                    <a:pt x="453" y="0"/>
                    <a:pt x="427" y="10"/>
                    <a:pt x="405" y="28"/>
                  </a:cubicBezTo>
                  <a:cubicBezTo>
                    <a:pt x="129" y="244"/>
                    <a:pt x="1" y="491"/>
                    <a:pt x="31" y="736"/>
                  </a:cubicBezTo>
                  <a:cubicBezTo>
                    <a:pt x="40" y="884"/>
                    <a:pt x="109" y="972"/>
                    <a:pt x="198" y="1012"/>
                  </a:cubicBezTo>
                  <a:cubicBezTo>
                    <a:pt x="139" y="1140"/>
                    <a:pt x="79" y="1317"/>
                    <a:pt x="139" y="1504"/>
                  </a:cubicBezTo>
                  <a:cubicBezTo>
                    <a:pt x="198" y="1661"/>
                    <a:pt x="335" y="1731"/>
                    <a:pt x="453" y="1750"/>
                  </a:cubicBezTo>
                  <a:cubicBezTo>
                    <a:pt x="434" y="1868"/>
                    <a:pt x="444" y="2045"/>
                    <a:pt x="582" y="2203"/>
                  </a:cubicBezTo>
                  <a:cubicBezTo>
                    <a:pt x="675" y="2313"/>
                    <a:pt x="805" y="2343"/>
                    <a:pt x="915" y="2343"/>
                  </a:cubicBezTo>
                  <a:cubicBezTo>
                    <a:pt x="932" y="2343"/>
                    <a:pt x="949" y="2342"/>
                    <a:pt x="965" y="2341"/>
                  </a:cubicBezTo>
                  <a:lnTo>
                    <a:pt x="965" y="2341"/>
                  </a:lnTo>
                  <a:cubicBezTo>
                    <a:pt x="956" y="2488"/>
                    <a:pt x="1005" y="2597"/>
                    <a:pt x="1044" y="2656"/>
                  </a:cubicBezTo>
                  <a:cubicBezTo>
                    <a:pt x="1074" y="2695"/>
                    <a:pt x="1103" y="2715"/>
                    <a:pt x="1142" y="2715"/>
                  </a:cubicBezTo>
                  <a:cubicBezTo>
                    <a:pt x="1162" y="2715"/>
                    <a:pt x="1192" y="2704"/>
                    <a:pt x="1212" y="2685"/>
                  </a:cubicBezTo>
                  <a:cubicBezTo>
                    <a:pt x="1260" y="2656"/>
                    <a:pt x="1271" y="2577"/>
                    <a:pt x="1241" y="2527"/>
                  </a:cubicBezTo>
                  <a:cubicBezTo>
                    <a:pt x="1192" y="2459"/>
                    <a:pt x="1182" y="2350"/>
                    <a:pt x="1212" y="2232"/>
                  </a:cubicBezTo>
                  <a:cubicBezTo>
                    <a:pt x="1221" y="2183"/>
                    <a:pt x="1212" y="2144"/>
                    <a:pt x="1182" y="2114"/>
                  </a:cubicBezTo>
                  <a:cubicBezTo>
                    <a:pt x="1156" y="2095"/>
                    <a:pt x="1131" y="2084"/>
                    <a:pt x="1105" y="2084"/>
                  </a:cubicBezTo>
                  <a:cubicBezTo>
                    <a:pt x="1091" y="2084"/>
                    <a:pt x="1077" y="2087"/>
                    <a:pt x="1064" y="2094"/>
                  </a:cubicBezTo>
                  <a:cubicBezTo>
                    <a:pt x="1064" y="2094"/>
                    <a:pt x="1004" y="2110"/>
                    <a:pt x="935" y="2110"/>
                  </a:cubicBezTo>
                  <a:cubicBezTo>
                    <a:pt x="872" y="2110"/>
                    <a:pt x="801" y="2097"/>
                    <a:pt x="759" y="2045"/>
                  </a:cubicBezTo>
                  <a:cubicBezTo>
                    <a:pt x="621" y="1888"/>
                    <a:pt x="709" y="1701"/>
                    <a:pt x="709" y="1691"/>
                  </a:cubicBezTo>
                  <a:cubicBezTo>
                    <a:pt x="729" y="1652"/>
                    <a:pt x="729" y="1612"/>
                    <a:pt x="700" y="1573"/>
                  </a:cubicBezTo>
                  <a:cubicBezTo>
                    <a:pt x="675" y="1540"/>
                    <a:pt x="643" y="1521"/>
                    <a:pt x="611" y="1521"/>
                  </a:cubicBezTo>
                  <a:cubicBezTo>
                    <a:pt x="604" y="1521"/>
                    <a:pt x="598" y="1522"/>
                    <a:pt x="591" y="1523"/>
                  </a:cubicBezTo>
                  <a:cubicBezTo>
                    <a:pt x="588" y="1523"/>
                    <a:pt x="568" y="1527"/>
                    <a:pt x="541" y="1527"/>
                  </a:cubicBezTo>
                  <a:cubicBezTo>
                    <a:pt x="483" y="1527"/>
                    <a:pt x="392" y="1513"/>
                    <a:pt x="365" y="1425"/>
                  </a:cubicBezTo>
                  <a:cubicBezTo>
                    <a:pt x="306" y="1278"/>
                    <a:pt x="414" y="1081"/>
                    <a:pt x="464" y="1022"/>
                  </a:cubicBezTo>
                  <a:cubicBezTo>
                    <a:pt x="493" y="983"/>
                    <a:pt x="493" y="943"/>
                    <a:pt x="473" y="904"/>
                  </a:cubicBezTo>
                  <a:cubicBezTo>
                    <a:pt x="453" y="865"/>
                    <a:pt x="414" y="835"/>
                    <a:pt x="375" y="835"/>
                  </a:cubicBezTo>
                  <a:cubicBezTo>
                    <a:pt x="346" y="835"/>
                    <a:pt x="267" y="815"/>
                    <a:pt x="257" y="727"/>
                  </a:cubicBezTo>
                  <a:cubicBezTo>
                    <a:pt x="247" y="550"/>
                    <a:pt x="346" y="372"/>
                    <a:pt x="552" y="205"/>
                  </a:cubicBezTo>
                  <a:cubicBezTo>
                    <a:pt x="601" y="165"/>
                    <a:pt x="601" y="97"/>
                    <a:pt x="562" y="47"/>
                  </a:cubicBezTo>
                  <a:cubicBezTo>
                    <a:pt x="540" y="15"/>
                    <a:pt x="510" y="0"/>
                    <a:pt x="4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21;p33">
              <a:extLst>
                <a:ext uri="{FF2B5EF4-FFF2-40B4-BE49-F238E27FC236}">
                  <a16:creationId xmlns:a16="http://schemas.microsoft.com/office/drawing/2014/main" id="{A787912D-26FB-B9D6-D48A-96A8AD056E16}"/>
                </a:ext>
              </a:extLst>
            </p:cNvPr>
            <p:cNvSpPr/>
            <p:nvPr/>
          </p:nvSpPr>
          <p:spPr>
            <a:xfrm>
              <a:off x="5966650" y="4269275"/>
              <a:ext cx="55625" cy="76250"/>
            </a:xfrm>
            <a:custGeom>
              <a:avLst/>
              <a:gdLst/>
              <a:ahLst/>
              <a:cxnLst/>
              <a:rect l="l" t="t" r="r" b="b"/>
              <a:pathLst>
                <a:path w="2225" h="3050" extrusionOk="0">
                  <a:moveTo>
                    <a:pt x="1067" y="0"/>
                  </a:moveTo>
                  <a:cubicBezTo>
                    <a:pt x="858" y="0"/>
                    <a:pt x="640" y="196"/>
                    <a:pt x="640" y="196"/>
                  </a:cubicBezTo>
                  <a:cubicBezTo>
                    <a:pt x="640" y="196"/>
                    <a:pt x="0" y="619"/>
                    <a:pt x="30" y="1071"/>
                  </a:cubicBezTo>
                  <a:cubicBezTo>
                    <a:pt x="49" y="1278"/>
                    <a:pt x="266" y="1288"/>
                    <a:pt x="266" y="1288"/>
                  </a:cubicBezTo>
                  <a:cubicBezTo>
                    <a:pt x="266" y="1288"/>
                    <a:pt x="59" y="1554"/>
                    <a:pt x="148" y="1799"/>
                  </a:cubicBezTo>
                  <a:cubicBezTo>
                    <a:pt x="205" y="1958"/>
                    <a:pt x="364" y="1979"/>
                    <a:pt x="444" y="1979"/>
                  </a:cubicBezTo>
                  <a:cubicBezTo>
                    <a:pt x="474" y="1979"/>
                    <a:pt x="492" y="1977"/>
                    <a:pt x="492" y="1977"/>
                  </a:cubicBezTo>
                  <a:lnTo>
                    <a:pt x="492" y="1977"/>
                  </a:lnTo>
                  <a:cubicBezTo>
                    <a:pt x="492" y="1977"/>
                    <a:pt x="364" y="2232"/>
                    <a:pt x="561" y="2459"/>
                  </a:cubicBezTo>
                  <a:cubicBezTo>
                    <a:pt x="631" y="2543"/>
                    <a:pt x="732" y="2565"/>
                    <a:pt x="819" y="2565"/>
                  </a:cubicBezTo>
                  <a:cubicBezTo>
                    <a:pt x="915" y="2565"/>
                    <a:pt x="994" y="2538"/>
                    <a:pt x="994" y="2538"/>
                  </a:cubicBezTo>
                  <a:lnTo>
                    <a:pt x="994" y="2538"/>
                  </a:lnTo>
                  <a:cubicBezTo>
                    <a:pt x="896" y="2902"/>
                    <a:pt x="1122" y="3050"/>
                    <a:pt x="1230" y="3050"/>
                  </a:cubicBezTo>
                  <a:cubicBezTo>
                    <a:pt x="1234" y="3050"/>
                    <a:pt x="1238" y="3050"/>
                    <a:pt x="1242" y="3050"/>
                  </a:cubicBezTo>
                  <a:cubicBezTo>
                    <a:pt x="1440" y="3050"/>
                    <a:pt x="1776" y="2814"/>
                    <a:pt x="1988" y="2380"/>
                  </a:cubicBezTo>
                  <a:cubicBezTo>
                    <a:pt x="2224" y="1937"/>
                    <a:pt x="1939" y="1810"/>
                    <a:pt x="1939" y="1810"/>
                  </a:cubicBezTo>
                  <a:cubicBezTo>
                    <a:pt x="2214" y="1416"/>
                    <a:pt x="1821" y="1140"/>
                    <a:pt x="1821" y="1140"/>
                  </a:cubicBezTo>
                  <a:cubicBezTo>
                    <a:pt x="1929" y="599"/>
                    <a:pt x="1378" y="579"/>
                    <a:pt x="1378" y="579"/>
                  </a:cubicBezTo>
                  <a:cubicBezTo>
                    <a:pt x="1378" y="579"/>
                    <a:pt x="1486" y="274"/>
                    <a:pt x="1250" y="67"/>
                  </a:cubicBezTo>
                  <a:cubicBezTo>
                    <a:pt x="1194" y="19"/>
                    <a:pt x="1131" y="0"/>
                    <a:pt x="1067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22;p33">
              <a:extLst>
                <a:ext uri="{FF2B5EF4-FFF2-40B4-BE49-F238E27FC236}">
                  <a16:creationId xmlns:a16="http://schemas.microsoft.com/office/drawing/2014/main" id="{1CC505C6-E0A5-BAA9-0FEB-7B823D7254E4}"/>
                </a:ext>
              </a:extLst>
            </p:cNvPr>
            <p:cNvSpPr/>
            <p:nvPr/>
          </p:nvSpPr>
          <p:spPr>
            <a:xfrm>
              <a:off x="5968125" y="4282300"/>
              <a:ext cx="35675" cy="23125"/>
            </a:xfrm>
            <a:custGeom>
              <a:avLst/>
              <a:gdLst/>
              <a:ahLst/>
              <a:cxnLst/>
              <a:rect l="l" t="t" r="r" b="b"/>
              <a:pathLst>
                <a:path w="1427" h="925" extrusionOk="0">
                  <a:moveTo>
                    <a:pt x="1353" y="0"/>
                  </a:moveTo>
                  <a:cubicBezTo>
                    <a:pt x="1334" y="0"/>
                    <a:pt x="1315" y="8"/>
                    <a:pt x="1299" y="19"/>
                  </a:cubicBezTo>
                  <a:cubicBezTo>
                    <a:pt x="915" y="432"/>
                    <a:pt x="305" y="688"/>
                    <a:pt x="59" y="786"/>
                  </a:cubicBezTo>
                  <a:cubicBezTo>
                    <a:pt x="20" y="797"/>
                    <a:pt x="0" y="836"/>
                    <a:pt x="20" y="875"/>
                  </a:cubicBezTo>
                  <a:cubicBezTo>
                    <a:pt x="30" y="904"/>
                    <a:pt x="59" y="924"/>
                    <a:pt x="89" y="924"/>
                  </a:cubicBezTo>
                  <a:cubicBezTo>
                    <a:pt x="89" y="924"/>
                    <a:pt x="99" y="915"/>
                    <a:pt x="108" y="915"/>
                  </a:cubicBezTo>
                  <a:cubicBezTo>
                    <a:pt x="364" y="816"/>
                    <a:pt x="994" y="550"/>
                    <a:pt x="1398" y="117"/>
                  </a:cubicBezTo>
                  <a:cubicBezTo>
                    <a:pt x="1427" y="88"/>
                    <a:pt x="1427" y="49"/>
                    <a:pt x="1398" y="19"/>
                  </a:cubicBezTo>
                  <a:cubicBezTo>
                    <a:pt x="1384" y="6"/>
                    <a:pt x="1369" y="0"/>
                    <a:pt x="1353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23;p33">
              <a:extLst>
                <a:ext uri="{FF2B5EF4-FFF2-40B4-BE49-F238E27FC236}">
                  <a16:creationId xmlns:a16="http://schemas.microsoft.com/office/drawing/2014/main" id="{22D9BF37-40BE-761C-E722-2436F07EC7EE}"/>
                </a:ext>
              </a:extLst>
            </p:cNvPr>
            <p:cNvSpPr/>
            <p:nvPr/>
          </p:nvSpPr>
          <p:spPr>
            <a:xfrm>
              <a:off x="5975000" y="4296975"/>
              <a:ext cx="39400" cy="24925"/>
            </a:xfrm>
            <a:custGeom>
              <a:avLst/>
              <a:gdLst/>
              <a:ahLst/>
              <a:cxnLst/>
              <a:rect l="l" t="t" r="r" b="b"/>
              <a:pathLst>
                <a:path w="1576" h="997" extrusionOk="0">
                  <a:moveTo>
                    <a:pt x="1500" y="0"/>
                  </a:moveTo>
                  <a:cubicBezTo>
                    <a:pt x="1482" y="0"/>
                    <a:pt x="1462" y="8"/>
                    <a:pt x="1447" y="22"/>
                  </a:cubicBezTo>
                  <a:cubicBezTo>
                    <a:pt x="1044" y="387"/>
                    <a:pt x="572" y="672"/>
                    <a:pt x="60" y="859"/>
                  </a:cubicBezTo>
                  <a:cubicBezTo>
                    <a:pt x="21" y="869"/>
                    <a:pt x="1" y="918"/>
                    <a:pt x="21" y="947"/>
                  </a:cubicBezTo>
                  <a:cubicBezTo>
                    <a:pt x="30" y="977"/>
                    <a:pt x="60" y="997"/>
                    <a:pt x="80" y="997"/>
                  </a:cubicBezTo>
                  <a:lnTo>
                    <a:pt x="109" y="997"/>
                  </a:lnTo>
                  <a:cubicBezTo>
                    <a:pt x="640" y="800"/>
                    <a:pt x="1123" y="505"/>
                    <a:pt x="1546" y="131"/>
                  </a:cubicBezTo>
                  <a:cubicBezTo>
                    <a:pt x="1576" y="101"/>
                    <a:pt x="1576" y="52"/>
                    <a:pt x="1546" y="22"/>
                  </a:cubicBezTo>
                  <a:cubicBezTo>
                    <a:pt x="1536" y="8"/>
                    <a:pt x="1519" y="0"/>
                    <a:pt x="150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24;p33">
              <a:extLst>
                <a:ext uri="{FF2B5EF4-FFF2-40B4-BE49-F238E27FC236}">
                  <a16:creationId xmlns:a16="http://schemas.microsoft.com/office/drawing/2014/main" id="{B5BD3B22-19F5-A555-4824-DEB2307D5806}"/>
                </a:ext>
              </a:extLst>
            </p:cNvPr>
            <p:cNvSpPr/>
            <p:nvPr/>
          </p:nvSpPr>
          <p:spPr>
            <a:xfrm>
              <a:off x="5989525" y="4314150"/>
              <a:ext cx="28075" cy="21275"/>
            </a:xfrm>
            <a:custGeom>
              <a:avLst/>
              <a:gdLst/>
              <a:ahLst/>
              <a:cxnLst/>
              <a:rect l="l" t="t" r="r" b="b"/>
              <a:pathLst>
                <a:path w="1123" h="851" extrusionOk="0">
                  <a:moveTo>
                    <a:pt x="1043" y="1"/>
                  </a:moveTo>
                  <a:cubicBezTo>
                    <a:pt x="1025" y="1"/>
                    <a:pt x="1008" y="6"/>
                    <a:pt x="995" y="15"/>
                  </a:cubicBezTo>
                  <a:cubicBezTo>
                    <a:pt x="640" y="359"/>
                    <a:pt x="276" y="605"/>
                    <a:pt x="50" y="713"/>
                  </a:cubicBezTo>
                  <a:cubicBezTo>
                    <a:pt x="20" y="733"/>
                    <a:pt x="0" y="772"/>
                    <a:pt x="20" y="811"/>
                  </a:cubicBezTo>
                  <a:cubicBezTo>
                    <a:pt x="40" y="841"/>
                    <a:pt x="59" y="851"/>
                    <a:pt x="89" y="851"/>
                  </a:cubicBezTo>
                  <a:cubicBezTo>
                    <a:pt x="99" y="851"/>
                    <a:pt x="109" y="851"/>
                    <a:pt x="118" y="841"/>
                  </a:cubicBezTo>
                  <a:cubicBezTo>
                    <a:pt x="414" y="693"/>
                    <a:pt x="787" y="418"/>
                    <a:pt x="1093" y="123"/>
                  </a:cubicBezTo>
                  <a:cubicBezTo>
                    <a:pt x="1122" y="93"/>
                    <a:pt x="1122" y="44"/>
                    <a:pt x="1102" y="24"/>
                  </a:cubicBezTo>
                  <a:cubicBezTo>
                    <a:pt x="1086" y="8"/>
                    <a:pt x="1064" y="1"/>
                    <a:pt x="1043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25;p33">
              <a:extLst>
                <a:ext uri="{FF2B5EF4-FFF2-40B4-BE49-F238E27FC236}">
                  <a16:creationId xmlns:a16="http://schemas.microsoft.com/office/drawing/2014/main" id="{0B037507-6A56-BA62-D0E0-4ED62A676A0A}"/>
                </a:ext>
              </a:extLst>
            </p:cNvPr>
            <p:cNvSpPr/>
            <p:nvPr/>
          </p:nvSpPr>
          <p:spPr>
            <a:xfrm>
              <a:off x="5901925" y="4328275"/>
              <a:ext cx="63275" cy="40875"/>
            </a:xfrm>
            <a:custGeom>
              <a:avLst/>
              <a:gdLst/>
              <a:ahLst/>
              <a:cxnLst/>
              <a:rect l="l" t="t" r="r" b="b"/>
              <a:pathLst>
                <a:path w="2531" h="1635" extrusionOk="0">
                  <a:moveTo>
                    <a:pt x="857" y="1"/>
                  </a:moveTo>
                  <a:lnTo>
                    <a:pt x="1" y="1379"/>
                  </a:lnTo>
                  <a:lnTo>
                    <a:pt x="2530" y="1634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26;p33">
              <a:extLst>
                <a:ext uri="{FF2B5EF4-FFF2-40B4-BE49-F238E27FC236}">
                  <a16:creationId xmlns:a16="http://schemas.microsoft.com/office/drawing/2014/main" id="{C5C9779F-47D5-21BC-650A-DCF1DD4E5361}"/>
                </a:ext>
              </a:extLst>
            </p:cNvPr>
            <p:cNvSpPr/>
            <p:nvPr/>
          </p:nvSpPr>
          <p:spPr>
            <a:xfrm>
              <a:off x="5665825" y="4350925"/>
              <a:ext cx="310425" cy="183050"/>
            </a:xfrm>
            <a:custGeom>
              <a:avLst/>
              <a:gdLst/>
              <a:ahLst/>
              <a:cxnLst/>
              <a:rect l="l" t="t" r="r" b="b"/>
              <a:pathLst>
                <a:path w="12417" h="7322" extrusionOk="0">
                  <a:moveTo>
                    <a:pt x="9711" y="0"/>
                  </a:moveTo>
                  <a:cubicBezTo>
                    <a:pt x="9711" y="0"/>
                    <a:pt x="8382" y="2086"/>
                    <a:pt x="8185" y="4202"/>
                  </a:cubicBezTo>
                  <a:cubicBezTo>
                    <a:pt x="8185" y="4202"/>
                    <a:pt x="5961" y="3287"/>
                    <a:pt x="4830" y="2883"/>
                  </a:cubicBezTo>
                  <a:cubicBezTo>
                    <a:pt x="4180" y="2647"/>
                    <a:pt x="3521" y="2421"/>
                    <a:pt x="2842" y="2264"/>
                  </a:cubicBezTo>
                  <a:cubicBezTo>
                    <a:pt x="2693" y="2228"/>
                    <a:pt x="2546" y="2211"/>
                    <a:pt x="2405" y="2211"/>
                  </a:cubicBezTo>
                  <a:cubicBezTo>
                    <a:pt x="950" y="2211"/>
                    <a:pt x="0" y="3975"/>
                    <a:pt x="1543" y="4881"/>
                  </a:cubicBezTo>
                  <a:cubicBezTo>
                    <a:pt x="2930" y="5698"/>
                    <a:pt x="4279" y="6377"/>
                    <a:pt x="5834" y="6800"/>
                  </a:cubicBezTo>
                  <a:cubicBezTo>
                    <a:pt x="6444" y="6968"/>
                    <a:pt x="7083" y="7204"/>
                    <a:pt x="7723" y="7292"/>
                  </a:cubicBezTo>
                  <a:cubicBezTo>
                    <a:pt x="7867" y="7311"/>
                    <a:pt x="8012" y="7322"/>
                    <a:pt x="8156" y="7322"/>
                  </a:cubicBezTo>
                  <a:cubicBezTo>
                    <a:pt x="8531" y="7322"/>
                    <a:pt x="8903" y="7248"/>
                    <a:pt x="9258" y="7056"/>
                  </a:cubicBezTo>
                  <a:cubicBezTo>
                    <a:pt x="10262" y="6524"/>
                    <a:pt x="10823" y="5363"/>
                    <a:pt x="11207" y="4350"/>
                  </a:cubicBezTo>
                  <a:cubicBezTo>
                    <a:pt x="11315" y="4094"/>
                    <a:pt x="12417" y="807"/>
                    <a:pt x="12043" y="698"/>
                  </a:cubicBezTo>
                  <a:lnTo>
                    <a:pt x="9711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27;p33">
              <a:extLst>
                <a:ext uri="{FF2B5EF4-FFF2-40B4-BE49-F238E27FC236}">
                  <a16:creationId xmlns:a16="http://schemas.microsoft.com/office/drawing/2014/main" id="{6D34CC6F-DD1D-DB20-5AA1-6FCFAEC9D666}"/>
                </a:ext>
              </a:extLst>
            </p:cNvPr>
            <p:cNvSpPr/>
            <p:nvPr/>
          </p:nvSpPr>
          <p:spPr>
            <a:xfrm>
              <a:off x="5665825" y="4350925"/>
              <a:ext cx="310425" cy="183050"/>
            </a:xfrm>
            <a:custGeom>
              <a:avLst/>
              <a:gdLst/>
              <a:ahLst/>
              <a:cxnLst/>
              <a:rect l="l" t="t" r="r" b="b"/>
              <a:pathLst>
                <a:path w="12417" h="7322" extrusionOk="0">
                  <a:moveTo>
                    <a:pt x="9711" y="0"/>
                  </a:moveTo>
                  <a:cubicBezTo>
                    <a:pt x="9711" y="0"/>
                    <a:pt x="8382" y="2086"/>
                    <a:pt x="8185" y="4202"/>
                  </a:cubicBezTo>
                  <a:cubicBezTo>
                    <a:pt x="8185" y="4202"/>
                    <a:pt x="5961" y="3287"/>
                    <a:pt x="4830" y="2883"/>
                  </a:cubicBezTo>
                  <a:cubicBezTo>
                    <a:pt x="4180" y="2647"/>
                    <a:pt x="3521" y="2421"/>
                    <a:pt x="2842" y="2264"/>
                  </a:cubicBezTo>
                  <a:cubicBezTo>
                    <a:pt x="2693" y="2228"/>
                    <a:pt x="2546" y="2211"/>
                    <a:pt x="2405" y="2211"/>
                  </a:cubicBezTo>
                  <a:cubicBezTo>
                    <a:pt x="950" y="2211"/>
                    <a:pt x="0" y="3975"/>
                    <a:pt x="1543" y="4881"/>
                  </a:cubicBezTo>
                  <a:cubicBezTo>
                    <a:pt x="2930" y="5698"/>
                    <a:pt x="4279" y="6377"/>
                    <a:pt x="5834" y="6800"/>
                  </a:cubicBezTo>
                  <a:cubicBezTo>
                    <a:pt x="6444" y="6968"/>
                    <a:pt x="7083" y="7204"/>
                    <a:pt x="7723" y="7292"/>
                  </a:cubicBezTo>
                  <a:cubicBezTo>
                    <a:pt x="7867" y="7311"/>
                    <a:pt x="8012" y="7322"/>
                    <a:pt x="8156" y="7322"/>
                  </a:cubicBezTo>
                  <a:cubicBezTo>
                    <a:pt x="8531" y="7322"/>
                    <a:pt x="8903" y="7248"/>
                    <a:pt x="9258" y="7056"/>
                  </a:cubicBezTo>
                  <a:cubicBezTo>
                    <a:pt x="10262" y="6524"/>
                    <a:pt x="10823" y="5363"/>
                    <a:pt x="11207" y="4350"/>
                  </a:cubicBezTo>
                  <a:cubicBezTo>
                    <a:pt x="11315" y="4094"/>
                    <a:pt x="12417" y="807"/>
                    <a:pt x="12043" y="698"/>
                  </a:cubicBezTo>
                  <a:lnTo>
                    <a:pt x="9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28;p33">
              <a:extLst>
                <a:ext uri="{FF2B5EF4-FFF2-40B4-BE49-F238E27FC236}">
                  <a16:creationId xmlns:a16="http://schemas.microsoft.com/office/drawing/2014/main" id="{FF87130A-1ACB-19D5-FD0D-B9FBA10F037C}"/>
                </a:ext>
              </a:extLst>
            </p:cNvPr>
            <p:cNvSpPr/>
            <p:nvPr/>
          </p:nvSpPr>
          <p:spPr>
            <a:xfrm>
              <a:off x="5554800" y="4184350"/>
              <a:ext cx="176675" cy="165125"/>
            </a:xfrm>
            <a:custGeom>
              <a:avLst/>
              <a:gdLst/>
              <a:ahLst/>
              <a:cxnLst/>
              <a:rect l="l" t="t" r="r" b="b"/>
              <a:pathLst>
                <a:path w="7067" h="6605" extrusionOk="0">
                  <a:moveTo>
                    <a:pt x="3533" y="0"/>
                  </a:moveTo>
                  <a:cubicBezTo>
                    <a:pt x="1585" y="0"/>
                    <a:pt x="1" y="1477"/>
                    <a:pt x="1" y="3307"/>
                  </a:cubicBezTo>
                  <a:cubicBezTo>
                    <a:pt x="1" y="5128"/>
                    <a:pt x="1585" y="6604"/>
                    <a:pt x="3533" y="6604"/>
                  </a:cubicBezTo>
                  <a:cubicBezTo>
                    <a:pt x="5482" y="6604"/>
                    <a:pt x="7066" y="5128"/>
                    <a:pt x="7066" y="3307"/>
                  </a:cubicBezTo>
                  <a:cubicBezTo>
                    <a:pt x="7066" y="1477"/>
                    <a:pt x="5482" y="0"/>
                    <a:pt x="3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29;p33">
              <a:extLst>
                <a:ext uri="{FF2B5EF4-FFF2-40B4-BE49-F238E27FC236}">
                  <a16:creationId xmlns:a16="http://schemas.microsoft.com/office/drawing/2014/main" id="{3C65CA38-B408-534C-2B99-D4A51A1C3BB9}"/>
                </a:ext>
              </a:extLst>
            </p:cNvPr>
            <p:cNvSpPr/>
            <p:nvPr/>
          </p:nvSpPr>
          <p:spPr>
            <a:xfrm>
              <a:off x="5604000" y="4313750"/>
              <a:ext cx="78025" cy="91800"/>
            </a:xfrm>
            <a:custGeom>
              <a:avLst/>
              <a:gdLst/>
              <a:ahLst/>
              <a:cxnLst/>
              <a:rect l="l" t="t" r="r" b="b"/>
              <a:pathLst>
                <a:path w="3121" h="3672" extrusionOk="0">
                  <a:moveTo>
                    <a:pt x="286" y="1"/>
                  </a:moveTo>
                  <a:lnTo>
                    <a:pt x="266" y="335"/>
                  </a:lnTo>
                  <a:lnTo>
                    <a:pt x="1" y="3475"/>
                  </a:lnTo>
                  <a:lnTo>
                    <a:pt x="3120" y="3672"/>
                  </a:lnTo>
                  <a:lnTo>
                    <a:pt x="3071" y="2618"/>
                  </a:lnTo>
                  <a:lnTo>
                    <a:pt x="2982" y="80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30;p33">
              <a:extLst>
                <a:ext uri="{FF2B5EF4-FFF2-40B4-BE49-F238E27FC236}">
                  <a16:creationId xmlns:a16="http://schemas.microsoft.com/office/drawing/2014/main" id="{EC7289A8-DA75-C9D2-F799-7EB4AA84EF90}"/>
                </a:ext>
              </a:extLst>
            </p:cNvPr>
            <p:cNvSpPr/>
            <p:nvPr/>
          </p:nvSpPr>
          <p:spPr>
            <a:xfrm>
              <a:off x="5610650" y="4313750"/>
              <a:ext cx="70150" cy="69100"/>
            </a:xfrm>
            <a:custGeom>
              <a:avLst/>
              <a:gdLst/>
              <a:ahLst/>
              <a:cxnLst/>
              <a:rect l="l" t="t" r="r" b="b"/>
              <a:pathLst>
                <a:path w="2806" h="2764" extrusionOk="0">
                  <a:moveTo>
                    <a:pt x="20" y="1"/>
                  </a:moveTo>
                  <a:lnTo>
                    <a:pt x="0" y="335"/>
                  </a:lnTo>
                  <a:cubicBezTo>
                    <a:pt x="256" y="1300"/>
                    <a:pt x="837" y="2117"/>
                    <a:pt x="1575" y="2540"/>
                  </a:cubicBezTo>
                  <a:cubicBezTo>
                    <a:pt x="1805" y="2671"/>
                    <a:pt x="2056" y="2763"/>
                    <a:pt x="2304" y="2763"/>
                  </a:cubicBezTo>
                  <a:cubicBezTo>
                    <a:pt x="2427" y="2763"/>
                    <a:pt x="2550" y="2740"/>
                    <a:pt x="2667" y="2688"/>
                  </a:cubicBezTo>
                  <a:cubicBezTo>
                    <a:pt x="2716" y="2668"/>
                    <a:pt x="2756" y="2648"/>
                    <a:pt x="2805" y="2618"/>
                  </a:cubicBezTo>
                  <a:lnTo>
                    <a:pt x="2716" y="808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31;p33">
              <a:extLst>
                <a:ext uri="{FF2B5EF4-FFF2-40B4-BE49-F238E27FC236}">
                  <a16:creationId xmlns:a16="http://schemas.microsoft.com/office/drawing/2014/main" id="{109E3B48-41B0-0328-9E59-54AD3C09E806}"/>
                </a:ext>
              </a:extLst>
            </p:cNvPr>
            <p:cNvSpPr/>
            <p:nvPr/>
          </p:nvSpPr>
          <p:spPr>
            <a:xfrm>
              <a:off x="5708550" y="4274850"/>
              <a:ext cx="45800" cy="36025"/>
            </a:xfrm>
            <a:custGeom>
              <a:avLst/>
              <a:gdLst/>
              <a:ahLst/>
              <a:cxnLst/>
              <a:rect l="l" t="t" r="r" b="b"/>
              <a:pathLst>
                <a:path w="1832" h="1441" extrusionOk="0">
                  <a:moveTo>
                    <a:pt x="1112" y="1"/>
                  </a:moveTo>
                  <a:cubicBezTo>
                    <a:pt x="935" y="1"/>
                    <a:pt x="741" y="56"/>
                    <a:pt x="562" y="170"/>
                  </a:cubicBezTo>
                  <a:cubicBezTo>
                    <a:pt x="169" y="425"/>
                    <a:pt x="1" y="878"/>
                    <a:pt x="198" y="1183"/>
                  </a:cubicBezTo>
                  <a:cubicBezTo>
                    <a:pt x="302" y="1353"/>
                    <a:pt x="498" y="1441"/>
                    <a:pt x="720" y="1441"/>
                  </a:cubicBezTo>
                  <a:cubicBezTo>
                    <a:pt x="898" y="1441"/>
                    <a:pt x="1092" y="1385"/>
                    <a:pt x="1271" y="1272"/>
                  </a:cubicBezTo>
                  <a:cubicBezTo>
                    <a:pt x="1664" y="1016"/>
                    <a:pt x="1831" y="563"/>
                    <a:pt x="1634" y="258"/>
                  </a:cubicBezTo>
                  <a:cubicBezTo>
                    <a:pt x="1531" y="88"/>
                    <a:pt x="1335" y="1"/>
                    <a:pt x="1112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32;p33">
              <a:extLst>
                <a:ext uri="{FF2B5EF4-FFF2-40B4-BE49-F238E27FC236}">
                  <a16:creationId xmlns:a16="http://schemas.microsoft.com/office/drawing/2014/main" id="{4E435526-1D8A-74B4-18C4-F53798D49345}"/>
                </a:ext>
              </a:extLst>
            </p:cNvPr>
            <p:cNvSpPr/>
            <p:nvPr/>
          </p:nvSpPr>
          <p:spPr>
            <a:xfrm>
              <a:off x="5584325" y="4185425"/>
              <a:ext cx="154700" cy="183075"/>
            </a:xfrm>
            <a:custGeom>
              <a:avLst/>
              <a:gdLst/>
              <a:ahLst/>
              <a:cxnLst/>
              <a:rect l="l" t="t" r="r" b="b"/>
              <a:pathLst>
                <a:path w="6188" h="7323" extrusionOk="0">
                  <a:moveTo>
                    <a:pt x="3098" y="1"/>
                  </a:moveTo>
                  <a:cubicBezTo>
                    <a:pt x="3041" y="1"/>
                    <a:pt x="2982" y="3"/>
                    <a:pt x="2923" y="7"/>
                  </a:cubicBezTo>
                  <a:cubicBezTo>
                    <a:pt x="1388" y="105"/>
                    <a:pt x="522" y="686"/>
                    <a:pt x="197" y="1512"/>
                  </a:cubicBezTo>
                  <a:cubicBezTo>
                    <a:pt x="20" y="1975"/>
                    <a:pt x="1" y="2477"/>
                    <a:pt x="10" y="2969"/>
                  </a:cubicBezTo>
                  <a:cubicBezTo>
                    <a:pt x="20" y="3510"/>
                    <a:pt x="60" y="4051"/>
                    <a:pt x="207" y="4573"/>
                  </a:cubicBezTo>
                  <a:cubicBezTo>
                    <a:pt x="571" y="5803"/>
                    <a:pt x="1585" y="6826"/>
                    <a:pt x="2825" y="7200"/>
                  </a:cubicBezTo>
                  <a:cubicBezTo>
                    <a:pt x="3064" y="7275"/>
                    <a:pt x="3321" y="7323"/>
                    <a:pt x="3574" y="7323"/>
                  </a:cubicBezTo>
                  <a:cubicBezTo>
                    <a:pt x="3821" y="7323"/>
                    <a:pt x="4063" y="7278"/>
                    <a:pt x="4281" y="7171"/>
                  </a:cubicBezTo>
                  <a:cubicBezTo>
                    <a:pt x="4655" y="6984"/>
                    <a:pt x="4921" y="6640"/>
                    <a:pt x="5127" y="6286"/>
                  </a:cubicBezTo>
                  <a:cubicBezTo>
                    <a:pt x="6188" y="4521"/>
                    <a:pt x="5832" y="1"/>
                    <a:pt x="3098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33;p33">
              <a:extLst>
                <a:ext uri="{FF2B5EF4-FFF2-40B4-BE49-F238E27FC236}">
                  <a16:creationId xmlns:a16="http://schemas.microsoft.com/office/drawing/2014/main" id="{3CF125B0-27C0-C0F8-80FB-29D0FD7F830F}"/>
                </a:ext>
              </a:extLst>
            </p:cNvPr>
            <p:cNvSpPr/>
            <p:nvPr/>
          </p:nvSpPr>
          <p:spPr>
            <a:xfrm>
              <a:off x="5620000" y="4307725"/>
              <a:ext cx="44550" cy="39200"/>
            </a:xfrm>
            <a:custGeom>
              <a:avLst/>
              <a:gdLst/>
              <a:ahLst/>
              <a:cxnLst/>
              <a:rect l="l" t="t" r="r" b="b"/>
              <a:pathLst>
                <a:path w="1782" h="1568" extrusionOk="0">
                  <a:moveTo>
                    <a:pt x="896" y="1"/>
                  </a:moveTo>
                  <a:cubicBezTo>
                    <a:pt x="619" y="1"/>
                    <a:pt x="350" y="151"/>
                    <a:pt x="207" y="409"/>
                  </a:cubicBezTo>
                  <a:cubicBezTo>
                    <a:pt x="0" y="793"/>
                    <a:pt x="138" y="1265"/>
                    <a:pt x="522" y="1472"/>
                  </a:cubicBezTo>
                  <a:cubicBezTo>
                    <a:pt x="639" y="1537"/>
                    <a:pt x="767" y="1568"/>
                    <a:pt x="892" y="1568"/>
                  </a:cubicBezTo>
                  <a:cubicBezTo>
                    <a:pt x="1166" y="1568"/>
                    <a:pt x="1433" y="1420"/>
                    <a:pt x="1575" y="1157"/>
                  </a:cubicBezTo>
                  <a:cubicBezTo>
                    <a:pt x="1782" y="783"/>
                    <a:pt x="1644" y="301"/>
                    <a:pt x="1260" y="95"/>
                  </a:cubicBezTo>
                  <a:cubicBezTo>
                    <a:pt x="1144" y="31"/>
                    <a:pt x="1019" y="1"/>
                    <a:pt x="896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34;p33">
              <a:extLst>
                <a:ext uri="{FF2B5EF4-FFF2-40B4-BE49-F238E27FC236}">
                  <a16:creationId xmlns:a16="http://schemas.microsoft.com/office/drawing/2014/main" id="{0462E0DC-C21A-155E-B1B0-5030614A94DF}"/>
                </a:ext>
              </a:extLst>
            </p:cNvPr>
            <p:cNvSpPr/>
            <p:nvPr/>
          </p:nvSpPr>
          <p:spPr>
            <a:xfrm>
              <a:off x="5679300" y="4282200"/>
              <a:ext cx="13300" cy="30850"/>
            </a:xfrm>
            <a:custGeom>
              <a:avLst/>
              <a:gdLst/>
              <a:ahLst/>
              <a:cxnLst/>
              <a:rect l="l" t="t" r="r" b="b"/>
              <a:pathLst>
                <a:path w="532" h="1234" extrusionOk="0">
                  <a:moveTo>
                    <a:pt x="69" y="1"/>
                  </a:moveTo>
                  <a:cubicBezTo>
                    <a:pt x="63" y="1"/>
                    <a:pt x="56" y="1"/>
                    <a:pt x="49" y="3"/>
                  </a:cubicBezTo>
                  <a:cubicBezTo>
                    <a:pt x="20" y="23"/>
                    <a:pt x="0" y="62"/>
                    <a:pt x="10" y="102"/>
                  </a:cubicBezTo>
                  <a:cubicBezTo>
                    <a:pt x="167" y="466"/>
                    <a:pt x="384" y="997"/>
                    <a:pt x="394" y="1056"/>
                  </a:cubicBezTo>
                  <a:cubicBezTo>
                    <a:pt x="374" y="1076"/>
                    <a:pt x="295" y="1096"/>
                    <a:pt x="226" y="1096"/>
                  </a:cubicBezTo>
                  <a:cubicBezTo>
                    <a:pt x="187" y="1096"/>
                    <a:pt x="147" y="1125"/>
                    <a:pt x="147" y="1164"/>
                  </a:cubicBezTo>
                  <a:cubicBezTo>
                    <a:pt x="147" y="1204"/>
                    <a:pt x="187" y="1234"/>
                    <a:pt x="226" y="1234"/>
                  </a:cubicBezTo>
                  <a:cubicBezTo>
                    <a:pt x="276" y="1234"/>
                    <a:pt x="433" y="1223"/>
                    <a:pt x="502" y="1145"/>
                  </a:cubicBezTo>
                  <a:cubicBezTo>
                    <a:pt x="521" y="1125"/>
                    <a:pt x="532" y="1086"/>
                    <a:pt x="532" y="1046"/>
                  </a:cubicBezTo>
                  <a:cubicBezTo>
                    <a:pt x="512" y="938"/>
                    <a:pt x="206" y="190"/>
                    <a:pt x="147" y="42"/>
                  </a:cubicBezTo>
                  <a:cubicBezTo>
                    <a:pt x="131" y="18"/>
                    <a:pt x="101" y="1"/>
                    <a:pt x="69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35;p33">
              <a:extLst>
                <a:ext uri="{FF2B5EF4-FFF2-40B4-BE49-F238E27FC236}">
                  <a16:creationId xmlns:a16="http://schemas.microsoft.com/office/drawing/2014/main" id="{2D0AC6AE-7785-1600-49F0-D7982B232B95}"/>
                </a:ext>
              </a:extLst>
            </p:cNvPr>
            <p:cNvSpPr/>
            <p:nvPr/>
          </p:nvSpPr>
          <p:spPr>
            <a:xfrm>
              <a:off x="5692075" y="4305700"/>
              <a:ext cx="32025" cy="38850"/>
            </a:xfrm>
            <a:custGeom>
              <a:avLst/>
              <a:gdLst/>
              <a:ahLst/>
              <a:cxnLst/>
              <a:rect l="l" t="t" r="r" b="b"/>
              <a:pathLst>
                <a:path w="1281" h="1554" extrusionOk="0">
                  <a:moveTo>
                    <a:pt x="897" y="1"/>
                  </a:moveTo>
                  <a:cubicBezTo>
                    <a:pt x="620" y="1"/>
                    <a:pt x="349" y="148"/>
                    <a:pt x="207" y="412"/>
                  </a:cubicBezTo>
                  <a:cubicBezTo>
                    <a:pt x="1" y="786"/>
                    <a:pt x="148" y="1268"/>
                    <a:pt x="522" y="1475"/>
                  </a:cubicBezTo>
                  <a:cubicBezTo>
                    <a:pt x="601" y="1514"/>
                    <a:pt x="690" y="1543"/>
                    <a:pt x="778" y="1553"/>
                  </a:cubicBezTo>
                  <a:lnTo>
                    <a:pt x="1280" y="106"/>
                  </a:lnTo>
                  <a:cubicBezTo>
                    <a:pt x="1280" y="97"/>
                    <a:pt x="1270" y="97"/>
                    <a:pt x="1270" y="97"/>
                  </a:cubicBezTo>
                  <a:cubicBezTo>
                    <a:pt x="1152" y="32"/>
                    <a:pt x="1024" y="1"/>
                    <a:pt x="897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36;p33">
              <a:extLst>
                <a:ext uri="{FF2B5EF4-FFF2-40B4-BE49-F238E27FC236}">
                  <a16:creationId xmlns:a16="http://schemas.microsoft.com/office/drawing/2014/main" id="{5AF60834-5DB8-B4B2-5B93-ADEF3ED1DDB8}"/>
                </a:ext>
              </a:extLst>
            </p:cNvPr>
            <p:cNvSpPr/>
            <p:nvPr/>
          </p:nvSpPr>
          <p:spPr>
            <a:xfrm>
              <a:off x="5640625" y="4289900"/>
              <a:ext cx="12375" cy="8700"/>
            </a:xfrm>
            <a:custGeom>
              <a:avLst/>
              <a:gdLst/>
              <a:ahLst/>
              <a:cxnLst/>
              <a:rect l="l" t="t" r="r" b="b"/>
              <a:pathLst>
                <a:path w="495" h="348" extrusionOk="0">
                  <a:moveTo>
                    <a:pt x="248" y="0"/>
                  </a:moveTo>
                  <a:cubicBezTo>
                    <a:pt x="93" y="0"/>
                    <a:pt x="0" y="232"/>
                    <a:pt x="169" y="325"/>
                  </a:cubicBezTo>
                  <a:cubicBezTo>
                    <a:pt x="197" y="341"/>
                    <a:pt x="224" y="348"/>
                    <a:pt x="249" y="348"/>
                  </a:cubicBezTo>
                  <a:cubicBezTo>
                    <a:pt x="397" y="348"/>
                    <a:pt x="495" y="112"/>
                    <a:pt x="327" y="20"/>
                  </a:cubicBezTo>
                  <a:cubicBezTo>
                    <a:pt x="299" y="7"/>
                    <a:pt x="273" y="0"/>
                    <a:pt x="248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37;p33">
              <a:extLst>
                <a:ext uri="{FF2B5EF4-FFF2-40B4-BE49-F238E27FC236}">
                  <a16:creationId xmlns:a16="http://schemas.microsoft.com/office/drawing/2014/main" id="{53C183F1-D8C4-7780-51B2-00C87CD0BAC6}"/>
                </a:ext>
              </a:extLst>
            </p:cNvPr>
            <p:cNvSpPr/>
            <p:nvPr/>
          </p:nvSpPr>
          <p:spPr>
            <a:xfrm>
              <a:off x="5693050" y="4288575"/>
              <a:ext cx="12375" cy="8550"/>
            </a:xfrm>
            <a:custGeom>
              <a:avLst/>
              <a:gdLst/>
              <a:ahLst/>
              <a:cxnLst/>
              <a:rect l="l" t="t" r="r" b="b"/>
              <a:pathLst>
                <a:path w="495" h="342" extrusionOk="0">
                  <a:moveTo>
                    <a:pt x="252" y="1"/>
                  </a:moveTo>
                  <a:cubicBezTo>
                    <a:pt x="98" y="1"/>
                    <a:pt x="0" y="235"/>
                    <a:pt x="168" y="319"/>
                  </a:cubicBezTo>
                  <a:cubicBezTo>
                    <a:pt x="197" y="335"/>
                    <a:pt x="225" y="342"/>
                    <a:pt x="252" y="342"/>
                  </a:cubicBezTo>
                  <a:cubicBezTo>
                    <a:pt x="404" y="342"/>
                    <a:pt x="495" y="108"/>
                    <a:pt x="336" y="24"/>
                  </a:cubicBezTo>
                  <a:cubicBezTo>
                    <a:pt x="307" y="8"/>
                    <a:pt x="279" y="1"/>
                    <a:pt x="252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38;p33">
              <a:extLst>
                <a:ext uri="{FF2B5EF4-FFF2-40B4-BE49-F238E27FC236}">
                  <a16:creationId xmlns:a16="http://schemas.microsoft.com/office/drawing/2014/main" id="{DCFA7BC4-92E2-1FE7-F2CA-8A190923612E}"/>
                </a:ext>
              </a:extLst>
            </p:cNvPr>
            <p:cNvSpPr/>
            <p:nvPr/>
          </p:nvSpPr>
          <p:spPr>
            <a:xfrm>
              <a:off x="5636975" y="4266850"/>
              <a:ext cx="18475" cy="11325"/>
            </a:xfrm>
            <a:custGeom>
              <a:avLst/>
              <a:gdLst/>
              <a:ahLst/>
              <a:cxnLst/>
              <a:rect l="l" t="t" r="r" b="b"/>
              <a:pathLst>
                <a:path w="739" h="453" extrusionOk="0">
                  <a:moveTo>
                    <a:pt x="408" y="0"/>
                  </a:moveTo>
                  <a:cubicBezTo>
                    <a:pt x="253" y="0"/>
                    <a:pt x="105" y="129"/>
                    <a:pt x="40" y="243"/>
                  </a:cubicBezTo>
                  <a:cubicBezTo>
                    <a:pt x="10" y="302"/>
                    <a:pt x="1" y="381"/>
                    <a:pt x="49" y="420"/>
                  </a:cubicBezTo>
                  <a:cubicBezTo>
                    <a:pt x="79" y="445"/>
                    <a:pt x="111" y="453"/>
                    <a:pt x="143" y="453"/>
                  </a:cubicBezTo>
                  <a:cubicBezTo>
                    <a:pt x="175" y="453"/>
                    <a:pt x="207" y="445"/>
                    <a:pt x="237" y="440"/>
                  </a:cubicBezTo>
                  <a:cubicBezTo>
                    <a:pt x="364" y="420"/>
                    <a:pt x="512" y="431"/>
                    <a:pt x="611" y="352"/>
                  </a:cubicBezTo>
                  <a:cubicBezTo>
                    <a:pt x="738" y="243"/>
                    <a:pt x="659" y="76"/>
                    <a:pt x="502" y="17"/>
                  </a:cubicBezTo>
                  <a:cubicBezTo>
                    <a:pt x="471" y="6"/>
                    <a:pt x="439" y="0"/>
                    <a:pt x="408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39;p33">
              <a:extLst>
                <a:ext uri="{FF2B5EF4-FFF2-40B4-BE49-F238E27FC236}">
                  <a16:creationId xmlns:a16="http://schemas.microsoft.com/office/drawing/2014/main" id="{D9013D61-07C4-3726-3FC1-A1BC68B01CAF}"/>
                </a:ext>
              </a:extLst>
            </p:cNvPr>
            <p:cNvSpPr/>
            <p:nvPr/>
          </p:nvSpPr>
          <p:spPr>
            <a:xfrm>
              <a:off x="5691825" y="4269325"/>
              <a:ext cx="16525" cy="8975"/>
            </a:xfrm>
            <a:custGeom>
              <a:avLst/>
              <a:gdLst/>
              <a:ahLst/>
              <a:cxnLst/>
              <a:rect l="l" t="t" r="r" b="b"/>
              <a:pathLst>
                <a:path w="661" h="359" extrusionOk="0">
                  <a:moveTo>
                    <a:pt x="241" y="1"/>
                  </a:moveTo>
                  <a:cubicBezTo>
                    <a:pt x="187" y="1"/>
                    <a:pt x="137" y="14"/>
                    <a:pt x="99" y="46"/>
                  </a:cubicBezTo>
                  <a:cubicBezTo>
                    <a:pt x="1" y="124"/>
                    <a:pt x="20" y="282"/>
                    <a:pt x="168" y="341"/>
                  </a:cubicBezTo>
                  <a:cubicBezTo>
                    <a:pt x="206" y="354"/>
                    <a:pt x="243" y="358"/>
                    <a:pt x="279" y="358"/>
                  </a:cubicBezTo>
                  <a:cubicBezTo>
                    <a:pt x="356" y="358"/>
                    <a:pt x="429" y="338"/>
                    <a:pt x="503" y="332"/>
                  </a:cubicBezTo>
                  <a:cubicBezTo>
                    <a:pt x="552" y="332"/>
                    <a:pt x="621" y="321"/>
                    <a:pt x="641" y="282"/>
                  </a:cubicBezTo>
                  <a:cubicBezTo>
                    <a:pt x="660" y="233"/>
                    <a:pt x="611" y="164"/>
                    <a:pt x="562" y="124"/>
                  </a:cubicBezTo>
                  <a:cubicBezTo>
                    <a:pt x="482" y="58"/>
                    <a:pt x="353" y="1"/>
                    <a:pt x="241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40;p33">
              <a:extLst>
                <a:ext uri="{FF2B5EF4-FFF2-40B4-BE49-F238E27FC236}">
                  <a16:creationId xmlns:a16="http://schemas.microsoft.com/office/drawing/2014/main" id="{4579A548-6277-C1FF-24B4-ECB43BBD6016}"/>
                </a:ext>
              </a:extLst>
            </p:cNvPr>
            <p:cNvSpPr/>
            <p:nvPr/>
          </p:nvSpPr>
          <p:spPr>
            <a:xfrm>
              <a:off x="5664050" y="4325625"/>
              <a:ext cx="17475" cy="10550"/>
            </a:xfrm>
            <a:custGeom>
              <a:avLst/>
              <a:gdLst/>
              <a:ahLst/>
              <a:cxnLst/>
              <a:rect l="l" t="t" r="r" b="b"/>
              <a:pathLst>
                <a:path w="699" h="422" extrusionOk="0">
                  <a:moveTo>
                    <a:pt x="81" y="0"/>
                  </a:moveTo>
                  <a:cubicBezTo>
                    <a:pt x="71" y="0"/>
                    <a:pt x="60" y="3"/>
                    <a:pt x="49" y="8"/>
                  </a:cubicBezTo>
                  <a:cubicBezTo>
                    <a:pt x="20" y="28"/>
                    <a:pt x="0" y="67"/>
                    <a:pt x="20" y="107"/>
                  </a:cubicBezTo>
                  <a:cubicBezTo>
                    <a:pt x="108" y="293"/>
                    <a:pt x="315" y="422"/>
                    <a:pt x="531" y="422"/>
                  </a:cubicBezTo>
                  <a:cubicBezTo>
                    <a:pt x="561" y="422"/>
                    <a:pt x="600" y="411"/>
                    <a:pt x="630" y="411"/>
                  </a:cubicBezTo>
                  <a:cubicBezTo>
                    <a:pt x="669" y="402"/>
                    <a:pt x="698" y="363"/>
                    <a:pt x="689" y="323"/>
                  </a:cubicBezTo>
                  <a:cubicBezTo>
                    <a:pt x="679" y="284"/>
                    <a:pt x="639" y="264"/>
                    <a:pt x="600" y="264"/>
                  </a:cubicBezTo>
                  <a:cubicBezTo>
                    <a:pt x="574" y="270"/>
                    <a:pt x="547" y="273"/>
                    <a:pt x="520" y="273"/>
                  </a:cubicBezTo>
                  <a:cubicBezTo>
                    <a:pt x="367" y="273"/>
                    <a:pt x="214" y="180"/>
                    <a:pt x="147" y="37"/>
                  </a:cubicBezTo>
                  <a:cubicBezTo>
                    <a:pt x="133" y="17"/>
                    <a:pt x="109" y="0"/>
                    <a:pt x="8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41;p33">
              <a:extLst>
                <a:ext uri="{FF2B5EF4-FFF2-40B4-BE49-F238E27FC236}">
                  <a16:creationId xmlns:a16="http://schemas.microsoft.com/office/drawing/2014/main" id="{50DEB209-23DC-BD07-6072-30A76BFA86A7}"/>
                </a:ext>
              </a:extLst>
            </p:cNvPr>
            <p:cNvSpPr/>
            <p:nvPr/>
          </p:nvSpPr>
          <p:spPr>
            <a:xfrm>
              <a:off x="5529950" y="4120975"/>
              <a:ext cx="201525" cy="154675"/>
            </a:xfrm>
            <a:custGeom>
              <a:avLst/>
              <a:gdLst/>
              <a:ahLst/>
              <a:cxnLst/>
              <a:rect l="l" t="t" r="r" b="b"/>
              <a:pathLst>
                <a:path w="8061" h="6187" extrusionOk="0">
                  <a:moveTo>
                    <a:pt x="5081" y="0"/>
                  </a:moveTo>
                  <a:cubicBezTo>
                    <a:pt x="4654" y="0"/>
                    <a:pt x="4222" y="111"/>
                    <a:pt x="3829" y="341"/>
                  </a:cubicBezTo>
                  <a:lnTo>
                    <a:pt x="1496" y="1709"/>
                  </a:lnTo>
                  <a:cubicBezTo>
                    <a:pt x="444" y="2329"/>
                    <a:pt x="0" y="3628"/>
                    <a:pt x="453" y="4770"/>
                  </a:cubicBezTo>
                  <a:lnTo>
                    <a:pt x="1014" y="6187"/>
                  </a:lnTo>
                  <a:lnTo>
                    <a:pt x="3711" y="3313"/>
                  </a:lnTo>
                  <a:lnTo>
                    <a:pt x="8060" y="2496"/>
                  </a:lnTo>
                  <a:lnTo>
                    <a:pt x="7165" y="1129"/>
                  </a:lnTo>
                  <a:cubicBezTo>
                    <a:pt x="6687" y="399"/>
                    <a:pt x="5893" y="0"/>
                    <a:pt x="5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42;p33">
              <a:extLst>
                <a:ext uri="{FF2B5EF4-FFF2-40B4-BE49-F238E27FC236}">
                  <a16:creationId xmlns:a16="http://schemas.microsoft.com/office/drawing/2014/main" id="{713FC072-DA6D-BDF2-DB34-ED450299786E}"/>
                </a:ext>
              </a:extLst>
            </p:cNvPr>
            <p:cNvSpPr/>
            <p:nvPr/>
          </p:nvSpPr>
          <p:spPr>
            <a:xfrm>
              <a:off x="5559475" y="4118600"/>
              <a:ext cx="203225" cy="142800"/>
            </a:xfrm>
            <a:custGeom>
              <a:avLst/>
              <a:gdLst/>
              <a:ahLst/>
              <a:cxnLst/>
              <a:rect l="l" t="t" r="r" b="b"/>
              <a:pathLst>
                <a:path w="8129" h="5712" extrusionOk="0">
                  <a:moveTo>
                    <a:pt x="5461" y="1"/>
                  </a:moveTo>
                  <a:cubicBezTo>
                    <a:pt x="4966" y="1"/>
                    <a:pt x="4469" y="84"/>
                    <a:pt x="3976" y="141"/>
                  </a:cubicBezTo>
                  <a:cubicBezTo>
                    <a:pt x="0" y="574"/>
                    <a:pt x="542" y="5711"/>
                    <a:pt x="542" y="5711"/>
                  </a:cubicBezTo>
                  <a:cubicBezTo>
                    <a:pt x="1890" y="3182"/>
                    <a:pt x="4606" y="2729"/>
                    <a:pt x="4606" y="2729"/>
                  </a:cubicBezTo>
                  <a:lnTo>
                    <a:pt x="6879" y="2591"/>
                  </a:lnTo>
                  <a:cubicBezTo>
                    <a:pt x="7401" y="1971"/>
                    <a:pt x="8129" y="1312"/>
                    <a:pt x="7293" y="594"/>
                  </a:cubicBezTo>
                  <a:cubicBezTo>
                    <a:pt x="6939" y="288"/>
                    <a:pt x="6486" y="121"/>
                    <a:pt x="6023" y="43"/>
                  </a:cubicBezTo>
                  <a:cubicBezTo>
                    <a:pt x="5836" y="13"/>
                    <a:pt x="5649" y="1"/>
                    <a:pt x="546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43;p33">
              <a:extLst>
                <a:ext uri="{FF2B5EF4-FFF2-40B4-BE49-F238E27FC236}">
                  <a16:creationId xmlns:a16="http://schemas.microsoft.com/office/drawing/2014/main" id="{1127A567-F3E0-DCA3-52B9-1633FE25BC33}"/>
                </a:ext>
              </a:extLst>
            </p:cNvPr>
            <p:cNvSpPr/>
            <p:nvPr/>
          </p:nvSpPr>
          <p:spPr>
            <a:xfrm>
              <a:off x="5563900" y="4179800"/>
              <a:ext cx="209150" cy="105275"/>
            </a:xfrm>
            <a:custGeom>
              <a:avLst/>
              <a:gdLst/>
              <a:ahLst/>
              <a:cxnLst/>
              <a:rect l="l" t="t" r="r" b="b"/>
              <a:pathLst>
                <a:path w="8366" h="4211" extrusionOk="0">
                  <a:moveTo>
                    <a:pt x="5973" y="0"/>
                  </a:moveTo>
                  <a:cubicBezTo>
                    <a:pt x="5219" y="0"/>
                    <a:pt x="4331" y="194"/>
                    <a:pt x="3366" y="438"/>
                  </a:cubicBezTo>
                  <a:cubicBezTo>
                    <a:pt x="79" y="1275"/>
                    <a:pt x="0" y="3883"/>
                    <a:pt x="896" y="4168"/>
                  </a:cubicBezTo>
                  <a:cubicBezTo>
                    <a:pt x="994" y="4197"/>
                    <a:pt x="1111" y="4211"/>
                    <a:pt x="1236" y="4211"/>
                  </a:cubicBezTo>
                  <a:cubicBezTo>
                    <a:pt x="1664" y="4211"/>
                    <a:pt x="2199" y="4056"/>
                    <a:pt x="2480" y="3843"/>
                  </a:cubicBezTo>
                  <a:cubicBezTo>
                    <a:pt x="3199" y="3292"/>
                    <a:pt x="3582" y="2328"/>
                    <a:pt x="3445" y="1413"/>
                  </a:cubicBezTo>
                  <a:lnTo>
                    <a:pt x="3445" y="1413"/>
                  </a:lnTo>
                  <a:cubicBezTo>
                    <a:pt x="3593" y="2082"/>
                    <a:pt x="3976" y="2682"/>
                    <a:pt x="4508" y="3095"/>
                  </a:cubicBezTo>
                  <a:cubicBezTo>
                    <a:pt x="4998" y="3477"/>
                    <a:pt x="5614" y="3690"/>
                    <a:pt x="6232" y="3690"/>
                  </a:cubicBezTo>
                  <a:cubicBezTo>
                    <a:pt x="6284" y="3690"/>
                    <a:pt x="6336" y="3689"/>
                    <a:pt x="6388" y="3686"/>
                  </a:cubicBezTo>
                  <a:cubicBezTo>
                    <a:pt x="6958" y="3657"/>
                    <a:pt x="7558" y="3430"/>
                    <a:pt x="7903" y="2968"/>
                  </a:cubicBezTo>
                  <a:cubicBezTo>
                    <a:pt x="8365" y="2347"/>
                    <a:pt x="8297" y="1422"/>
                    <a:pt x="7834" y="803"/>
                  </a:cubicBezTo>
                  <a:cubicBezTo>
                    <a:pt x="7406" y="213"/>
                    <a:pt x="6763" y="0"/>
                    <a:pt x="5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44;p33">
              <a:extLst>
                <a:ext uri="{FF2B5EF4-FFF2-40B4-BE49-F238E27FC236}">
                  <a16:creationId xmlns:a16="http://schemas.microsoft.com/office/drawing/2014/main" id="{990675B2-B35D-C80B-415E-39D0F241EB61}"/>
                </a:ext>
              </a:extLst>
            </p:cNvPr>
            <p:cNvSpPr/>
            <p:nvPr/>
          </p:nvSpPr>
          <p:spPr>
            <a:xfrm>
              <a:off x="5595150" y="4608750"/>
              <a:ext cx="231300" cy="743250"/>
            </a:xfrm>
            <a:custGeom>
              <a:avLst/>
              <a:gdLst/>
              <a:ahLst/>
              <a:cxnLst/>
              <a:rect l="l" t="t" r="r" b="b"/>
              <a:pathLst>
                <a:path w="9252" h="29730" extrusionOk="0">
                  <a:moveTo>
                    <a:pt x="5501" y="1"/>
                  </a:moveTo>
                  <a:lnTo>
                    <a:pt x="1792" y="679"/>
                  </a:lnTo>
                  <a:cubicBezTo>
                    <a:pt x="1792" y="679"/>
                    <a:pt x="1" y="955"/>
                    <a:pt x="1516" y="6692"/>
                  </a:cubicBezTo>
                  <a:cubicBezTo>
                    <a:pt x="2244" y="9418"/>
                    <a:pt x="3110" y="13059"/>
                    <a:pt x="3701" y="15471"/>
                  </a:cubicBezTo>
                  <a:cubicBezTo>
                    <a:pt x="4084" y="17045"/>
                    <a:pt x="4340" y="18649"/>
                    <a:pt x="4449" y="20273"/>
                  </a:cubicBezTo>
                  <a:cubicBezTo>
                    <a:pt x="4635" y="23068"/>
                    <a:pt x="3513" y="29209"/>
                    <a:pt x="5019" y="29661"/>
                  </a:cubicBezTo>
                  <a:lnTo>
                    <a:pt x="9251" y="29730"/>
                  </a:lnTo>
                  <a:cubicBezTo>
                    <a:pt x="8916" y="17606"/>
                    <a:pt x="8739" y="18314"/>
                    <a:pt x="8365" y="16514"/>
                  </a:cubicBezTo>
                  <a:cubicBezTo>
                    <a:pt x="8031" y="14860"/>
                    <a:pt x="5501" y="1"/>
                    <a:pt x="550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45;p33">
              <a:extLst>
                <a:ext uri="{FF2B5EF4-FFF2-40B4-BE49-F238E27FC236}">
                  <a16:creationId xmlns:a16="http://schemas.microsoft.com/office/drawing/2014/main" id="{CE9EE755-490A-3DFF-3E1A-2DEBAF149C8B}"/>
                </a:ext>
              </a:extLst>
            </p:cNvPr>
            <p:cNvSpPr/>
            <p:nvPr/>
          </p:nvSpPr>
          <p:spPr>
            <a:xfrm>
              <a:off x="5720625" y="5350275"/>
              <a:ext cx="164600" cy="87850"/>
            </a:xfrm>
            <a:custGeom>
              <a:avLst/>
              <a:gdLst/>
              <a:ahLst/>
              <a:cxnLst/>
              <a:rect l="l" t="t" r="r" b="b"/>
              <a:pathLst>
                <a:path w="6584" h="3514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1584"/>
                    <a:pt x="394" y="2765"/>
                    <a:pt x="620" y="3415"/>
                  </a:cubicBezTo>
                  <a:lnTo>
                    <a:pt x="6584" y="3513"/>
                  </a:lnTo>
                  <a:cubicBezTo>
                    <a:pt x="6181" y="2520"/>
                    <a:pt x="4901" y="2008"/>
                    <a:pt x="4478" y="1614"/>
                  </a:cubicBezTo>
                  <a:cubicBezTo>
                    <a:pt x="4222" y="1368"/>
                    <a:pt x="4163" y="895"/>
                    <a:pt x="4232" y="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46;p33">
              <a:extLst>
                <a:ext uri="{FF2B5EF4-FFF2-40B4-BE49-F238E27FC236}">
                  <a16:creationId xmlns:a16="http://schemas.microsoft.com/office/drawing/2014/main" id="{66E4206B-94E3-4D01-7807-4925E61D58D7}"/>
                </a:ext>
              </a:extLst>
            </p:cNvPr>
            <p:cNvSpPr/>
            <p:nvPr/>
          </p:nvSpPr>
          <p:spPr>
            <a:xfrm>
              <a:off x="5736125" y="5435625"/>
              <a:ext cx="152300" cy="16025"/>
            </a:xfrm>
            <a:custGeom>
              <a:avLst/>
              <a:gdLst/>
              <a:ahLst/>
              <a:cxnLst/>
              <a:rect l="l" t="t" r="r" b="b"/>
              <a:pathLst>
                <a:path w="6092" h="64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188"/>
                    <a:pt x="138" y="365"/>
                    <a:pt x="227" y="542"/>
                  </a:cubicBezTo>
                  <a:lnTo>
                    <a:pt x="6092" y="641"/>
                  </a:lnTo>
                  <a:cubicBezTo>
                    <a:pt x="6082" y="453"/>
                    <a:pt x="6042" y="267"/>
                    <a:pt x="5964" y="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47;p33">
              <a:extLst>
                <a:ext uri="{FF2B5EF4-FFF2-40B4-BE49-F238E27FC236}">
                  <a16:creationId xmlns:a16="http://schemas.microsoft.com/office/drawing/2014/main" id="{4E9E48A6-042E-4D68-2CC6-2598C2037C32}"/>
                </a:ext>
              </a:extLst>
            </p:cNvPr>
            <p:cNvSpPr/>
            <p:nvPr/>
          </p:nvSpPr>
          <p:spPr>
            <a:xfrm>
              <a:off x="5806250" y="5372975"/>
              <a:ext cx="23375" cy="12000"/>
            </a:xfrm>
            <a:custGeom>
              <a:avLst/>
              <a:gdLst/>
              <a:ahLst/>
              <a:cxnLst/>
              <a:rect l="l" t="t" r="r" b="b"/>
              <a:pathLst>
                <a:path w="935" h="480" extrusionOk="0">
                  <a:moveTo>
                    <a:pt x="819" y="1"/>
                  </a:moveTo>
                  <a:cubicBezTo>
                    <a:pt x="809" y="1"/>
                    <a:pt x="798" y="3"/>
                    <a:pt x="787" y="7"/>
                  </a:cubicBezTo>
                  <a:lnTo>
                    <a:pt x="79" y="283"/>
                  </a:lnTo>
                  <a:cubicBezTo>
                    <a:pt x="29" y="302"/>
                    <a:pt x="0" y="361"/>
                    <a:pt x="20" y="411"/>
                  </a:cubicBezTo>
                  <a:cubicBezTo>
                    <a:pt x="39" y="450"/>
                    <a:pt x="79" y="479"/>
                    <a:pt x="118" y="479"/>
                  </a:cubicBezTo>
                  <a:cubicBezTo>
                    <a:pt x="128" y="479"/>
                    <a:pt x="138" y="470"/>
                    <a:pt x="147" y="470"/>
                  </a:cubicBezTo>
                  <a:lnTo>
                    <a:pt x="856" y="194"/>
                  </a:lnTo>
                  <a:cubicBezTo>
                    <a:pt x="905" y="175"/>
                    <a:pt x="935" y="116"/>
                    <a:pt x="915" y="66"/>
                  </a:cubicBezTo>
                  <a:cubicBezTo>
                    <a:pt x="899" y="28"/>
                    <a:pt x="859" y="1"/>
                    <a:pt x="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48;p33">
              <a:extLst>
                <a:ext uri="{FF2B5EF4-FFF2-40B4-BE49-F238E27FC236}">
                  <a16:creationId xmlns:a16="http://schemas.microsoft.com/office/drawing/2014/main" id="{2CD6471B-F58F-11E1-ADA3-098CB69EE914}"/>
                </a:ext>
              </a:extLst>
            </p:cNvPr>
            <p:cNvSpPr/>
            <p:nvPr/>
          </p:nvSpPr>
          <p:spPr>
            <a:xfrm>
              <a:off x="5815100" y="5385500"/>
              <a:ext cx="20425" cy="16450"/>
            </a:xfrm>
            <a:custGeom>
              <a:avLst/>
              <a:gdLst/>
              <a:ahLst/>
              <a:cxnLst/>
              <a:rect l="l" t="t" r="r" b="b"/>
              <a:pathLst>
                <a:path w="817" h="658" extrusionOk="0">
                  <a:moveTo>
                    <a:pt x="703" y="1"/>
                  </a:moveTo>
                  <a:cubicBezTo>
                    <a:pt x="684" y="1"/>
                    <a:pt x="665" y="6"/>
                    <a:pt x="650" y="18"/>
                  </a:cubicBezTo>
                  <a:lnTo>
                    <a:pt x="49" y="481"/>
                  </a:lnTo>
                  <a:cubicBezTo>
                    <a:pt x="10" y="520"/>
                    <a:pt x="0" y="579"/>
                    <a:pt x="30" y="618"/>
                  </a:cubicBezTo>
                  <a:cubicBezTo>
                    <a:pt x="49" y="648"/>
                    <a:pt x="79" y="658"/>
                    <a:pt x="108" y="658"/>
                  </a:cubicBezTo>
                  <a:cubicBezTo>
                    <a:pt x="138" y="658"/>
                    <a:pt x="158" y="658"/>
                    <a:pt x="178" y="638"/>
                  </a:cubicBezTo>
                  <a:lnTo>
                    <a:pt x="768" y="175"/>
                  </a:lnTo>
                  <a:cubicBezTo>
                    <a:pt x="807" y="146"/>
                    <a:pt x="817" y="77"/>
                    <a:pt x="788" y="37"/>
                  </a:cubicBezTo>
                  <a:cubicBezTo>
                    <a:pt x="764" y="14"/>
                    <a:pt x="733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49;p33">
              <a:extLst>
                <a:ext uri="{FF2B5EF4-FFF2-40B4-BE49-F238E27FC236}">
                  <a16:creationId xmlns:a16="http://schemas.microsoft.com/office/drawing/2014/main" id="{BF2A0B8B-BC80-FD7F-FC5C-1BDDE59ED9FC}"/>
                </a:ext>
              </a:extLst>
            </p:cNvPr>
            <p:cNvSpPr/>
            <p:nvPr/>
          </p:nvSpPr>
          <p:spPr>
            <a:xfrm>
              <a:off x="5464000" y="4616125"/>
              <a:ext cx="212100" cy="749650"/>
            </a:xfrm>
            <a:custGeom>
              <a:avLst/>
              <a:gdLst/>
              <a:ahLst/>
              <a:cxnLst/>
              <a:rect l="l" t="t" r="r" b="b"/>
              <a:pathLst>
                <a:path w="8484" h="29986" extrusionOk="0">
                  <a:moveTo>
                    <a:pt x="4713" y="0"/>
                  </a:moveTo>
                  <a:cubicBezTo>
                    <a:pt x="4557" y="0"/>
                    <a:pt x="2923" y="135"/>
                    <a:pt x="3101" y="5797"/>
                  </a:cubicBezTo>
                  <a:cubicBezTo>
                    <a:pt x="3200" y="8611"/>
                    <a:pt x="3229" y="12361"/>
                    <a:pt x="3259" y="14831"/>
                  </a:cubicBezTo>
                  <a:cubicBezTo>
                    <a:pt x="3278" y="16455"/>
                    <a:pt x="3170" y="18078"/>
                    <a:pt x="2914" y="19683"/>
                  </a:cubicBezTo>
                  <a:cubicBezTo>
                    <a:pt x="2471" y="22448"/>
                    <a:pt x="1" y="28185"/>
                    <a:pt x="1359" y="28962"/>
                  </a:cubicBezTo>
                  <a:lnTo>
                    <a:pt x="5473" y="29986"/>
                  </a:lnTo>
                  <a:cubicBezTo>
                    <a:pt x="7864" y="18088"/>
                    <a:pt x="7539" y="18747"/>
                    <a:pt x="7578" y="16908"/>
                  </a:cubicBezTo>
                  <a:cubicBezTo>
                    <a:pt x="7618" y="15215"/>
                    <a:pt x="8484" y="168"/>
                    <a:pt x="8484" y="168"/>
                  </a:cubicBezTo>
                  <a:lnTo>
                    <a:pt x="4725" y="1"/>
                  </a:lnTo>
                  <a:cubicBezTo>
                    <a:pt x="4725" y="1"/>
                    <a:pt x="4721" y="0"/>
                    <a:pt x="4713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750;p33">
              <a:extLst>
                <a:ext uri="{FF2B5EF4-FFF2-40B4-BE49-F238E27FC236}">
                  <a16:creationId xmlns:a16="http://schemas.microsoft.com/office/drawing/2014/main" id="{902D584D-1F40-B63A-C43C-F52EF418DB42}"/>
                </a:ext>
              </a:extLst>
            </p:cNvPr>
            <p:cNvSpPr/>
            <p:nvPr/>
          </p:nvSpPr>
          <p:spPr>
            <a:xfrm>
              <a:off x="5659125" y="4618325"/>
              <a:ext cx="18950" cy="275350"/>
            </a:xfrm>
            <a:custGeom>
              <a:avLst/>
              <a:gdLst/>
              <a:ahLst/>
              <a:cxnLst/>
              <a:rect l="l" t="t" r="r" b="b"/>
              <a:pathLst>
                <a:path w="758" h="11014" extrusionOk="0">
                  <a:moveTo>
                    <a:pt x="689" y="1"/>
                  </a:moveTo>
                  <a:cubicBezTo>
                    <a:pt x="639" y="1"/>
                    <a:pt x="610" y="31"/>
                    <a:pt x="610" y="70"/>
                  </a:cubicBezTo>
                  <a:cubicBezTo>
                    <a:pt x="610" y="129"/>
                    <a:pt x="256" y="6142"/>
                    <a:pt x="0" y="10944"/>
                  </a:cubicBezTo>
                  <a:cubicBezTo>
                    <a:pt x="0" y="10983"/>
                    <a:pt x="29" y="11013"/>
                    <a:pt x="69" y="11013"/>
                  </a:cubicBezTo>
                  <a:cubicBezTo>
                    <a:pt x="108" y="11013"/>
                    <a:pt x="138" y="10983"/>
                    <a:pt x="138" y="10944"/>
                  </a:cubicBezTo>
                  <a:cubicBezTo>
                    <a:pt x="403" y="6152"/>
                    <a:pt x="748" y="139"/>
                    <a:pt x="748" y="80"/>
                  </a:cubicBezTo>
                  <a:cubicBezTo>
                    <a:pt x="758" y="40"/>
                    <a:pt x="728" y="11"/>
                    <a:pt x="689" y="1"/>
                  </a:cubicBezTo>
                  <a:close/>
                </a:path>
              </a:pathLst>
            </a:custGeom>
            <a:solidFill>
              <a:srgbClr val="334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751;p33">
              <a:extLst>
                <a:ext uri="{FF2B5EF4-FFF2-40B4-BE49-F238E27FC236}">
                  <a16:creationId xmlns:a16="http://schemas.microsoft.com/office/drawing/2014/main" id="{AD88479C-37F3-3905-F4F7-34E41BFCE8E8}"/>
                </a:ext>
              </a:extLst>
            </p:cNvPr>
            <p:cNvSpPr/>
            <p:nvPr/>
          </p:nvSpPr>
          <p:spPr>
            <a:xfrm>
              <a:off x="5490575" y="5340175"/>
              <a:ext cx="148400" cy="122550"/>
            </a:xfrm>
            <a:custGeom>
              <a:avLst/>
              <a:gdLst/>
              <a:ahLst/>
              <a:cxnLst/>
              <a:rect l="l" t="t" r="r" b="b"/>
              <a:pathLst>
                <a:path w="5936" h="4902" extrusionOk="0">
                  <a:moveTo>
                    <a:pt x="296" y="0"/>
                  </a:moveTo>
                  <a:cubicBezTo>
                    <a:pt x="1" y="1555"/>
                    <a:pt x="60" y="2786"/>
                    <a:pt x="139" y="3464"/>
                  </a:cubicBezTo>
                  <a:lnTo>
                    <a:pt x="5935" y="4901"/>
                  </a:lnTo>
                  <a:cubicBezTo>
                    <a:pt x="5758" y="3838"/>
                    <a:pt x="4626" y="3051"/>
                    <a:pt x="4302" y="2569"/>
                  </a:cubicBezTo>
                  <a:cubicBezTo>
                    <a:pt x="4105" y="2274"/>
                    <a:pt x="4154" y="1811"/>
                    <a:pt x="4410" y="1024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752;p33">
              <a:extLst>
                <a:ext uri="{FF2B5EF4-FFF2-40B4-BE49-F238E27FC236}">
                  <a16:creationId xmlns:a16="http://schemas.microsoft.com/office/drawing/2014/main" id="{92208D45-2CAF-C575-E3B7-D87AB0750246}"/>
                </a:ext>
              </a:extLst>
            </p:cNvPr>
            <p:cNvSpPr/>
            <p:nvPr/>
          </p:nvSpPr>
          <p:spPr>
            <a:xfrm>
              <a:off x="5494025" y="5426775"/>
              <a:ext cx="145675" cy="49975"/>
            </a:xfrm>
            <a:custGeom>
              <a:avLst/>
              <a:gdLst/>
              <a:ahLst/>
              <a:cxnLst/>
              <a:rect l="l" t="t" r="r" b="b"/>
              <a:pathLst>
                <a:path w="5827" h="1999" extrusionOk="0">
                  <a:moveTo>
                    <a:pt x="1" y="0"/>
                  </a:moveTo>
                  <a:cubicBezTo>
                    <a:pt x="30" y="197"/>
                    <a:pt x="60" y="394"/>
                    <a:pt x="99" y="581"/>
                  </a:cubicBezTo>
                  <a:lnTo>
                    <a:pt x="5797" y="1998"/>
                  </a:lnTo>
                  <a:cubicBezTo>
                    <a:pt x="5826" y="1811"/>
                    <a:pt x="5826" y="1625"/>
                    <a:pt x="5797" y="14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753;p33">
              <a:extLst>
                <a:ext uri="{FF2B5EF4-FFF2-40B4-BE49-F238E27FC236}">
                  <a16:creationId xmlns:a16="http://schemas.microsoft.com/office/drawing/2014/main" id="{B668332B-B78F-FD21-2A30-39A266FF91B6}"/>
                </a:ext>
              </a:extLst>
            </p:cNvPr>
            <p:cNvSpPr/>
            <p:nvPr/>
          </p:nvSpPr>
          <p:spPr>
            <a:xfrm>
              <a:off x="5574475" y="5386150"/>
              <a:ext cx="24150" cy="7675"/>
            </a:xfrm>
            <a:custGeom>
              <a:avLst/>
              <a:gdLst/>
              <a:ahLst/>
              <a:cxnLst/>
              <a:rect l="l" t="t" r="r" b="b"/>
              <a:pathLst>
                <a:path w="966" h="307" extrusionOk="0">
                  <a:moveTo>
                    <a:pt x="863" y="0"/>
                  </a:moveTo>
                  <a:cubicBezTo>
                    <a:pt x="858" y="0"/>
                    <a:pt x="853" y="1"/>
                    <a:pt x="847" y="2"/>
                  </a:cubicBezTo>
                  <a:lnTo>
                    <a:pt x="89" y="110"/>
                  </a:lnTo>
                  <a:cubicBezTo>
                    <a:pt x="40" y="120"/>
                    <a:pt x="1" y="169"/>
                    <a:pt x="10" y="219"/>
                  </a:cubicBezTo>
                  <a:cubicBezTo>
                    <a:pt x="21" y="267"/>
                    <a:pt x="60" y="307"/>
                    <a:pt x="109" y="307"/>
                  </a:cubicBezTo>
                  <a:lnTo>
                    <a:pt x="119" y="307"/>
                  </a:lnTo>
                  <a:lnTo>
                    <a:pt x="867" y="199"/>
                  </a:lnTo>
                  <a:cubicBezTo>
                    <a:pt x="926" y="189"/>
                    <a:pt x="965" y="140"/>
                    <a:pt x="955" y="81"/>
                  </a:cubicBezTo>
                  <a:cubicBezTo>
                    <a:pt x="947" y="36"/>
                    <a:pt x="906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754;p33">
              <a:extLst>
                <a:ext uri="{FF2B5EF4-FFF2-40B4-BE49-F238E27FC236}">
                  <a16:creationId xmlns:a16="http://schemas.microsoft.com/office/drawing/2014/main" id="{13450FEC-127D-84B8-7518-C1D54D0E3BEB}"/>
                </a:ext>
              </a:extLst>
            </p:cNvPr>
            <p:cNvSpPr/>
            <p:nvPr/>
          </p:nvSpPr>
          <p:spPr>
            <a:xfrm>
              <a:off x="5578925" y="5399525"/>
              <a:ext cx="22875" cy="13000"/>
            </a:xfrm>
            <a:custGeom>
              <a:avLst/>
              <a:gdLst/>
              <a:ahLst/>
              <a:cxnLst/>
              <a:rect l="l" t="t" r="r" b="b"/>
              <a:pathLst>
                <a:path w="915" h="520" extrusionOk="0">
                  <a:moveTo>
                    <a:pt x="797" y="0"/>
                  </a:moveTo>
                  <a:cubicBezTo>
                    <a:pt x="784" y="0"/>
                    <a:pt x="770" y="3"/>
                    <a:pt x="757" y="8"/>
                  </a:cubicBezTo>
                  <a:lnTo>
                    <a:pt x="79" y="333"/>
                  </a:lnTo>
                  <a:cubicBezTo>
                    <a:pt x="29" y="353"/>
                    <a:pt x="0" y="412"/>
                    <a:pt x="29" y="461"/>
                  </a:cubicBezTo>
                  <a:cubicBezTo>
                    <a:pt x="49" y="500"/>
                    <a:pt x="79" y="520"/>
                    <a:pt x="118" y="520"/>
                  </a:cubicBezTo>
                  <a:cubicBezTo>
                    <a:pt x="128" y="520"/>
                    <a:pt x="147" y="520"/>
                    <a:pt x="158" y="510"/>
                  </a:cubicBezTo>
                  <a:lnTo>
                    <a:pt x="846" y="195"/>
                  </a:lnTo>
                  <a:cubicBezTo>
                    <a:pt x="895" y="165"/>
                    <a:pt x="915" y="106"/>
                    <a:pt x="886" y="57"/>
                  </a:cubicBezTo>
                  <a:cubicBezTo>
                    <a:pt x="871" y="21"/>
                    <a:pt x="835" y="0"/>
                    <a:pt x="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755;p33">
              <a:extLst>
                <a:ext uri="{FF2B5EF4-FFF2-40B4-BE49-F238E27FC236}">
                  <a16:creationId xmlns:a16="http://schemas.microsoft.com/office/drawing/2014/main" id="{B29C9E5A-4E20-E3D1-D4E7-0F7F9FE112E4}"/>
                </a:ext>
              </a:extLst>
            </p:cNvPr>
            <p:cNvSpPr/>
            <p:nvPr/>
          </p:nvSpPr>
          <p:spPr>
            <a:xfrm>
              <a:off x="5528475" y="4391850"/>
              <a:ext cx="227600" cy="355200"/>
            </a:xfrm>
            <a:custGeom>
              <a:avLst/>
              <a:gdLst/>
              <a:ahLst/>
              <a:cxnLst/>
              <a:rect l="l" t="t" r="r" b="b"/>
              <a:pathLst>
                <a:path w="9104" h="14208" extrusionOk="0">
                  <a:moveTo>
                    <a:pt x="3900" y="1"/>
                  </a:moveTo>
                  <a:cubicBezTo>
                    <a:pt x="3181" y="1"/>
                    <a:pt x="2491" y="14"/>
                    <a:pt x="2077" y="56"/>
                  </a:cubicBezTo>
                  <a:cubicBezTo>
                    <a:pt x="591" y="213"/>
                    <a:pt x="0" y="843"/>
                    <a:pt x="0" y="843"/>
                  </a:cubicBezTo>
                  <a:lnTo>
                    <a:pt x="227" y="14207"/>
                  </a:lnTo>
                  <a:lnTo>
                    <a:pt x="9104" y="13695"/>
                  </a:lnTo>
                  <a:lnTo>
                    <a:pt x="9104" y="734"/>
                  </a:lnTo>
                  <a:cubicBezTo>
                    <a:pt x="9104" y="734"/>
                    <a:pt x="7912" y="242"/>
                    <a:pt x="6624" y="46"/>
                  </a:cubicBezTo>
                  <a:cubicBezTo>
                    <a:pt x="6624" y="46"/>
                    <a:pt x="5214" y="1"/>
                    <a:pt x="3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756;p33">
              <a:extLst>
                <a:ext uri="{FF2B5EF4-FFF2-40B4-BE49-F238E27FC236}">
                  <a16:creationId xmlns:a16="http://schemas.microsoft.com/office/drawing/2014/main" id="{9D70CC65-DBF2-583C-BE2E-542F4EBA9637}"/>
                </a:ext>
              </a:extLst>
            </p:cNvPr>
            <p:cNvSpPr/>
            <p:nvPr/>
          </p:nvSpPr>
          <p:spPr>
            <a:xfrm>
              <a:off x="5666725" y="4393225"/>
              <a:ext cx="89350" cy="326000"/>
            </a:xfrm>
            <a:custGeom>
              <a:avLst/>
              <a:gdLst/>
              <a:ahLst/>
              <a:cxnLst/>
              <a:rect l="l" t="t" r="r" b="b"/>
              <a:pathLst>
                <a:path w="3574" h="13040" extrusionOk="0">
                  <a:moveTo>
                    <a:pt x="1094" y="1"/>
                  </a:moveTo>
                  <a:cubicBezTo>
                    <a:pt x="1094" y="1"/>
                    <a:pt x="1664" y="1674"/>
                    <a:pt x="1" y="1792"/>
                  </a:cubicBezTo>
                  <a:lnTo>
                    <a:pt x="375" y="13040"/>
                  </a:lnTo>
                  <a:lnTo>
                    <a:pt x="3574" y="13040"/>
                  </a:lnTo>
                  <a:lnTo>
                    <a:pt x="3574" y="679"/>
                  </a:lnTo>
                  <a:cubicBezTo>
                    <a:pt x="3574" y="679"/>
                    <a:pt x="2382" y="187"/>
                    <a:pt x="1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757;p33">
              <a:extLst>
                <a:ext uri="{FF2B5EF4-FFF2-40B4-BE49-F238E27FC236}">
                  <a16:creationId xmlns:a16="http://schemas.microsoft.com/office/drawing/2014/main" id="{B27E00E4-2680-F0D5-7FE2-6ACAA25585D2}"/>
                </a:ext>
              </a:extLst>
            </p:cNvPr>
            <p:cNvSpPr/>
            <p:nvPr/>
          </p:nvSpPr>
          <p:spPr>
            <a:xfrm>
              <a:off x="5528475" y="4392475"/>
              <a:ext cx="118375" cy="326750"/>
            </a:xfrm>
            <a:custGeom>
              <a:avLst/>
              <a:gdLst/>
              <a:ahLst/>
              <a:cxnLst/>
              <a:rect l="l" t="t" r="r" b="b"/>
              <a:pathLst>
                <a:path w="4735" h="13070" extrusionOk="0">
                  <a:moveTo>
                    <a:pt x="2510" y="1"/>
                  </a:moveTo>
                  <a:cubicBezTo>
                    <a:pt x="2342" y="11"/>
                    <a:pt x="2195" y="21"/>
                    <a:pt x="2077" y="31"/>
                  </a:cubicBezTo>
                  <a:cubicBezTo>
                    <a:pt x="591" y="188"/>
                    <a:pt x="0" y="818"/>
                    <a:pt x="0" y="818"/>
                  </a:cubicBezTo>
                  <a:lnTo>
                    <a:pt x="0" y="13070"/>
                  </a:lnTo>
                  <a:lnTo>
                    <a:pt x="4734" y="13070"/>
                  </a:lnTo>
                  <a:lnTo>
                    <a:pt x="4596" y="1871"/>
                  </a:lnTo>
                  <a:cubicBezTo>
                    <a:pt x="3908" y="1812"/>
                    <a:pt x="2923" y="1457"/>
                    <a:pt x="2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758;p33">
              <a:extLst>
                <a:ext uri="{FF2B5EF4-FFF2-40B4-BE49-F238E27FC236}">
                  <a16:creationId xmlns:a16="http://schemas.microsoft.com/office/drawing/2014/main" id="{5F88F0A8-F7B0-A869-73EC-B73DFCEDA5A0}"/>
                </a:ext>
              </a:extLst>
            </p:cNvPr>
            <p:cNvSpPr/>
            <p:nvPr/>
          </p:nvSpPr>
          <p:spPr>
            <a:xfrm>
              <a:off x="5604000" y="4379200"/>
              <a:ext cx="76800" cy="19950"/>
            </a:xfrm>
            <a:custGeom>
              <a:avLst/>
              <a:gdLst/>
              <a:ahLst/>
              <a:cxnLst/>
              <a:rect l="l" t="t" r="r" b="b"/>
              <a:pathLst>
                <a:path w="3072" h="798" extrusionOk="0">
                  <a:moveTo>
                    <a:pt x="1" y="0"/>
                  </a:moveTo>
                  <a:lnTo>
                    <a:pt x="1" y="798"/>
                  </a:lnTo>
                  <a:lnTo>
                    <a:pt x="3071" y="798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759;p33">
              <a:extLst>
                <a:ext uri="{FF2B5EF4-FFF2-40B4-BE49-F238E27FC236}">
                  <a16:creationId xmlns:a16="http://schemas.microsoft.com/office/drawing/2014/main" id="{FB99831C-B00E-F1BE-F153-A119249022AD}"/>
                </a:ext>
              </a:extLst>
            </p:cNvPr>
            <p:cNvSpPr/>
            <p:nvPr/>
          </p:nvSpPr>
          <p:spPr>
            <a:xfrm>
              <a:off x="5407675" y="4403150"/>
              <a:ext cx="189500" cy="293200"/>
            </a:xfrm>
            <a:custGeom>
              <a:avLst/>
              <a:gdLst/>
              <a:ahLst/>
              <a:cxnLst/>
              <a:rect l="l" t="t" r="r" b="b"/>
              <a:pathLst>
                <a:path w="7580" h="11728" extrusionOk="0">
                  <a:moveTo>
                    <a:pt x="5817" y="0"/>
                  </a:moveTo>
                  <a:cubicBezTo>
                    <a:pt x="5511" y="0"/>
                    <a:pt x="5174" y="117"/>
                    <a:pt x="4832" y="391"/>
                  </a:cubicBezTo>
                  <a:cubicBezTo>
                    <a:pt x="3583" y="1395"/>
                    <a:pt x="2470" y="2418"/>
                    <a:pt x="1526" y="3727"/>
                  </a:cubicBezTo>
                  <a:cubicBezTo>
                    <a:pt x="1152" y="4239"/>
                    <a:pt x="699" y="4750"/>
                    <a:pt x="394" y="5321"/>
                  </a:cubicBezTo>
                  <a:cubicBezTo>
                    <a:pt x="148" y="5784"/>
                    <a:pt x="1" y="6276"/>
                    <a:pt x="69" y="6837"/>
                  </a:cubicBezTo>
                  <a:cubicBezTo>
                    <a:pt x="217" y="7969"/>
                    <a:pt x="1093" y="8903"/>
                    <a:pt x="1910" y="9622"/>
                  </a:cubicBezTo>
                  <a:cubicBezTo>
                    <a:pt x="2103" y="9796"/>
                    <a:pt x="4456" y="11727"/>
                    <a:pt x="4954" y="11727"/>
                  </a:cubicBezTo>
                  <a:cubicBezTo>
                    <a:pt x="4988" y="11727"/>
                    <a:pt x="5014" y="11718"/>
                    <a:pt x="5029" y="11698"/>
                  </a:cubicBezTo>
                  <a:lnTo>
                    <a:pt x="6505" y="9760"/>
                  </a:lnTo>
                  <a:cubicBezTo>
                    <a:pt x="6505" y="9760"/>
                    <a:pt x="5029" y="7772"/>
                    <a:pt x="3111" y="6847"/>
                  </a:cubicBezTo>
                  <a:cubicBezTo>
                    <a:pt x="3111" y="6847"/>
                    <a:pt x="4764" y="5095"/>
                    <a:pt x="5541" y="4179"/>
                  </a:cubicBezTo>
                  <a:cubicBezTo>
                    <a:pt x="5994" y="3648"/>
                    <a:pt x="6437" y="3117"/>
                    <a:pt x="6830" y="2536"/>
                  </a:cubicBezTo>
                  <a:cubicBezTo>
                    <a:pt x="7580" y="1420"/>
                    <a:pt x="6885" y="0"/>
                    <a:pt x="5817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760;p33">
              <a:extLst>
                <a:ext uri="{FF2B5EF4-FFF2-40B4-BE49-F238E27FC236}">
                  <a16:creationId xmlns:a16="http://schemas.microsoft.com/office/drawing/2014/main" id="{071C24FE-A292-47FD-D798-5001E9B73D56}"/>
                </a:ext>
              </a:extLst>
            </p:cNvPr>
            <p:cNvSpPr/>
            <p:nvPr/>
          </p:nvSpPr>
          <p:spPr>
            <a:xfrm>
              <a:off x="5407675" y="4403150"/>
              <a:ext cx="189500" cy="293200"/>
            </a:xfrm>
            <a:custGeom>
              <a:avLst/>
              <a:gdLst/>
              <a:ahLst/>
              <a:cxnLst/>
              <a:rect l="l" t="t" r="r" b="b"/>
              <a:pathLst>
                <a:path w="7580" h="11728" extrusionOk="0">
                  <a:moveTo>
                    <a:pt x="5817" y="0"/>
                  </a:moveTo>
                  <a:cubicBezTo>
                    <a:pt x="5511" y="0"/>
                    <a:pt x="5174" y="117"/>
                    <a:pt x="4832" y="391"/>
                  </a:cubicBezTo>
                  <a:cubicBezTo>
                    <a:pt x="3583" y="1395"/>
                    <a:pt x="2470" y="2418"/>
                    <a:pt x="1526" y="3727"/>
                  </a:cubicBezTo>
                  <a:cubicBezTo>
                    <a:pt x="1152" y="4239"/>
                    <a:pt x="699" y="4750"/>
                    <a:pt x="394" y="5321"/>
                  </a:cubicBezTo>
                  <a:cubicBezTo>
                    <a:pt x="148" y="5784"/>
                    <a:pt x="1" y="6276"/>
                    <a:pt x="69" y="6837"/>
                  </a:cubicBezTo>
                  <a:cubicBezTo>
                    <a:pt x="217" y="7969"/>
                    <a:pt x="1093" y="8903"/>
                    <a:pt x="1910" y="9622"/>
                  </a:cubicBezTo>
                  <a:cubicBezTo>
                    <a:pt x="2103" y="9796"/>
                    <a:pt x="4456" y="11727"/>
                    <a:pt x="4954" y="11727"/>
                  </a:cubicBezTo>
                  <a:cubicBezTo>
                    <a:pt x="4988" y="11727"/>
                    <a:pt x="5014" y="11718"/>
                    <a:pt x="5029" y="11698"/>
                  </a:cubicBezTo>
                  <a:lnTo>
                    <a:pt x="6505" y="9760"/>
                  </a:lnTo>
                  <a:cubicBezTo>
                    <a:pt x="6505" y="9760"/>
                    <a:pt x="5029" y="7772"/>
                    <a:pt x="3111" y="6847"/>
                  </a:cubicBezTo>
                  <a:cubicBezTo>
                    <a:pt x="3111" y="6847"/>
                    <a:pt x="4764" y="5095"/>
                    <a:pt x="5541" y="4179"/>
                  </a:cubicBezTo>
                  <a:cubicBezTo>
                    <a:pt x="5994" y="3648"/>
                    <a:pt x="6437" y="3117"/>
                    <a:pt x="6830" y="2536"/>
                  </a:cubicBezTo>
                  <a:cubicBezTo>
                    <a:pt x="7580" y="1420"/>
                    <a:pt x="6885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761;p33">
              <a:extLst>
                <a:ext uri="{FF2B5EF4-FFF2-40B4-BE49-F238E27FC236}">
                  <a16:creationId xmlns:a16="http://schemas.microsoft.com/office/drawing/2014/main" id="{2AD9F014-BDFC-CEB4-8140-9A0CF438B39A}"/>
                </a:ext>
              </a:extLst>
            </p:cNvPr>
            <p:cNvSpPr/>
            <p:nvPr/>
          </p:nvSpPr>
          <p:spPr>
            <a:xfrm>
              <a:off x="5533400" y="4634375"/>
              <a:ext cx="88850" cy="85000"/>
            </a:xfrm>
            <a:custGeom>
              <a:avLst/>
              <a:gdLst/>
              <a:ahLst/>
              <a:cxnLst/>
              <a:rect l="l" t="t" r="r" b="b"/>
              <a:pathLst>
                <a:path w="3554" h="3400" extrusionOk="0">
                  <a:moveTo>
                    <a:pt x="2289" y="1"/>
                  </a:moveTo>
                  <a:cubicBezTo>
                    <a:pt x="2092" y="1"/>
                    <a:pt x="1597" y="75"/>
                    <a:pt x="1270" y="570"/>
                  </a:cubicBezTo>
                  <a:lnTo>
                    <a:pt x="0" y="2341"/>
                  </a:lnTo>
                  <a:cubicBezTo>
                    <a:pt x="0" y="2341"/>
                    <a:pt x="266" y="2932"/>
                    <a:pt x="1181" y="3148"/>
                  </a:cubicBezTo>
                  <a:lnTo>
                    <a:pt x="1939" y="3384"/>
                  </a:lnTo>
                  <a:cubicBezTo>
                    <a:pt x="1969" y="3394"/>
                    <a:pt x="2000" y="3399"/>
                    <a:pt x="2032" y="3399"/>
                  </a:cubicBezTo>
                  <a:cubicBezTo>
                    <a:pt x="2123" y="3399"/>
                    <a:pt x="2215" y="3357"/>
                    <a:pt x="2274" y="3276"/>
                  </a:cubicBezTo>
                  <a:cubicBezTo>
                    <a:pt x="2392" y="3109"/>
                    <a:pt x="2303" y="2882"/>
                    <a:pt x="2116" y="2823"/>
                  </a:cubicBezTo>
                  <a:lnTo>
                    <a:pt x="1546" y="2646"/>
                  </a:lnTo>
                  <a:cubicBezTo>
                    <a:pt x="1467" y="2626"/>
                    <a:pt x="1417" y="2538"/>
                    <a:pt x="1457" y="2459"/>
                  </a:cubicBezTo>
                  <a:cubicBezTo>
                    <a:pt x="1472" y="2396"/>
                    <a:pt x="1533" y="2364"/>
                    <a:pt x="1591" y="2364"/>
                  </a:cubicBezTo>
                  <a:cubicBezTo>
                    <a:pt x="1606" y="2364"/>
                    <a:pt x="1620" y="2366"/>
                    <a:pt x="1634" y="2370"/>
                  </a:cubicBezTo>
                  <a:cubicBezTo>
                    <a:pt x="1900" y="2469"/>
                    <a:pt x="2510" y="2656"/>
                    <a:pt x="2510" y="2656"/>
                  </a:cubicBezTo>
                  <a:cubicBezTo>
                    <a:pt x="2545" y="2668"/>
                    <a:pt x="2580" y="2673"/>
                    <a:pt x="2615" y="2673"/>
                  </a:cubicBezTo>
                  <a:cubicBezTo>
                    <a:pt x="2758" y="2673"/>
                    <a:pt x="2893" y="2580"/>
                    <a:pt x="2933" y="2429"/>
                  </a:cubicBezTo>
                  <a:cubicBezTo>
                    <a:pt x="2992" y="2252"/>
                    <a:pt x="2893" y="2066"/>
                    <a:pt x="2707" y="2007"/>
                  </a:cubicBezTo>
                  <a:cubicBezTo>
                    <a:pt x="2707" y="2007"/>
                    <a:pt x="2156" y="1829"/>
                    <a:pt x="1890" y="1751"/>
                  </a:cubicBezTo>
                  <a:cubicBezTo>
                    <a:pt x="1811" y="1731"/>
                    <a:pt x="1771" y="1652"/>
                    <a:pt x="1801" y="1574"/>
                  </a:cubicBezTo>
                  <a:cubicBezTo>
                    <a:pt x="1824" y="1528"/>
                    <a:pt x="1870" y="1494"/>
                    <a:pt x="1921" y="1494"/>
                  </a:cubicBezTo>
                  <a:cubicBezTo>
                    <a:pt x="1936" y="1494"/>
                    <a:pt x="1952" y="1497"/>
                    <a:pt x="1968" y="1504"/>
                  </a:cubicBezTo>
                  <a:cubicBezTo>
                    <a:pt x="2244" y="1603"/>
                    <a:pt x="2874" y="1810"/>
                    <a:pt x="2874" y="1810"/>
                  </a:cubicBezTo>
                  <a:cubicBezTo>
                    <a:pt x="2906" y="1818"/>
                    <a:pt x="2938" y="1822"/>
                    <a:pt x="2970" y="1822"/>
                  </a:cubicBezTo>
                  <a:cubicBezTo>
                    <a:pt x="3122" y="1822"/>
                    <a:pt x="3258" y="1730"/>
                    <a:pt x="3307" y="1583"/>
                  </a:cubicBezTo>
                  <a:cubicBezTo>
                    <a:pt x="3366" y="1406"/>
                    <a:pt x="3258" y="1209"/>
                    <a:pt x="3081" y="1150"/>
                  </a:cubicBezTo>
                  <a:cubicBezTo>
                    <a:pt x="3081" y="1150"/>
                    <a:pt x="2530" y="983"/>
                    <a:pt x="2244" y="904"/>
                  </a:cubicBezTo>
                  <a:cubicBezTo>
                    <a:pt x="2165" y="885"/>
                    <a:pt x="2116" y="786"/>
                    <a:pt x="2145" y="708"/>
                  </a:cubicBezTo>
                  <a:cubicBezTo>
                    <a:pt x="2169" y="646"/>
                    <a:pt x="2221" y="609"/>
                    <a:pt x="2281" y="609"/>
                  </a:cubicBezTo>
                  <a:cubicBezTo>
                    <a:pt x="2298" y="609"/>
                    <a:pt x="2315" y="612"/>
                    <a:pt x="2333" y="619"/>
                  </a:cubicBezTo>
                  <a:lnTo>
                    <a:pt x="3070" y="845"/>
                  </a:lnTo>
                  <a:cubicBezTo>
                    <a:pt x="3103" y="856"/>
                    <a:pt x="3137" y="861"/>
                    <a:pt x="3170" y="861"/>
                  </a:cubicBezTo>
                  <a:cubicBezTo>
                    <a:pt x="3316" y="861"/>
                    <a:pt x="3454" y="763"/>
                    <a:pt x="3494" y="619"/>
                  </a:cubicBezTo>
                  <a:cubicBezTo>
                    <a:pt x="3553" y="441"/>
                    <a:pt x="3405" y="304"/>
                    <a:pt x="3297" y="245"/>
                  </a:cubicBezTo>
                  <a:cubicBezTo>
                    <a:pt x="2913" y="78"/>
                    <a:pt x="2372" y="8"/>
                    <a:pt x="2372" y="8"/>
                  </a:cubicBezTo>
                  <a:cubicBezTo>
                    <a:pt x="2365" y="5"/>
                    <a:pt x="2335" y="1"/>
                    <a:pt x="2289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762;p33">
              <a:extLst>
                <a:ext uri="{FF2B5EF4-FFF2-40B4-BE49-F238E27FC236}">
                  <a16:creationId xmlns:a16="http://schemas.microsoft.com/office/drawing/2014/main" id="{B5F8FAC6-29A7-943B-A431-2398BC44469C}"/>
                </a:ext>
              </a:extLst>
            </p:cNvPr>
            <p:cNvSpPr/>
            <p:nvPr/>
          </p:nvSpPr>
          <p:spPr>
            <a:xfrm>
              <a:off x="5590225" y="4257925"/>
              <a:ext cx="39150" cy="41850"/>
            </a:xfrm>
            <a:custGeom>
              <a:avLst/>
              <a:gdLst/>
              <a:ahLst/>
              <a:cxnLst/>
              <a:rect l="l" t="t" r="r" b="b"/>
              <a:pathLst>
                <a:path w="1566" h="1674" extrusionOk="0">
                  <a:moveTo>
                    <a:pt x="1" y="0"/>
                  </a:moveTo>
                  <a:lnTo>
                    <a:pt x="906" y="1673"/>
                  </a:lnTo>
                  <a:lnTo>
                    <a:pt x="1457" y="246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763;p33">
              <a:extLst>
                <a:ext uri="{FF2B5EF4-FFF2-40B4-BE49-F238E27FC236}">
                  <a16:creationId xmlns:a16="http://schemas.microsoft.com/office/drawing/2014/main" id="{2C332049-DE8D-E586-B7CA-6D71258F4866}"/>
                </a:ext>
              </a:extLst>
            </p:cNvPr>
            <p:cNvSpPr/>
            <p:nvPr/>
          </p:nvSpPr>
          <p:spPr>
            <a:xfrm>
              <a:off x="5571525" y="4279275"/>
              <a:ext cx="45800" cy="35825"/>
            </a:xfrm>
            <a:custGeom>
              <a:avLst/>
              <a:gdLst/>
              <a:ahLst/>
              <a:cxnLst/>
              <a:rect l="l" t="t" r="r" b="b"/>
              <a:pathLst>
                <a:path w="1832" h="1433" extrusionOk="0">
                  <a:moveTo>
                    <a:pt x="727" y="1"/>
                  </a:moveTo>
                  <a:cubicBezTo>
                    <a:pt x="505" y="1"/>
                    <a:pt x="307" y="88"/>
                    <a:pt x="198" y="258"/>
                  </a:cubicBezTo>
                  <a:cubicBezTo>
                    <a:pt x="1" y="563"/>
                    <a:pt x="168" y="1016"/>
                    <a:pt x="572" y="1272"/>
                  </a:cubicBezTo>
                  <a:cubicBezTo>
                    <a:pt x="744" y="1379"/>
                    <a:pt x="933" y="1432"/>
                    <a:pt x="1108" y="1432"/>
                  </a:cubicBezTo>
                  <a:cubicBezTo>
                    <a:pt x="1332" y="1432"/>
                    <a:pt x="1533" y="1345"/>
                    <a:pt x="1644" y="1173"/>
                  </a:cubicBezTo>
                  <a:cubicBezTo>
                    <a:pt x="1831" y="878"/>
                    <a:pt x="1674" y="426"/>
                    <a:pt x="1270" y="170"/>
                  </a:cubicBezTo>
                  <a:cubicBezTo>
                    <a:pt x="1095" y="56"/>
                    <a:pt x="904" y="1"/>
                    <a:pt x="72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764;p33">
              <a:extLst>
                <a:ext uri="{FF2B5EF4-FFF2-40B4-BE49-F238E27FC236}">
                  <a16:creationId xmlns:a16="http://schemas.microsoft.com/office/drawing/2014/main" id="{DBEACB37-956B-ACB0-3382-664F36705CAF}"/>
                </a:ext>
              </a:extLst>
            </p:cNvPr>
            <p:cNvSpPr/>
            <p:nvPr/>
          </p:nvSpPr>
          <p:spPr>
            <a:xfrm>
              <a:off x="5861100" y="4454250"/>
              <a:ext cx="26850" cy="42575"/>
            </a:xfrm>
            <a:custGeom>
              <a:avLst/>
              <a:gdLst/>
              <a:ahLst/>
              <a:cxnLst/>
              <a:rect l="l" t="t" r="r" b="b"/>
              <a:pathLst>
                <a:path w="1074" h="1703" extrusionOk="0">
                  <a:moveTo>
                    <a:pt x="375" y="0"/>
                  </a:moveTo>
                  <a:cubicBezTo>
                    <a:pt x="350" y="0"/>
                    <a:pt x="328" y="13"/>
                    <a:pt x="315" y="40"/>
                  </a:cubicBezTo>
                  <a:cubicBezTo>
                    <a:pt x="306" y="59"/>
                    <a:pt x="0" y="679"/>
                    <a:pt x="945" y="1673"/>
                  </a:cubicBezTo>
                  <a:cubicBezTo>
                    <a:pt x="955" y="1693"/>
                    <a:pt x="975" y="1702"/>
                    <a:pt x="995" y="1702"/>
                  </a:cubicBezTo>
                  <a:cubicBezTo>
                    <a:pt x="1014" y="1702"/>
                    <a:pt x="1034" y="1693"/>
                    <a:pt x="1043" y="1683"/>
                  </a:cubicBezTo>
                  <a:cubicBezTo>
                    <a:pt x="1073" y="1654"/>
                    <a:pt x="1073" y="1604"/>
                    <a:pt x="1043" y="1575"/>
                  </a:cubicBezTo>
                  <a:cubicBezTo>
                    <a:pt x="177" y="659"/>
                    <a:pt x="443" y="108"/>
                    <a:pt x="443" y="108"/>
                  </a:cubicBezTo>
                  <a:cubicBezTo>
                    <a:pt x="463" y="69"/>
                    <a:pt x="443" y="29"/>
                    <a:pt x="414" y="10"/>
                  </a:cubicBezTo>
                  <a:cubicBezTo>
                    <a:pt x="401" y="3"/>
                    <a:pt x="388" y="0"/>
                    <a:pt x="375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765;p33">
              <a:extLst>
                <a:ext uri="{FF2B5EF4-FFF2-40B4-BE49-F238E27FC236}">
                  <a16:creationId xmlns:a16="http://schemas.microsoft.com/office/drawing/2014/main" id="{AC0A849C-E2E4-AAB7-57B0-94B737C6B966}"/>
                </a:ext>
              </a:extLst>
            </p:cNvPr>
            <p:cNvSpPr/>
            <p:nvPr/>
          </p:nvSpPr>
          <p:spPr>
            <a:xfrm>
              <a:off x="5458375" y="4568175"/>
              <a:ext cx="29050" cy="7875"/>
            </a:xfrm>
            <a:custGeom>
              <a:avLst/>
              <a:gdLst/>
              <a:ahLst/>
              <a:cxnLst/>
              <a:rect l="l" t="t" r="r" b="b"/>
              <a:pathLst>
                <a:path w="1162" h="315" extrusionOk="0">
                  <a:moveTo>
                    <a:pt x="633" y="1"/>
                  </a:moveTo>
                  <a:cubicBezTo>
                    <a:pt x="335" y="1"/>
                    <a:pt x="68" y="141"/>
                    <a:pt x="49" y="147"/>
                  </a:cubicBezTo>
                  <a:cubicBezTo>
                    <a:pt x="20" y="167"/>
                    <a:pt x="0" y="216"/>
                    <a:pt x="20" y="246"/>
                  </a:cubicBezTo>
                  <a:cubicBezTo>
                    <a:pt x="33" y="272"/>
                    <a:pt x="59" y="285"/>
                    <a:pt x="83" y="285"/>
                  </a:cubicBezTo>
                  <a:cubicBezTo>
                    <a:pt x="96" y="285"/>
                    <a:pt x="108" y="282"/>
                    <a:pt x="118" y="275"/>
                  </a:cubicBezTo>
                  <a:cubicBezTo>
                    <a:pt x="124" y="275"/>
                    <a:pt x="370" y="141"/>
                    <a:pt x="633" y="141"/>
                  </a:cubicBezTo>
                  <a:cubicBezTo>
                    <a:pt x="772" y="141"/>
                    <a:pt x="917" y="178"/>
                    <a:pt x="1033" y="295"/>
                  </a:cubicBezTo>
                  <a:cubicBezTo>
                    <a:pt x="1053" y="314"/>
                    <a:pt x="1072" y="314"/>
                    <a:pt x="1083" y="314"/>
                  </a:cubicBezTo>
                  <a:cubicBezTo>
                    <a:pt x="1102" y="314"/>
                    <a:pt x="1122" y="314"/>
                    <a:pt x="1142" y="295"/>
                  </a:cubicBezTo>
                  <a:cubicBezTo>
                    <a:pt x="1161" y="265"/>
                    <a:pt x="1161" y="226"/>
                    <a:pt x="1142" y="196"/>
                  </a:cubicBezTo>
                  <a:cubicBezTo>
                    <a:pt x="990" y="48"/>
                    <a:pt x="806" y="1"/>
                    <a:pt x="633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" y="288402"/>
            <a:ext cx="9143974" cy="49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945947" y="2808985"/>
            <a:ext cx="1714989" cy="202534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9043" y="1215929"/>
            <a:ext cx="6831225" cy="316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public double linearSumRecursion(int n) {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if ( n == 1 ) {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//base case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     return cars.get(0).getCarPricePerDay();}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//recursive case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else if ( n &gt; 0 ) {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     return linearSumRecursion(n - 1) + cars.get(n -1).getCarPricePerDay();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} else {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     return -1;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     } //else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}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 </a:t>
            </a:r>
          </a:p>
          <a:p>
            <a:pPr>
              <a:lnSpc>
                <a:spcPts val="1920"/>
              </a:lnSpc>
            </a:pPr>
            <a:r>
              <a:rPr lang="en-US" sz="1600">
                <a:solidFill>
                  <a:srgbClr val="001445"/>
                </a:solidFill>
                <a:latin typeface="Arimo"/>
              </a:rPr>
              <a:t>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4219592" y="1714806"/>
            <a:ext cx="1269935" cy="356989"/>
            <a:chOff x="0" y="0"/>
            <a:chExt cx="3386493" cy="951971"/>
          </a:xfrm>
        </p:grpSpPr>
        <p:sp>
          <p:nvSpPr>
            <p:cNvPr id="6" name="Freeform 6"/>
            <p:cNvSpPr/>
            <p:nvPr/>
          </p:nvSpPr>
          <p:spPr>
            <a:xfrm>
              <a:off x="33909" y="33909"/>
              <a:ext cx="3318764" cy="884174"/>
            </a:xfrm>
            <a:custGeom>
              <a:avLst/>
              <a:gdLst/>
              <a:ahLst/>
              <a:cxnLst/>
              <a:rect l="l" t="t" r="r" b="b"/>
              <a:pathLst>
                <a:path w="3318764" h="884174">
                  <a:moveTo>
                    <a:pt x="0" y="220980"/>
                  </a:moveTo>
                  <a:lnTo>
                    <a:pt x="29210" y="220980"/>
                  </a:lnTo>
                  <a:lnTo>
                    <a:pt x="29210" y="663194"/>
                  </a:lnTo>
                  <a:lnTo>
                    <a:pt x="0" y="663194"/>
                  </a:lnTo>
                  <a:close/>
                  <a:moveTo>
                    <a:pt x="58293" y="220980"/>
                  </a:moveTo>
                  <a:lnTo>
                    <a:pt x="116586" y="220980"/>
                  </a:lnTo>
                  <a:lnTo>
                    <a:pt x="116586" y="663194"/>
                  </a:lnTo>
                  <a:lnTo>
                    <a:pt x="58293" y="663194"/>
                  </a:lnTo>
                  <a:close/>
                  <a:moveTo>
                    <a:pt x="145796" y="220980"/>
                  </a:moveTo>
                  <a:lnTo>
                    <a:pt x="2852293" y="220980"/>
                  </a:lnTo>
                  <a:lnTo>
                    <a:pt x="2852293" y="0"/>
                  </a:lnTo>
                  <a:lnTo>
                    <a:pt x="3318764" y="442087"/>
                  </a:lnTo>
                  <a:lnTo>
                    <a:pt x="2852293" y="884174"/>
                  </a:lnTo>
                  <a:lnTo>
                    <a:pt x="2852293" y="663194"/>
                  </a:lnTo>
                  <a:lnTo>
                    <a:pt x="145669" y="663194"/>
                  </a:lnTo>
                  <a:close/>
                </a:path>
              </a:pathLst>
            </a:custGeom>
            <a:solidFill>
              <a:srgbClr val="7F81CD"/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-2540"/>
              <a:ext cx="3386455" cy="957199"/>
            </a:xfrm>
            <a:custGeom>
              <a:avLst/>
              <a:gdLst/>
              <a:ahLst/>
              <a:cxnLst/>
              <a:rect l="l" t="t" r="r" b="b"/>
              <a:pathLst>
                <a:path w="3386455" h="957199">
                  <a:moveTo>
                    <a:pt x="33909" y="223647"/>
                  </a:moveTo>
                  <a:lnTo>
                    <a:pt x="63119" y="223647"/>
                  </a:lnTo>
                  <a:cubicBezTo>
                    <a:pt x="81788" y="223647"/>
                    <a:pt x="97028" y="238760"/>
                    <a:pt x="97028" y="257556"/>
                  </a:cubicBezTo>
                  <a:lnTo>
                    <a:pt x="97028" y="699643"/>
                  </a:lnTo>
                  <a:cubicBezTo>
                    <a:pt x="97028" y="718312"/>
                    <a:pt x="81915" y="733552"/>
                    <a:pt x="63119" y="733552"/>
                  </a:cubicBezTo>
                  <a:lnTo>
                    <a:pt x="33909" y="733552"/>
                  </a:lnTo>
                  <a:cubicBezTo>
                    <a:pt x="15113" y="733425"/>
                    <a:pt x="0" y="718312"/>
                    <a:pt x="0" y="699643"/>
                  </a:cubicBezTo>
                  <a:lnTo>
                    <a:pt x="0" y="257429"/>
                  </a:lnTo>
                  <a:cubicBezTo>
                    <a:pt x="0" y="238760"/>
                    <a:pt x="15113" y="223520"/>
                    <a:pt x="33909" y="223520"/>
                  </a:cubicBezTo>
                  <a:moveTo>
                    <a:pt x="33909" y="291211"/>
                  </a:moveTo>
                  <a:lnTo>
                    <a:pt x="33909" y="257429"/>
                  </a:lnTo>
                  <a:lnTo>
                    <a:pt x="67691" y="257429"/>
                  </a:lnTo>
                  <a:lnTo>
                    <a:pt x="67691" y="699643"/>
                  </a:lnTo>
                  <a:lnTo>
                    <a:pt x="33909" y="699643"/>
                  </a:lnTo>
                  <a:lnTo>
                    <a:pt x="33909" y="665734"/>
                  </a:lnTo>
                  <a:lnTo>
                    <a:pt x="63119" y="665734"/>
                  </a:lnTo>
                  <a:lnTo>
                    <a:pt x="63119" y="699643"/>
                  </a:lnTo>
                  <a:lnTo>
                    <a:pt x="29210" y="699643"/>
                  </a:lnTo>
                  <a:lnTo>
                    <a:pt x="29210" y="257429"/>
                  </a:lnTo>
                  <a:lnTo>
                    <a:pt x="62992" y="257429"/>
                  </a:lnTo>
                  <a:lnTo>
                    <a:pt x="62992" y="291338"/>
                  </a:lnTo>
                  <a:lnTo>
                    <a:pt x="33909" y="291338"/>
                  </a:lnTo>
                  <a:close/>
                  <a:moveTo>
                    <a:pt x="92202" y="223520"/>
                  </a:moveTo>
                  <a:lnTo>
                    <a:pt x="150495" y="223520"/>
                  </a:lnTo>
                  <a:cubicBezTo>
                    <a:pt x="169164" y="223520"/>
                    <a:pt x="184404" y="238633"/>
                    <a:pt x="184404" y="257429"/>
                  </a:cubicBezTo>
                  <a:lnTo>
                    <a:pt x="184404" y="699643"/>
                  </a:lnTo>
                  <a:cubicBezTo>
                    <a:pt x="184404" y="718312"/>
                    <a:pt x="169291" y="733552"/>
                    <a:pt x="150495" y="733552"/>
                  </a:cubicBezTo>
                  <a:lnTo>
                    <a:pt x="92202" y="733552"/>
                  </a:lnTo>
                  <a:cubicBezTo>
                    <a:pt x="73533" y="733552"/>
                    <a:pt x="58293" y="718439"/>
                    <a:pt x="58293" y="699643"/>
                  </a:cubicBezTo>
                  <a:lnTo>
                    <a:pt x="58293" y="257429"/>
                  </a:lnTo>
                  <a:cubicBezTo>
                    <a:pt x="58293" y="238760"/>
                    <a:pt x="73406" y="223520"/>
                    <a:pt x="92202" y="223520"/>
                  </a:cubicBezTo>
                  <a:moveTo>
                    <a:pt x="92202" y="291211"/>
                  </a:moveTo>
                  <a:lnTo>
                    <a:pt x="92202" y="257429"/>
                  </a:lnTo>
                  <a:lnTo>
                    <a:pt x="125984" y="257429"/>
                  </a:lnTo>
                  <a:lnTo>
                    <a:pt x="125984" y="699643"/>
                  </a:lnTo>
                  <a:lnTo>
                    <a:pt x="92202" y="699643"/>
                  </a:lnTo>
                  <a:lnTo>
                    <a:pt x="92202" y="665734"/>
                  </a:lnTo>
                  <a:lnTo>
                    <a:pt x="150495" y="665734"/>
                  </a:lnTo>
                  <a:lnTo>
                    <a:pt x="150495" y="699643"/>
                  </a:lnTo>
                  <a:lnTo>
                    <a:pt x="116586" y="699643"/>
                  </a:lnTo>
                  <a:lnTo>
                    <a:pt x="116586" y="257429"/>
                  </a:lnTo>
                  <a:lnTo>
                    <a:pt x="150495" y="257429"/>
                  </a:lnTo>
                  <a:lnTo>
                    <a:pt x="150495" y="291338"/>
                  </a:lnTo>
                  <a:lnTo>
                    <a:pt x="92202" y="291338"/>
                  </a:lnTo>
                  <a:close/>
                  <a:moveTo>
                    <a:pt x="179705" y="223520"/>
                  </a:moveTo>
                  <a:lnTo>
                    <a:pt x="2886202" y="223520"/>
                  </a:lnTo>
                  <a:lnTo>
                    <a:pt x="2886202" y="257429"/>
                  </a:lnTo>
                  <a:lnTo>
                    <a:pt x="2852293" y="257429"/>
                  </a:lnTo>
                  <a:lnTo>
                    <a:pt x="2852293" y="36449"/>
                  </a:lnTo>
                  <a:cubicBezTo>
                    <a:pt x="2852293" y="22860"/>
                    <a:pt x="2860294" y="10668"/>
                    <a:pt x="2872740" y="5334"/>
                  </a:cubicBezTo>
                  <a:cubicBezTo>
                    <a:pt x="2885186" y="0"/>
                    <a:pt x="2899537" y="2540"/>
                    <a:pt x="2909443" y="11811"/>
                  </a:cubicBezTo>
                  <a:lnTo>
                    <a:pt x="3375914" y="453898"/>
                  </a:lnTo>
                  <a:cubicBezTo>
                    <a:pt x="3382645" y="460248"/>
                    <a:pt x="3386455" y="469138"/>
                    <a:pt x="3386455" y="478536"/>
                  </a:cubicBezTo>
                  <a:cubicBezTo>
                    <a:pt x="3386455" y="487934"/>
                    <a:pt x="3382645" y="496697"/>
                    <a:pt x="3375914" y="503174"/>
                  </a:cubicBezTo>
                  <a:lnTo>
                    <a:pt x="2909443" y="945261"/>
                  </a:lnTo>
                  <a:cubicBezTo>
                    <a:pt x="2899664" y="954532"/>
                    <a:pt x="2885186" y="957199"/>
                    <a:pt x="2872740" y="951738"/>
                  </a:cubicBezTo>
                  <a:cubicBezTo>
                    <a:pt x="2860294" y="946277"/>
                    <a:pt x="2852293" y="934212"/>
                    <a:pt x="2852293" y="920623"/>
                  </a:cubicBezTo>
                  <a:lnTo>
                    <a:pt x="2852293" y="699643"/>
                  </a:lnTo>
                  <a:lnTo>
                    <a:pt x="2886202" y="699643"/>
                  </a:lnTo>
                  <a:lnTo>
                    <a:pt x="2886202" y="733552"/>
                  </a:lnTo>
                  <a:lnTo>
                    <a:pt x="179578" y="733552"/>
                  </a:lnTo>
                  <a:cubicBezTo>
                    <a:pt x="160909" y="733552"/>
                    <a:pt x="145669" y="718439"/>
                    <a:pt x="145669" y="699643"/>
                  </a:cubicBezTo>
                  <a:lnTo>
                    <a:pt x="145669" y="257429"/>
                  </a:lnTo>
                  <a:cubicBezTo>
                    <a:pt x="145669" y="238760"/>
                    <a:pt x="160782" y="223520"/>
                    <a:pt x="179578" y="223520"/>
                  </a:cubicBezTo>
                  <a:moveTo>
                    <a:pt x="179578" y="291211"/>
                  </a:moveTo>
                  <a:lnTo>
                    <a:pt x="179578" y="257429"/>
                  </a:lnTo>
                  <a:lnTo>
                    <a:pt x="213487" y="257429"/>
                  </a:lnTo>
                  <a:lnTo>
                    <a:pt x="213487" y="699643"/>
                  </a:lnTo>
                  <a:lnTo>
                    <a:pt x="179578" y="699643"/>
                  </a:lnTo>
                  <a:lnTo>
                    <a:pt x="179578" y="665734"/>
                  </a:lnTo>
                  <a:lnTo>
                    <a:pt x="2886202" y="665734"/>
                  </a:lnTo>
                  <a:cubicBezTo>
                    <a:pt x="2904871" y="665734"/>
                    <a:pt x="2920111" y="680847"/>
                    <a:pt x="2920111" y="699643"/>
                  </a:cubicBezTo>
                  <a:lnTo>
                    <a:pt x="2920111" y="920623"/>
                  </a:lnTo>
                  <a:lnTo>
                    <a:pt x="2886202" y="920623"/>
                  </a:lnTo>
                  <a:lnTo>
                    <a:pt x="2862961" y="895985"/>
                  </a:lnTo>
                  <a:lnTo>
                    <a:pt x="3329432" y="453898"/>
                  </a:lnTo>
                  <a:lnTo>
                    <a:pt x="3352673" y="478536"/>
                  </a:lnTo>
                  <a:lnTo>
                    <a:pt x="3329432" y="503174"/>
                  </a:lnTo>
                  <a:lnTo>
                    <a:pt x="2862834" y="60960"/>
                  </a:lnTo>
                  <a:lnTo>
                    <a:pt x="2886075" y="36322"/>
                  </a:lnTo>
                  <a:lnTo>
                    <a:pt x="2919984" y="36322"/>
                  </a:lnTo>
                  <a:lnTo>
                    <a:pt x="2919984" y="257429"/>
                  </a:lnTo>
                  <a:cubicBezTo>
                    <a:pt x="2919984" y="276098"/>
                    <a:pt x="2904871" y="291338"/>
                    <a:pt x="2886075" y="291338"/>
                  </a:cubicBezTo>
                  <a:lnTo>
                    <a:pt x="179578" y="291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644939" y="604838"/>
            <a:ext cx="2710658" cy="203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80"/>
              </a:lnSpc>
            </a:pPr>
            <a:endParaRPr sz="700"/>
          </a:p>
          <a:p>
            <a:pPr algn="just">
              <a:lnSpc>
                <a:spcPts val="1580"/>
              </a:lnSpc>
            </a:pPr>
            <a:r>
              <a:rPr lang="en-US" sz="1317">
                <a:solidFill>
                  <a:srgbClr val="FFDC92"/>
                </a:solidFill>
              </a:rPr>
              <a:t>Input: Integer n such that 0 ≤ n ≤ |A|.</a:t>
            </a:r>
          </a:p>
          <a:p>
            <a:pPr algn="just">
              <a:lnSpc>
                <a:spcPts val="1580"/>
              </a:lnSpc>
            </a:pPr>
            <a:r>
              <a:rPr lang="en-US" sz="1317">
                <a:solidFill>
                  <a:srgbClr val="FFDC92"/>
                </a:solidFill>
              </a:rPr>
              <a:t>Output: total sum of of all the cars price per day.</a:t>
            </a:r>
          </a:p>
          <a:p>
            <a:pPr algn="just">
              <a:lnSpc>
                <a:spcPts val="1580"/>
              </a:lnSpc>
            </a:pPr>
            <a:r>
              <a:rPr lang="en-US" sz="1317">
                <a:solidFill>
                  <a:srgbClr val="FFDC92"/>
                </a:solidFill>
              </a:rPr>
              <a:t>base case :Is when n == 0, that means we reached the end of the array.  </a:t>
            </a:r>
          </a:p>
          <a:p>
            <a:pPr algn="just">
              <a:lnSpc>
                <a:spcPts val="1580"/>
              </a:lnSpc>
            </a:pPr>
            <a:r>
              <a:rPr lang="en-US" sz="1317">
                <a:solidFill>
                  <a:srgbClr val="FFDC92"/>
                </a:solidFill>
              </a:rPr>
              <a:t>recursive case : summing  the price of the  next car In the index with the price of the car in the current index.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" y="288402"/>
            <a:ext cx="9143974" cy="49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83915" y="169899"/>
            <a:ext cx="2614057" cy="240185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3915" y="2644595"/>
            <a:ext cx="2580606" cy="23541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133366" y="169899"/>
            <a:ext cx="2614057" cy="240185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138118" y="2644595"/>
            <a:ext cx="2609304" cy="23974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020346" y="169899"/>
            <a:ext cx="2609304" cy="23974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5987160" y="2747152"/>
            <a:ext cx="2675677" cy="80515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67549" y="2932890"/>
            <a:ext cx="10434042" cy="1539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8000">
                <a:solidFill>
                  <a:srgbClr val="FFFFFF"/>
                </a:solidFill>
                <a:latin typeface="Anton"/>
              </a:rPr>
              <a:t> </a:t>
            </a:r>
          </a:p>
          <a:p>
            <a:pPr algn="ctr">
              <a:lnSpc>
                <a:spcPts val="4224"/>
              </a:lnSpc>
            </a:pPr>
            <a:r>
              <a:rPr lang="en-US" sz="4400">
                <a:solidFill>
                  <a:srgbClr val="FFC54A"/>
                </a:solidFill>
                <a:latin typeface="Anton"/>
              </a:rPr>
              <a:t>readme.md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" name="Google Shape;4270;p26"/>
          <p:cNvSpPr/>
          <p:nvPr/>
        </p:nvSpPr>
        <p:spPr>
          <a:xfrm rot="-10521406" flipH="1">
            <a:off x="-204490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1" name="Google Shape;4271;p26"/>
          <p:cNvSpPr/>
          <p:nvPr/>
        </p:nvSpPr>
        <p:spPr>
          <a:xfrm rot="278594" flipH="1">
            <a:off x="7020911" y="2046538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2" name="Google Shape;427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Used Data Structure :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273" name="Google Shape;4273;p26"/>
          <p:cNvSpPr/>
          <p:nvPr/>
        </p:nvSpPr>
        <p:spPr>
          <a:xfrm rot="-278594">
            <a:off x="-224484" y="1456018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4" name="Google Shape;4274;p26"/>
          <p:cNvSpPr txBox="1">
            <a:spLocks noGrp="1"/>
          </p:cNvSpPr>
          <p:nvPr>
            <p:ph type="title" idx="2"/>
          </p:nvPr>
        </p:nvSpPr>
        <p:spPr>
          <a:xfrm>
            <a:off x="100871" y="1460550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01</a:t>
            </a:r>
            <a:endParaRPr dirty="0"/>
          </a:p>
        </p:txBody>
      </p:sp>
      <p:sp>
        <p:nvSpPr>
          <p:cNvPr id="4275" name="Google Shape;4275;p26"/>
          <p:cNvSpPr txBox="1">
            <a:spLocks noGrp="1"/>
          </p:cNvSpPr>
          <p:nvPr>
            <p:ph type="subTitle" idx="1"/>
          </p:nvPr>
        </p:nvSpPr>
        <p:spPr>
          <a:xfrm>
            <a:off x="2056470" y="1386665"/>
            <a:ext cx="2081700" cy="546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bg1"/>
                </a:solidFill>
              </a:rPr>
              <a:t>1</a:t>
            </a:r>
            <a:r>
              <a:rPr lang="pt-BR" sz="3200" dirty="0">
                <a:solidFill>
                  <a:schemeClr val="dk2"/>
                </a:solidFill>
              </a:rPr>
              <a:t> Array List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4277" name="Google Shape;4277;p26"/>
          <p:cNvSpPr txBox="1">
            <a:spLocks noGrp="1"/>
          </p:cNvSpPr>
          <p:nvPr>
            <p:ph type="title" idx="4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4278" name="Google Shape;4278;p26"/>
          <p:cNvSpPr txBox="1">
            <a:spLocks noGrp="1"/>
          </p:cNvSpPr>
          <p:nvPr>
            <p:ph type="subTitle" idx="5"/>
          </p:nvPr>
        </p:nvSpPr>
        <p:spPr>
          <a:xfrm>
            <a:off x="2160000" y="3258475"/>
            <a:ext cx="2081700" cy="461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1 </a:t>
            </a:r>
            <a:r>
              <a:rPr lang="en-US" sz="3200" dirty="0">
                <a:solidFill>
                  <a:schemeClr val="dk2"/>
                </a:solidFill>
              </a:rPr>
              <a:t>Queue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4279" name="Google Shape;4279;p26"/>
          <p:cNvSpPr txBox="1">
            <a:spLocks noGrp="1"/>
          </p:cNvSpPr>
          <p:nvPr>
            <p:ph type="subTitle" idx="6"/>
          </p:nvPr>
        </p:nvSpPr>
        <p:spPr>
          <a:xfrm>
            <a:off x="2112503" y="192088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Employees</a:t>
            </a:r>
            <a:endParaRPr dirty="0"/>
          </a:p>
        </p:txBody>
      </p:sp>
      <p:sp>
        <p:nvSpPr>
          <p:cNvPr id="4280" name="Google Shape;4280;p26"/>
          <p:cNvSpPr txBox="1">
            <a:spLocks noGrp="1"/>
          </p:cNvSpPr>
          <p:nvPr>
            <p:ph type="title" idx="7"/>
          </p:nvPr>
        </p:nvSpPr>
        <p:spPr>
          <a:xfrm>
            <a:off x="7013672" y="1933237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02</a:t>
            </a:r>
            <a:endParaRPr dirty="0"/>
          </a:p>
        </p:txBody>
      </p:sp>
      <p:sp>
        <p:nvSpPr>
          <p:cNvPr id="4281" name="Google Shape;4281;p26"/>
          <p:cNvSpPr txBox="1">
            <a:spLocks noGrp="1"/>
          </p:cNvSpPr>
          <p:nvPr>
            <p:ph type="subTitle" idx="8"/>
          </p:nvPr>
        </p:nvSpPr>
        <p:spPr>
          <a:xfrm>
            <a:off x="4078413" y="1933237"/>
            <a:ext cx="2666592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bg1"/>
                </a:solidFill>
              </a:rPr>
              <a:t>2 </a:t>
            </a:r>
            <a:r>
              <a:rPr lang="pt-BR" sz="3200" dirty="0">
                <a:solidFill>
                  <a:schemeClr val="dk2"/>
                </a:solidFill>
              </a:rPr>
              <a:t>Linked List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4282" name="Google Shape;4282;p26"/>
          <p:cNvSpPr txBox="1">
            <a:spLocks noGrp="1"/>
          </p:cNvSpPr>
          <p:nvPr>
            <p:ph type="subTitle" idx="9"/>
          </p:nvPr>
        </p:nvSpPr>
        <p:spPr>
          <a:xfrm>
            <a:off x="4664403" y="2454725"/>
            <a:ext cx="2311061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 err="1"/>
              <a:t>Clss</a:t>
            </a:r>
            <a:r>
              <a:rPr lang="en-US" dirty="0"/>
              <a:t> Cars,</a:t>
            </a:r>
            <a:r>
              <a:rPr lang="en-US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Class </a:t>
            </a:r>
            <a:r>
              <a:rPr lang="en-US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CustomerQueueList</a:t>
            </a:r>
            <a:endParaRPr lang="en-US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4282;p26">
            <a:extLst>
              <a:ext uri="{FF2B5EF4-FFF2-40B4-BE49-F238E27FC236}">
                <a16:creationId xmlns:a16="http://schemas.microsoft.com/office/drawing/2014/main" id="{19E9458D-D810-694A-97DB-543926F226E4}"/>
              </a:ext>
            </a:extLst>
          </p:cNvPr>
          <p:cNvSpPr txBox="1">
            <a:spLocks/>
          </p:cNvSpPr>
          <p:nvPr/>
        </p:nvSpPr>
        <p:spPr>
          <a:xfrm>
            <a:off x="1952941" y="3864296"/>
            <a:ext cx="2288759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Class </a:t>
            </a:r>
            <a:r>
              <a:rPr lang="en-US" dirty="0" err="1"/>
              <a:t>CustomerQueueList</a:t>
            </a:r>
            <a:endParaRPr lang="en-US" dirty="0"/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/>
          <p:cNvSpPr/>
          <p:nvPr/>
        </p:nvSpPr>
        <p:spPr>
          <a:xfrm>
            <a:off x="3089936" y="254935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91" name="Google Shape;4291;p27"/>
          <p:cNvSpPr txBox="1">
            <a:spLocks noGrp="1"/>
          </p:cNvSpPr>
          <p:nvPr>
            <p:ph type="title"/>
          </p:nvPr>
        </p:nvSpPr>
        <p:spPr>
          <a:xfrm>
            <a:off x="3400491" y="173664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pt-BR" sz="3600" dirty="0">
                <a:solidFill>
                  <a:schemeClr val="bg1"/>
                </a:solidFill>
              </a:rPr>
              <a:t>Array List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92" name="Google Shape;4292;p27"/>
          <p:cNvSpPr txBox="1">
            <a:spLocks noGrp="1"/>
          </p:cNvSpPr>
          <p:nvPr>
            <p:ph type="title" idx="2"/>
          </p:nvPr>
        </p:nvSpPr>
        <p:spPr>
          <a:xfrm>
            <a:off x="-8697" y="839786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01</a:t>
            </a:r>
            <a:endParaRPr dirty="0"/>
          </a:p>
        </p:txBody>
      </p:sp>
      <p:grpSp>
        <p:nvGrpSpPr>
          <p:cNvPr id="2" name="Google Shape;4294;p27">
            <a:extLst>
              <a:ext uri="{FF2B5EF4-FFF2-40B4-BE49-F238E27FC236}">
                <a16:creationId xmlns:a16="http://schemas.microsoft.com/office/drawing/2014/main" id="{F4564CBD-9566-5034-D686-0BBE64BF7171}"/>
              </a:ext>
            </a:extLst>
          </p:cNvPr>
          <p:cNvGrpSpPr/>
          <p:nvPr/>
        </p:nvGrpSpPr>
        <p:grpSpPr>
          <a:xfrm>
            <a:off x="1779670" y="4169549"/>
            <a:ext cx="1558994" cy="965320"/>
            <a:chOff x="1170489" y="3357005"/>
            <a:chExt cx="2826856" cy="1665877"/>
          </a:xfrm>
        </p:grpSpPr>
        <p:sp>
          <p:nvSpPr>
            <p:cNvPr id="4" name="Google Shape;4295;p27">
              <a:extLst>
                <a:ext uri="{FF2B5EF4-FFF2-40B4-BE49-F238E27FC236}">
                  <a16:creationId xmlns:a16="http://schemas.microsoft.com/office/drawing/2014/main" id="{7AD3B460-C565-026D-1E77-B890224E9B72}"/>
                </a:ext>
              </a:extLst>
            </p:cNvPr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96;p27">
              <a:extLst>
                <a:ext uri="{FF2B5EF4-FFF2-40B4-BE49-F238E27FC236}">
                  <a16:creationId xmlns:a16="http://schemas.microsoft.com/office/drawing/2014/main" id="{87BF564B-C146-7C88-7DD3-04921283CC5D}"/>
                </a:ext>
              </a:extLst>
            </p:cNvPr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97;p27">
              <a:extLst>
                <a:ext uri="{FF2B5EF4-FFF2-40B4-BE49-F238E27FC236}">
                  <a16:creationId xmlns:a16="http://schemas.microsoft.com/office/drawing/2014/main" id="{E2FD5065-0923-1F1F-A2C2-30F2A5BFF14D}"/>
                </a:ext>
              </a:extLst>
            </p:cNvPr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98;p27">
              <a:extLst>
                <a:ext uri="{FF2B5EF4-FFF2-40B4-BE49-F238E27FC236}">
                  <a16:creationId xmlns:a16="http://schemas.microsoft.com/office/drawing/2014/main" id="{A42EBC13-B5CE-67FA-723C-7B8091D2431A}"/>
                </a:ext>
              </a:extLst>
            </p:cNvPr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99;p27">
              <a:extLst>
                <a:ext uri="{FF2B5EF4-FFF2-40B4-BE49-F238E27FC236}">
                  <a16:creationId xmlns:a16="http://schemas.microsoft.com/office/drawing/2014/main" id="{BEF4BA8D-7F5B-6605-0F2F-236F260293DA}"/>
                </a:ext>
              </a:extLst>
            </p:cNvPr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00;p27">
              <a:extLst>
                <a:ext uri="{FF2B5EF4-FFF2-40B4-BE49-F238E27FC236}">
                  <a16:creationId xmlns:a16="http://schemas.microsoft.com/office/drawing/2014/main" id="{249579FA-4CFE-9208-360D-F512F28299B5}"/>
                </a:ext>
              </a:extLst>
            </p:cNvPr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01;p27">
              <a:extLst>
                <a:ext uri="{FF2B5EF4-FFF2-40B4-BE49-F238E27FC236}">
                  <a16:creationId xmlns:a16="http://schemas.microsoft.com/office/drawing/2014/main" id="{0376460A-E689-D090-608B-0C36B1768005}"/>
                </a:ext>
              </a:extLst>
            </p:cNvPr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2;p27">
              <a:extLst>
                <a:ext uri="{FF2B5EF4-FFF2-40B4-BE49-F238E27FC236}">
                  <a16:creationId xmlns:a16="http://schemas.microsoft.com/office/drawing/2014/main" id="{EF5F8DB0-E69E-7C6C-1BDD-6C571FDD1FE1}"/>
                </a:ext>
              </a:extLst>
            </p:cNvPr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03;p27">
              <a:extLst>
                <a:ext uri="{FF2B5EF4-FFF2-40B4-BE49-F238E27FC236}">
                  <a16:creationId xmlns:a16="http://schemas.microsoft.com/office/drawing/2014/main" id="{54DCE344-2057-7635-38DD-A1FBBAFEECA4}"/>
                </a:ext>
              </a:extLst>
            </p:cNvPr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4;p27">
              <a:extLst>
                <a:ext uri="{FF2B5EF4-FFF2-40B4-BE49-F238E27FC236}">
                  <a16:creationId xmlns:a16="http://schemas.microsoft.com/office/drawing/2014/main" id="{6648EC5B-DC6B-BCB6-72A7-64DEAEFA9432}"/>
                </a:ext>
              </a:extLst>
            </p:cNvPr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05;p27">
              <a:extLst>
                <a:ext uri="{FF2B5EF4-FFF2-40B4-BE49-F238E27FC236}">
                  <a16:creationId xmlns:a16="http://schemas.microsoft.com/office/drawing/2014/main" id="{16097627-1A9C-A7C1-2CB6-1126471BC2F1}"/>
                </a:ext>
              </a:extLst>
            </p:cNvPr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06;p27">
              <a:extLst>
                <a:ext uri="{FF2B5EF4-FFF2-40B4-BE49-F238E27FC236}">
                  <a16:creationId xmlns:a16="http://schemas.microsoft.com/office/drawing/2014/main" id="{06531D30-306E-301C-019D-40D8830CF109}"/>
                </a:ext>
              </a:extLst>
            </p:cNvPr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07;p27">
              <a:extLst>
                <a:ext uri="{FF2B5EF4-FFF2-40B4-BE49-F238E27FC236}">
                  <a16:creationId xmlns:a16="http://schemas.microsoft.com/office/drawing/2014/main" id="{B91DCAB5-D4B1-A833-12F2-7B30E73AD628}"/>
                </a:ext>
              </a:extLst>
            </p:cNvPr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08;p27">
              <a:extLst>
                <a:ext uri="{FF2B5EF4-FFF2-40B4-BE49-F238E27FC236}">
                  <a16:creationId xmlns:a16="http://schemas.microsoft.com/office/drawing/2014/main" id="{12830A2F-6A29-E332-70BA-CDA230ABDB72}"/>
                </a:ext>
              </a:extLst>
            </p:cNvPr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09;p27">
              <a:extLst>
                <a:ext uri="{FF2B5EF4-FFF2-40B4-BE49-F238E27FC236}">
                  <a16:creationId xmlns:a16="http://schemas.microsoft.com/office/drawing/2014/main" id="{7417F7E8-3122-981C-3D57-35E1CB0D7B61}"/>
                </a:ext>
              </a:extLst>
            </p:cNvPr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10;p27">
              <a:extLst>
                <a:ext uri="{FF2B5EF4-FFF2-40B4-BE49-F238E27FC236}">
                  <a16:creationId xmlns:a16="http://schemas.microsoft.com/office/drawing/2014/main" id="{545B2BEB-1AA3-8312-523E-207371987569}"/>
                </a:ext>
              </a:extLst>
            </p:cNvPr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11;p27">
              <a:extLst>
                <a:ext uri="{FF2B5EF4-FFF2-40B4-BE49-F238E27FC236}">
                  <a16:creationId xmlns:a16="http://schemas.microsoft.com/office/drawing/2014/main" id="{4D750985-5F33-ACDB-A503-A0EB0C2E2BA7}"/>
                </a:ext>
              </a:extLst>
            </p:cNvPr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12;p27">
              <a:extLst>
                <a:ext uri="{FF2B5EF4-FFF2-40B4-BE49-F238E27FC236}">
                  <a16:creationId xmlns:a16="http://schemas.microsoft.com/office/drawing/2014/main" id="{D198B55E-FD51-E8B5-E79A-5B00E432AD3D}"/>
                </a:ext>
              </a:extLst>
            </p:cNvPr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13;p27">
              <a:extLst>
                <a:ext uri="{FF2B5EF4-FFF2-40B4-BE49-F238E27FC236}">
                  <a16:creationId xmlns:a16="http://schemas.microsoft.com/office/drawing/2014/main" id="{56C30A8C-4D27-F646-41A0-BC049F724519}"/>
                </a:ext>
              </a:extLst>
            </p:cNvPr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14;p27">
              <a:extLst>
                <a:ext uri="{FF2B5EF4-FFF2-40B4-BE49-F238E27FC236}">
                  <a16:creationId xmlns:a16="http://schemas.microsoft.com/office/drawing/2014/main" id="{3A1E2CDC-D8CB-B611-69F8-CB3067B53BE3}"/>
                </a:ext>
              </a:extLst>
            </p:cNvPr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15;p27">
              <a:extLst>
                <a:ext uri="{FF2B5EF4-FFF2-40B4-BE49-F238E27FC236}">
                  <a16:creationId xmlns:a16="http://schemas.microsoft.com/office/drawing/2014/main" id="{AB3C7DC4-B09A-0BC6-DE75-68A47A83859F}"/>
                </a:ext>
              </a:extLst>
            </p:cNvPr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16;p27">
              <a:extLst>
                <a:ext uri="{FF2B5EF4-FFF2-40B4-BE49-F238E27FC236}">
                  <a16:creationId xmlns:a16="http://schemas.microsoft.com/office/drawing/2014/main" id="{49E718B5-C38F-AF11-6EF1-D830B6814F7B}"/>
                </a:ext>
              </a:extLst>
            </p:cNvPr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17;p27">
              <a:extLst>
                <a:ext uri="{FF2B5EF4-FFF2-40B4-BE49-F238E27FC236}">
                  <a16:creationId xmlns:a16="http://schemas.microsoft.com/office/drawing/2014/main" id="{9F7734F0-7C21-75F2-4683-5845834A093F}"/>
                </a:ext>
              </a:extLst>
            </p:cNvPr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4341;p27">
            <a:extLst>
              <a:ext uri="{FF2B5EF4-FFF2-40B4-BE49-F238E27FC236}">
                <a16:creationId xmlns:a16="http://schemas.microsoft.com/office/drawing/2014/main" id="{A72E15DC-2F09-685C-712D-5FAEC3511DBB}"/>
              </a:ext>
            </a:extLst>
          </p:cNvPr>
          <p:cNvGrpSpPr/>
          <p:nvPr/>
        </p:nvGrpSpPr>
        <p:grpSpPr>
          <a:xfrm>
            <a:off x="-100456" y="4136386"/>
            <a:ext cx="1562119" cy="1007114"/>
            <a:chOff x="5425400" y="2021300"/>
            <a:chExt cx="920650" cy="542525"/>
          </a:xfrm>
        </p:grpSpPr>
        <p:sp>
          <p:nvSpPr>
            <p:cNvPr id="28" name="Google Shape;4342;p27">
              <a:extLst>
                <a:ext uri="{FF2B5EF4-FFF2-40B4-BE49-F238E27FC236}">
                  <a16:creationId xmlns:a16="http://schemas.microsoft.com/office/drawing/2014/main" id="{AB9AC20C-91B8-B970-440D-C59DBC0AB09F}"/>
                </a:ext>
              </a:extLst>
            </p:cNvPr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43;p27">
              <a:extLst>
                <a:ext uri="{FF2B5EF4-FFF2-40B4-BE49-F238E27FC236}">
                  <a16:creationId xmlns:a16="http://schemas.microsoft.com/office/drawing/2014/main" id="{5F3DC0FC-F695-84EB-3D74-8A2487B52E7D}"/>
                </a:ext>
              </a:extLst>
            </p:cNvPr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44;p27">
              <a:extLst>
                <a:ext uri="{FF2B5EF4-FFF2-40B4-BE49-F238E27FC236}">
                  <a16:creationId xmlns:a16="http://schemas.microsoft.com/office/drawing/2014/main" id="{69B908BC-0DFD-8B44-CC0F-1F994A1E427C}"/>
                </a:ext>
              </a:extLst>
            </p:cNvPr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45;p27">
              <a:extLst>
                <a:ext uri="{FF2B5EF4-FFF2-40B4-BE49-F238E27FC236}">
                  <a16:creationId xmlns:a16="http://schemas.microsoft.com/office/drawing/2014/main" id="{89C99665-351F-3C49-02C9-2D28D2344C18}"/>
                </a:ext>
              </a:extLst>
            </p:cNvPr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46;p27">
              <a:extLst>
                <a:ext uri="{FF2B5EF4-FFF2-40B4-BE49-F238E27FC236}">
                  <a16:creationId xmlns:a16="http://schemas.microsoft.com/office/drawing/2014/main" id="{C9CD1DFD-0B74-F2F8-D1C3-FCE6258BD8E6}"/>
                </a:ext>
              </a:extLst>
            </p:cNvPr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47;p27">
              <a:extLst>
                <a:ext uri="{FF2B5EF4-FFF2-40B4-BE49-F238E27FC236}">
                  <a16:creationId xmlns:a16="http://schemas.microsoft.com/office/drawing/2014/main" id="{C5730F36-C2DD-517B-62A1-DB2AC0232CFE}"/>
                </a:ext>
              </a:extLst>
            </p:cNvPr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48;p27">
              <a:extLst>
                <a:ext uri="{FF2B5EF4-FFF2-40B4-BE49-F238E27FC236}">
                  <a16:creationId xmlns:a16="http://schemas.microsoft.com/office/drawing/2014/main" id="{0E8A12BA-1003-34D3-FE66-202F3082761C}"/>
                </a:ext>
              </a:extLst>
            </p:cNvPr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49;p27">
              <a:extLst>
                <a:ext uri="{FF2B5EF4-FFF2-40B4-BE49-F238E27FC236}">
                  <a16:creationId xmlns:a16="http://schemas.microsoft.com/office/drawing/2014/main" id="{0E1AB616-1B36-ADAA-2738-4345281FBD7E}"/>
                </a:ext>
              </a:extLst>
            </p:cNvPr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50;p27">
              <a:extLst>
                <a:ext uri="{FF2B5EF4-FFF2-40B4-BE49-F238E27FC236}">
                  <a16:creationId xmlns:a16="http://schemas.microsoft.com/office/drawing/2014/main" id="{C6574AFC-A6C5-FB7F-1F58-8873966651D0}"/>
                </a:ext>
              </a:extLst>
            </p:cNvPr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51;p27">
              <a:extLst>
                <a:ext uri="{FF2B5EF4-FFF2-40B4-BE49-F238E27FC236}">
                  <a16:creationId xmlns:a16="http://schemas.microsoft.com/office/drawing/2014/main" id="{2A04932D-2DAA-13EC-13B2-86A39A1AE0FB}"/>
                </a:ext>
              </a:extLst>
            </p:cNvPr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52;p27">
              <a:extLst>
                <a:ext uri="{FF2B5EF4-FFF2-40B4-BE49-F238E27FC236}">
                  <a16:creationId xmlns:a16="http://schemas.microsoft.com/office/drawing/2014/main" id="{5C09E0B1-31E6-A227-E770-C6A13AD09792}"/>
                </a:ext>
              </a:extLst>
            </p:cNvPr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53;p27">
              <a:extLst>
                <a:ext uri="{FF2B5EF4-FFF2-40B4-BE49-F238E27FC236}">
                  <a16:creationId xmlns:a16="http://schemas.microsoft.com/office/drawing/2014/main" id="{3655A59F-0197-3AFD-7C1C-7221E46F38F3}"/>
                </a:ext>
              </a:extLst>
            </p:cNvPr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54;p27">
              <a:extLst>
                <a:ext uri="{FF2B5EF4-FFF2-40B4-BE49-F238E27FC236}">
                  <a16:creationId xmlns:a16="http://schemas.microsoft.com/office/drawing/2014/main" id="{FCA3CFF1-1FBA-BE72-55F1-8BAE9049FC92}"/>
                </a:ext>
              </a:extLst>
            </p:cNvPr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55;p27">
              <a:extLst>
                <a:ext uri="{FF2B5EF4-FFF2-40B4-BE49-F238E27FC236}">
                  <a16:creationId xmlns:a16="http://schemas.microsoft.com/office/drawing/2014/main" id="{8A3F7024-C34A-4A90-913F-DD75BE3497E3}"/>
                </a:ext>
              </a:extLst>
            </p:cNvPr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56;p27">
              <a:extLst>
                <a:ext uri="{FF2B5EF4-FFF2-40B4-BE49-F238E27FC236}">
                  <a16:creationId xmlns:a16="http://schemas.microsoft.com/office/drawing/2014/main" id="{AA6D1489-5155-3BDB-CD07-C9C4A59F00A9}"/>
                </a:ext>
              </a:extLst>
            </p:cNvPr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57;p27">
              <a:extLst>
                <a:ext uri="{FF2B5EF4-FFF2-40B4-BE49-F238E27FC236}">
                  <a16:creationId xmlns:a16="http://schemas.microsoft.com/office/drawing/2014/main" id="{6543CFCF-7C72-A518-268F-B5C1810D5BFF}"/>
                </a:ext>
              </a:extLst>
            </p:cNvPr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58;p27">
              <a:extLst>
                <a:ext uri="{FF2B5EF4-FFF2-40B4-BE49-F238E27FC236}">
                  <a16:creationId xmlns:a16="http://schemas.microsoft.com/office/drawing/2014/main" id="{8C2E8FD8-8F93-D901-5340-77E2B88BA725}"/>
                </a:ext>
              </a:extLst>
            </p:cNvPr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59;p27">
              <a:extLst>
                <a:ext uri="{FF2B5EF4-FFF2-40B4-BE49-F238E27FC236}">
                  <a16:creationId xmlns:a16="http://schemas.microsoft.com/office/drawing/2014/main" id="{8280C666-BDC4-A033-BA2F-345F4EE98463}"/>
                </a:ext>
              </a:extLst>
            </p:cNvPr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60;p27">
              <a:extLst>
                <a:ext uri="{FF2B5EF4-FFF2-40B4-BE49-F238E27FC236}">
                  <a16:creationId xmlns:a16="http://schemas.microsoft.com/office/drawing/2014/main" id="{6F625FB8-9203-821E-0CEE-1D6919C4AD70}"/>
                </a:ext>
              </a:extLst>
            </p:cNvPr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361;p27">
              <a:extLst>
                <a:ext uri="{FF2B5EF4-FFF2-40B4-BE49-F238E27FC236}">
                  <a16:creationId xmlns:a16="http://schemas.microsoft.com/office/drawing/2014/main" id="{BD6D112E-409E-6275-FD8F-476ABE2F9A0D}"/>
                </a:ext>
              </a:extLst>
            </p:cNvPr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362;p27">
              <a:extLst>
                <a:ext uri="{FF2B5EF4-FFF2-40B4-BE49-F238E27FC236}">
                  <a16:creationId xmlns:a16="http://schemas.microsoft.com/office/drawing/2014/main" id="{0CDAF48C-4807-A695-2FE6-2B1D60F49700}"/>
                </a:ext>
              </a:extLst>
            </p:cNvPr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363;p27">
              <a:extLst>
                <a:ext uri="{FF2B5EF4-FFF2-40B4-BE49-F238E27FC236}">
                  <a16:creationId xmlns:a16="http://schemas.microsoft.com/office/drawing/2014/main" id="{A936B628-AE65-A180-C4E7-210A9A2ADBC8}"/>
                </a:ext>
              </a:extLst>
            </p:cNvPr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364;p27">
              <a:extLst>
                <a:ext uri="{FF2B5EF4-FFF2-40B4-BE49-F238E27FC236}">
                  <a16:creationId xmlns:a16="http://schemas.microsoft.com/office/drawing/2014/main" id="{01FDFEF8-1A01-D30E-B3E9-65A76F734168}"/>
                </a:ext>
              </a:extLst>
            </p:cNvPr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365;p27">
              <a:extLst>
                <a:ext uri="{FF2B5EF4-FFF2-40B4-BE49-F238E27FC236}">
                  <a16:creationId xmlns:a16="http://schemas.microsoft.com/office/drawing/2014/main" id="{3BF6BA16-97DA-2F4F-9047-A0F8EEFDF81E}"/>
                </a:ext>
              </a:extLst>
            </p:cNvPr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366;p27">
              <a:extLst>
                <a:ext uri="{FF2B5EF4-FFF2-40B4-BE49-F238E27FC236}">
                  <a16:creationId xmlns:a16="http://schemas.microsoft.com/office/drawing/2014/main" id="{4A938D3D-6347-B685-76B1-30808A5BD95D}"/>
                </a:ext>
              </a:extLst>
            </p:cNvPr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367;p27">
              <a:extLst>
                <a:ext uri="{FF2B5EF4-FFF2-40B4-BE49-F238E27FC236}">
                  <a16:creationId xmlns:a16="http://schemas.microsoft.com/office/drawing/2014/main" id="{AADEFBEB-3085-9A15-F03D-AEDD1685ADCB}"/>
                </a:ext>
              </a:extLst>
            </p:cNvPr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368;p27">
              <a:extLst>
                <a:ext uri="{FF2B5EF4-FFF2-40B4-BE49-F238E27FC236}">
                  <a16:creationId xmlns:a16="http://schemas.microsoft.com/office/drawing/2014/main" id="{E3BA1919-B391-4467-F4B0-1F857C060E5F}"/>
                </a:ext>
              </a:extLst>
            </p:cNvPr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369;p27">
              <a:extLst>
                <a:ext uri="{FF2B5EF4-FFF2-40B4-BE49-F238E27FC236}">
                  <a16:creationId xmlns:a16="http://schemas.microsoft.com/office/drawing/2014/main" id="{247AA88D-877A-4B5D-E0BD-1AD6FE7C5DC8}"/>
                </a:ext>
              </a:extLst>
            </p:cNvPr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370;p27">
              <a:extLst>
                <a:ext uri="{FF2B5EF4-FFF2-40B4-BE49-F238E27FC236}">
                  <a16:creationId xmlns:a16="http://schemas.microsoft.com/office/drawing/2014/main" id="{82DB5CC2-5522-BA70-94F8-5B12BFFF5682}"/>
                </a:ext>
              </a:extLst>
            </p:cNvPr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371;p27">
              <a:extLst>
                <a:ext uri="{FF2B5EF4-FFF2-40B4-BE49-F238E27FC236}">
                  <a16:creationId xmlns:a16="http://schemas.microsoft.com/office/drawing/2014/main" id="{EDF8EE6B-8AD2-AA5F-F3E3-447C5B3EC8D4}"/>
                </a:ext>
              </a:extLst>
            </p:cNvPr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372;p27">
              <a:extLst>
                <a:ext uri="{FF2B5EF4-FFF2-40B4-BE49-F238E27FC236}">
                  <a16:creationId xmlns:a16="http://schemas.microsoft.com/office/drawing/2014/main" id="{6B7DAEE9-74E2-D0BF-AD55-0362B3BCC961}"/>
                </a:ext>
              </a:extLst>
            </p:cNvPr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373;p27">
              <a:extLst>
                <a:ext uri="{FF2B5EF4-FFF2-40B4-BE49-F238E27FC236}">
                  <a16:creationId xmlns:a16="http://schemas.microsoft.com/office/drawing/2014/main" id="{3495ED99-271F-2799-7E82-B68C97B928CD}"/>
                </a:ext>
              </a:extLst>
            </p:cNvPr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374;p27">
              <a:extLst>
                <a:ext uri="{FF2B5EF4-FFF2-40B4-BE49-F238E27FC236}">
                  <a16:creationId xmlns:a16="http://schemas.microsoft.com/office/drawing/2014/main" id="{12A0FC87-2582-B7DE-50CC-BEB551B4B9C2}"/>
                </a:ext>
              </a:extLst>
            </p:cNvPr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75;p27">
              <a:extLst>
                <a:ext uri="{FF2B5EF4-FFF2-40B4-BE49-F238E27FC236}">
                  <a16:creationId xmlns:a16="http://schemas.microsoft.com/office/drawing/2014/main" id="{8CFBB1E6-DCE8-4F58-3027-FCB3D9577209}"/>
                </a:ext>
              </a:extLst>
            </p:cNvPr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76;p27">
              <a:extLst>
                <a:ext uri="{FF2B5EF4-FFF2-40B4-BE49-F238E27FC236}">
                  <a16:creationId xmlns:a16="http://schemas.microsoft.com/office/drawing/2014/main" id="{E839D27C-5BA3-1380-62EA-09CF1722789F}"/>
                </a:ext>
              </a:extLst>
            </p:cNvPr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77;p27">
              <a:extLst>
                <a:ext uri="{FF2B5EF4-FFF2-40B4-BE49-F238E27FC236}">
                  <a16:creationId xmlns:a16="http://schemas.microsoft.com/office/drawing/2014/main" id="{FCD140B8-4D13-5980-6C23-72650F8BC11C}"/>
                </a:ext>
              </a:extLst>
            </p:cNvPr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378;p27">
              <a:extLst>
                <a:ext uri="{FF2B5EF4-FFF2-40B4-BE49-F238E27FC236}">
                  <a16:creationId xmlns:a16="http://schemas.microsoft.com/office/drawing/2014/main" id="{0E43FD8A-2B7B-D7E7-F659-B3AE5DEDB47A}"/>
                </a:ext>
              </a:extLst>
            </p:cNvPr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379;p27">
              <a:extLst>
                <a:ext uri="{FF2B5EF4-FFF2-40B4-BE49-F238E27FC236}">
                  <a16:creationId xmlns:a16="http://schemas.microsoft.com/office/drawing/2014/main" id="{106E2358-1933-0141-38C3-E4864A04C393}"/>
                </a:ext>
              </a:extLst>
            </p:cNvPr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380;p27">
              <a:extLst>
                <a:ext uri="{FF2B5EF4-FFF2-40B4-BE49-F238E27FC236}">
                  <a16:creationId xmlns:a16="http://schemas.microsoft.com/office/drawing/2014/main" id="{C743E4F0-F68A-7102-34BF-7AB6F4E8832F}"/>
                </a:ext>
              </a:extLst>
            </p:cNvPr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381;p27">
              <a:extLst>
                <a:ext uri="{FF2B5EF4-FFF2-40B4-BE49-F238E27FC236}">
                  <a16:creationId xmlns:a16="http://schemas.microsoft.com/office/drawing/2014/main" id="{B6946715-B306-643D-A685-E59569B58EAF}"/>
                </a:ext>
              </a:extLst>
            </p:cNvPr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382;p27">
              <a:extLst>
                <a:ext uri="{FF2B5EF4-FFF2-40B4-BE49-F238E27FC236}">
                  <a16:creationId xmlns:a16="http://schemas.microsoft.com/office/drawing/2014/main" id="{DF8F5AA6-223D-ADA2-88AF-F387490352EA}"/>
                </a:ext>
              </a:extLst>
            </p:cNvPr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383;p27">
              <a:extLst>
                <a:ext uri="{FF2B5EF4-FFF2-40B4-BE49-F238E27FC236}">
                  <a16:creationId xmlns:a16="http://schemas.microsoft.com/office/drawing/2014/main" id="{46D66831-4FBE-B396-F57A-4884051F6F54}"/>
                </a:ext>
              </a:extLst>
            </p:cNvPr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384;p27">
              <a:extLst>
                <a:ext uri="{FF2B5EF4-FFF2-40B4-BE49-F238E27FC236}">
                  <a16:creationId xmlns:a16="http://schemas.microsoft.com/office/drawing/2014/main" id="{F0510BB6-DDA0-8DF3-E8D2-7959C9F33C32}"/>
                </a:ext>
              </a:extLst>
            </p:cNvPr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385;p27">
              <a:extLst>
                <a:ext uri="{FF2B5EF4-FFF2-40B4-BE49-F238E27FC236}">
                  <a16:creationId xmlns:a16="http://schemas.microsoft.com/office/drawing/2014/main" id="{31B47CAE-FC23-627F-749F-C3E310D3799F}"/>
                </a:ext>
              </a:extLst>
            </p:cNvPr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386;p27">
              <a:extLst>
                <a:ext uri="{FF2B5EF4-FFF2-40B4-BE49-F238E27FC236}">
                  <a16:creationId xmlns:a16="http://schemas.microsoft.com/office/drawing/2014/main" id="{AE8EC901-AE35-39A9-77CD-EC733B911791}"/>
                </a:ext>
              </a:extLst>
            </p:cNvPr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387;p27">
              <a:extLst>
                <a:ext uri="{FF2B5EF4-FFF2-40B4-BE49-F238E27FC236}">
                  <a16:creationId xmlns:a16="http://schemas.microsoft.com/office/drawing/2014/main" id="{35244EF5-DD0B-5E48-8628-4157BA8D7998}"/>
                </a:ext>
              </a:extLst>
            </p:cNvPr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388;p27">
              <a:extLst>
                <a:ext uri="{FF2B5EF4-FFF2-40B4-BE49-F238E27FC236}">
                  <a16:creationId xmlns:a16="http://schemas.microsoft.com/office/drawing/2014/main" id="{25307EE5-7901-F051-84E2-A9AB7065AE91}"/>
                </a:ext>
              </a:extLst>
            </p:cNvPr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389;p27">
              <a:extLst>
                <a:ext uri="{FF2B5EF4-FFF2-40B4-BE49-F238E27FC236}">
                  <a16:creationId xmlns:a16="http://schemas.microsoft.com/office/drawing/2014/main" id="{87709F69-5061-13D4-51BE-E9313D1ABDC5}"/>
                </a:ext>
              </a:extLst>
            </p:cNvPr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390;p27">
              <a:extLst>
                <a:ext uri="{FF2B5EF4-FFF2-40B4-BE49-F238E27FC236}">
                  <a16:creationId xmlns:a16="http://schemas.microsoft.com/office/drawing/2014/main" id="{98504CBB-C3C3-D397-0608-F3D5AF32A99F}"/>
                </a:ext>
              </a:extLst>
            </p:cNvPr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5" name="Google Shape;4391;p27">
            <a:extLst>
              <a:ext uri="{FF2B5EF4-FFF2-40B4-BE49-F238E27FC236}">
                <a16:creationId xmlns:a16="http://schemas.microsoft.com/office/drawing/2014/main" id="{1E27035C-D278-5BA7-B319-EEE3AFE49A4B}"/>
              </a:ext>
            </a:extLst>
          </p:cNvPr>
          <p:cNvGrpSpPr/>
          <p:nvPr/>
        </p:nvGrpSpPr>
        <p:grpSpPr>
          <a:xfrm>
            <a:off x="7122079" y="4172665"/>
            <a:ext cx="1555650" cy="968207"/>
            <a:chOff x="1170489" y="3357005"/>
            <a:chExt cx="2826856" cy="1665877"/>
          </a:xfrm>
        </p:grpSpPr>
        <p:sp>
          <p:nvSpPr>
            <p:cNvPr id="4426" name="Google Shape;4392;p27">
              <a:extLst>
                <a:ext uri="{FF2B5EF4-FFF2-40B4-BE49-F238E27FC236}">
                  <a16:creationId xmlns:a16="http://schemas.microsoft.com/office/drawing/2014/main" id="{8E1A81AC-6D04-4005-540E-D7EE06DBC6B2}"/>
                </a:ext>
              </a:extLst>
            </p:cNvPr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393;p27">
              <a:extLst>
                <a:ext uri="{FF2B5EF4-FFF2-40B4-BE49-F238E27FC236}">
                  <a16:creationId xmlns:a16="http://schemas.microsoft.com/office/drawing/2014/main" id="{4DA1A5FA-474A-31D9-62F6-91D806CEA975}"/>
                </a:ext>
              </a:extLst>
            </p:cNvPr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394;p27">
              <a:extLst>
                <a:ext uri="{FF2B5EF4-FFF2-40B4-BE49-F238E27FC236}">
                  <a16:creationId xmlns:a16="http://schemas.microsoft.com/office/drawing/2014/main" id="{2BD0316C-BABF-7125-1C81-2F1B14C3B65A}"/>
                </a:ext>
              </a:extLst>
            </p:cNvPr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395;p27">
              <a:extLst>
                <a:ext uri="{FF2B5EF4-FFF2-40B4-BE49-F238E27FC236}">
                  <a16:creationId xmlns:a16="http://schemas.microsoft.com/office/drawing/2014/main" id="{4F2F72A7-1039-4920-676D-5F128E193DC7}"/>
                </a:ext>
              </a:extLst>
            </p:cNvPr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396;p27">
              <a:extLst>
                <a:ext uri="{FF2B5EF4-FFF2-40B4-BE49-F238E27FC236}">
                  <a16:creationId xmlns:a16="http://schemas.microsoft.com/office/drawing/2014/main" id="{4D935728-E3DC-CF5A-E63C-FC3288FB92AF}"/>
                </a:ext>
              </a:extLst>
            </p:cNvPr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397;p27">
              <a:extLst>
                <a:ext uri="{FF2B5EF4-FFF2-40B4-BE49-F238E27FC236}">
                  <a16:creationId xmlns:a16="http://schemas.microsoft.com/office/drawing/2014/main" id="{AC02A4B5-9F77-2FE4-DF21-D16F97077A36}"/>
                </a:ext>
              </a:extLst>
            </p:cNvPr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398;p27">
              <a:extLst>
                <a:ext uri="{FF2B5EF4-FFF2-40B4-BE49-F238E27FC236}">
                  <a16:creationId xmlns:a16="http://schemas.microsoft.com/office/drawing/2014/main" id="{E777D0EB-8A04-ECE1-9CFA-F9EBC2FAA46F}"/>
                </a:ext>
              </a:extLst>
            </p:cNvPr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399;p27">
              <a:extLst>
                <a:ext uri="{FF2B5EF4-FFF2-40B4-BE49-F238E27FC236}">
                  <a16:creationId xmlns:a16="http://schemas.microsoft.com/office/drawing/2014/main" id="{D3F8AEEE-0931-2CF1-6413-CD1F2CB25C65}"/>
                </a:ext>
              </a:extLst>
            </p:cNvPr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00;p27">
              <a:extLst>
                <a:ext uri="{FF2B5EF4-FFF2-40B4-BE49-F238E27FC236}">
                  <a16:creationId xmlns:a16="http://schemas.microsoft.com/office/drawing/2014/main" id="{6ADA4AFE-11AA-0AFA-2575-1412E22764E2}"/>
                </a:ext>
              </a:extLst>
            </p:cNvPr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5" name="Google Shape;4401;p27">
              <a:extLst>
                <a:ext uri="{FF2B5EF4-FFF2-40B4-BE49-F238E27FC236}">
                  <a16:creationId xmlns:a16="http://schemas.microsoft.com/office/drawing/2014/main" id="{389084DC-2A75-CD94-BB3C-9A213017CFAD}"/>
                </a:ext>
              </a:extLst>
            </p:cNvPr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02;p27">
              <a:extLst>
                <a:ext uri="{FF2B5EF4-FFF2-40B4-BE49-F238E27FC236}">
                  <a16:creationId xmlns:a16="http://schemas.microsoft.com/office/drawing/2014/main" id="{51D758C6-BAAD-EA33-E78C-56009FD0F8A6}"/>
                </a:ext>
              </a:extLst>
            </p:cNvPr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03;p27">
              <a:extLst>
                <a:ext uri="{FF2B5EF4-FFF2-40B4-BE49-F238E27FC236}">
                  <a16:creationId xmlns:a16="http://schemas.microsoft.com/office/drawing/2014/main" id="{E6C73D89-BA6F-DC42-5FD9-EC0A928AF364}"/>
                </a:ext>
              </a:extLst>
            </p:cNvPr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04;p27">
              <a:extLst>
                <a:ext uri="{FF2B5EF4-FFF2-40B4-BE49-F238E27FC236}">
                  <a16:creationId xmlns:a16="http://schemas.microsoft.com/office/drawing/2014/main" id="{CAD6617A-731F-3BB2-69AC-62EBA0F663E9}"/>
                </a:ext>
              </a:extLst>
            </p:cNvPr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05;p27">
              <a:extLst>
                <a:ext uri="{FF2B5EF4-FFF2-40B4-BE49-F238E27FC236}">
                  <a16:creationId xmlns:a16="http://schemas.microsoft.com/office/drawing/2014/main" id="{0314A2AC-338D-8070-1454-F1EA775F0CB1}"/>
                </a:ext>
              </a:extLst>
            </p:cNvPr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06;p27">
              <a:extLst>
                <a:ext uri="{FF2B5EF4-FFF2-40B4-BE49-F238E27FC236}">
                  <a16:creationId xmlns:a16="http://schemas.microsoft.com/office/drawing/2014/main" id="{1F824BE3-A139-2B70-F749-44E3A98D1872}"/>
                </a:ext>
              </a:extLst>
            </p:cNvPr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07;p27">
              <a:extLst>
                <a:ext uri="{FF2B5EF4-FFF2-40B4-BE49-F238E27FC236}">
                  <a16:creationId xmlns:a16="http://schemas.microsoft.com/office/drawing/2014/main" id="{749DB710-B199-0409-6643-9A60D88F60D4}"/>
                </a:ext>
              </a:extLst>
            </p:cNvPr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08;p27">
              <a:extLst>
                <a:ext uri="{FF2B5EF4-FFF2-40B4-BE49-F238E27FC236}">
                  <a16:creationId xmlns:a16="http://schemas.microsoft.com/office/drawing/2014/main" id="{84E372A1-1B25-D46E-BFD8-2F94A5B1B661}"/>
                </a:ext>
              </a:extLst>
            </p:cNvPr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09;p27">
              <a:extLst>
                <a:ext uri="{FF2B5EF4-FFF2-40B4-BE49-F238E27FC236}">
                  <a16:creationId xmlns:a16="http://schemas.microsoft.com/office/drawing/2014/main" id="{3B56DEF0-9DE1-AE04-9925-365D83B4B19D}"/>
                </a:ext>
              </a:extLst>
            </p:cNvPr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10;p27">
              <a:extLst>
                <a:ext uri="{FF2B5EF4-FFF2-40B4-BE49-F238E27FC236}">
                  <a16:creationId xmlns:a16="http://schemas.microsoft.com/office/drawing/2014/main" id="{21717706-5C7D-4AD7-7597-F4F5863FAA44}"/>
                </a:ext>
              </a:extLst>
            </p:cNvPr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11;p27">
              <a:extLst>
                <a:ext uri="{FF2B5EF4-FFF2-40B4-BE49-F238E27FC236}">
                  <a16:creationId xmlns:a16="http://schemas.microsoft.com/office/drawing/2014/main" id="{D6F16C61-BC84-39E0-C95E-4A26C4636CF3}"/>
                </a:ext>
              </a:extLst>
            </p:cNvPr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12;p27">
              <a:extLst>
                <a:ext uri="{FF2B5EF4-FFF2-40B4-BE49-F238E27FC236}">
                  <a16:creationId xmlns:a16="http://schemas.microsoft.com/office/drawing/2014/main" id="{C1053C53-5FE7-2B78-53DC-32D645ABDD7B}"/>
                </a:ext>
              </a:extLst>
            </p:cNvPr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13;p27">
              <a:extLst>
                <a:ext uri="{FF2B5EF4-FFF2-40B4-BE49-F238E27FC236}">
                  <a16:creationId xmlns:a16="http://schemas.microsoft.com/office/drawing/2014/main" id="{1267CA78-6D89-0904-B19C-5CBDE39FFF3D}"/>
                </a:ext>
              </a:extLst>
            </p:cNvPr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14;p27">
              <a:extLst>
                <a:ext uri="{FF2B5EF4-FFF2-40B4-BE49-F238E27FC236}">
                  <a16:creationId xmlns:a16="http://schemas.microsoft.com/office/drawing/2014/main" id="{49A2E8F5-B957-9484-60F8-2801F1FD4D56}"/>
                </a:ext>
              </a:extLst>
            </p:cNvPr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9" name="Google Shape;4341;p27">
            <a:extLst>
              <a:ext uri="{FF2B5EF4-FFF2-40B4-BE49-F238E27FC236}">
                <a16:creationId xmlns:a16="http://schemas.microsoft.com/office/drawing/2014/main" id="{F742F6B1-8B44-F3CE-24CC-CCE7E40575D6}"/>
              </a:ext>
            </a:extLst>
          </p:cNvPr>
          <p:cNvGrpSpPr/>
          <p:nvPr/>
        </p:nvGrpSpPr>
        <p:grpSpPr>
          <a:xfrm>
            <a:off x="4274384" y="4141143"/>
            <a:ext cx="1562119" cy="1007114"/>
            <a:chOff x="5425400" y="2021300"/>
            <a:chExt cx="920650" cy="542525"/>
          </a:xfrm>
        </p:grpSpPr>
        <p:sp>
          <p:nvSpPr>
            <p:cNvPr id="4450" name="Google Shape;4342;p27">
              <a:extLst>
                <a:ext uri="{FF2B5EF4-FFF2-40B4-BE49-F238E27FC236}">
                  <a16:creationId xmlns:a16="http://schemas.microsoft.com/office/drawing/2014/main" id="{018FF3A5-AC87-2B8F-3880-DD8033231AAA}"/>
                </a:ext>
              </a:extLst>
            </p:cNvPr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343;p27">
              <a:extLst>
                <a:ext uri="{FF2B5EF4-FFF2-40B4-BE49-F238E27FC236}">
                  <a16:creationId xmlns:a16="http://schemas.microsoft.com/office/drawing/2014/main" id="{8FC831CD-92B4-BE95-CCEB-DE480CA462D7}"/>
                </a:ext>
              </a:extLst>
            </p:cNvPr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344;p27">
              <a:extLst>
                <a:ext uri="{FF2B5EF4-FFF2-40B4-BE49-F238E27FC236}">
                  <a16:creationId xmlns:a16="http://schemas.microsoft.com/office/drawing/2014/main" id="{744B2A77-678C-9BD1-011F-52C0A3534FB4}"/>
                </a:ext>
              </a:extLst>
            </p:cNvPr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345;p27">
              <a:extLst>
                <a:ext uri="{FF2B5EF4-FFF2-40B4-BE49-F238E27FC236}">
                  <a16:creationId xmlns:a16="http://schemas.microsoft.com/office/drawing/2014/main" id="{B193840D-653D-0220-E76B-7D078C441CD3}"/>
                </a:ext>
              </a:extLst>
            </p:cNvPr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346;p27">
              <a:extLst>
                <a:ext uri="{FF2B5EF4-FFF2-40B4-BE49-F238E27FC236}">
                  <a16:creationId xmlns:a16="http://schemas.microsoft.com/office/drawing/2014/main" id="{22EDF044-282E-34EF-9A3B-767C0A6A42E5}"/>
                </a:ext>
              </a:extLst>
            </p:cNvPr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347;p27">
              <a:extLst>
                <a:ext uri="{FF2B5EF4-FFF2-40B4-BE49-F238E27FC236}">
                  <a16:creationId xmlns:a16="http://schemas.microsoft.com/office/drawing/2014/main" id="{D0B449D5-1312-B740-164C-8A5F843B7498}"/>
                </a:ext>
              </a:extLst>
            </p:cNvPr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348;p27">
              <a:extLst>
                <a:ext uri="{FF2B5EF4-FFF2-40B4-BE49-F238E27FC236}">
                  <a16:creationId xmlns:a16="http://schemas.microsoft.com/office/drawing/2014/main" id="{3C2C3A1F-D094-E142-F814-98CCB4A5308F}"/>
                </a:ext>
              </a:extLst>
            </p:cNvPr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349;p27">
              <a:extLst>
                <a:ext uri="{FF2B5EF4-FFF2-40B4-BE49-F238E27FC236}">
                  <a16:creationId xmlns:a16="http://schemas.microsoft.com/office/drawing/2014/main" id="{D6FDB05E-9D13-EB30-417B-9994E13B7FF5}"/>
                </a:ext>
              </a:extLst>
            </p:cNvPr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350;p27">
              <a:extLst>
                <a:ext uri="{FF2B5EF4-FFF2-40B4-BE49-F238E27FC236}">
                  <a16:creationId xmlns:a16="http://schemas.microsoft.com/office/drawing/2014/main" id="{ED316C40-6441-2FA1-63CD-F0E959D78EDF}"/>
                </a:ext>
              </a:extLst>
            </p:cNvPr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351;p27">
              <a:extLst>
                <a:ext uri="{FF2B5EF4-FFF2-40B4-BE49-F238E27FC236}">
                  <a16:creationId xmlns:a16="http://schemas.microsoft.com/office/drawing/2014/main" id="{CA30C6C2-D30B-1DD9-55A3-86A21058B6A9}"/>
                </a:ext>
              </a:extLst>
            </p:cNvPr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352;p27">
              <a:extLst>
                <a:ext uri="{FF2B5EF4-FFF2-40B4-BE49-F238E27FC236}">
                  <a16:creationId xmlns:a16="http://schemas.microsoft.com/office/drawing/2014/main" id="{4FD7FC9B-0722-0BD1-6E07-9D71E820D0B6}"/>
                </a:ext>
              </a:extLst>
            </p:cNvPr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353;p27">
              <a:extLst>
                <a:ext uri="{FF2B5EF4-FFF2-40B4-BE49-F238E27FC236}">
                  <a16:creationId xmlns:a16="http://schemas.microsoft.com/office/drawing/2014/main" id="{2A434288-59B0-C3BA-FF9A-BD0AEF8A38F6}"/>
                </a:ext>
              </a:extLst>
            </p:cNvPr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354;p27">
              <a:extLst>
                <a:ext uri="{FF2B5EF4-FFF2-40B4-BE49-F238E27FC236}">
                  <a16:creationId xmlns:a16="http://schemas.microsoft.com/office/drawing/2014/main" id="{147048C4-1E4F-6AEF-8EA4-92675D524A71}"/>
                </a:ext>
              </a:extLst>
            </p:cNvPr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355;p27">
              <a:extLst>
                <a:ext uri="{FF2B5EF4-FFF2-40B4-BE49-F238E27FC236}">
                  <a16:creationId xmlns:a16="http://schemas.microsoft.com/office/drawing/2014/main" id="{E43F6E35-8FF0-F8F8-B73B-D2020F7387E0}"/>
                </a:ext>
              </a:extLst>
            </p:cNvPr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356;p27">
              <a:extLst>
                <a:ext uri="{FF2B5EF4-FFF2-40B4-BE49-F238E27FC236}">
                  <a16:creationId xmlns:a16="http://schemas.microsoft.com/office/drawing/2014/main" id="{F0150901-3E62-1172-6EF3-35CFD5118DF6}"/>
                </a:ext>
              </a:extLst>
            </p:cNvPr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357;p27">
              <a:extLst>
                <a:ext uri="{FF2B5EF4-FFF2-40B4-BE49-F238E27FC236}">
                  <a16:creationId xmlns:a16="http://schemas.microsoft.com/office/drawing/2014/main" id="{F8C0DDFB-181C-32AC-F95F-3B3C6350259A}"/>
                </a:ext>
              </a:extLst>
            </p:cNvPr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358;p27">
              <a:extLst>
                <a:ext uri="{FF2B5EF4-FFF2-40B4-BE49-F238E27FC236}">
                  <a16:creationId xmlns:a16="http://schemas.microsoft.com/office/drawing/2014/main" id="{6B20F11D-B730-F57F-0087-C5B234A04308}"/>
                </a:ext>
              </a:extLst>
            </p:cNvPr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359;p27">
              <a:extLst>
                <a:ext uri="{FF2B5EF4-FFF2-40B4-BE49-F238E27FC236}">
                  <a16:creationId xmlns:a16="http://schemas.microsoft.com/office/drawing/2014/main" id="{E74270EC-CF12-666E-C40C-03863AEF2CD1}"/>
                </a:ext>
              </a:extLst>
            </p:cNvPr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360;p27">
              <a:extLst>
                <a:ext uri="{FF2B5EF4-FFF2-40B4-BE49-F238E27FC236}">
                  <a16:creationId xmlns:a16="http://schemas.microsoft.com/office/drawing/2014/main" id="{43494B15-EB46-0CBF-F1D3-792A3A984F06}"/>
                </a:ext>
              </a:extLst>
            </p:cNvPr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361;p27">
              <a:extLst>
                <a:ext uri="{FF2B5EF4-FFF2-40B4-BE49-F238E27FC236}">
                  <a16:creationId xmlns:a16="http://schemas.microsoft.com/office/drawing/2014/main" id="{A0413C00-D4DA-655E-E2C0-B6862A52C17D}"/>
                </a:ext>
              </a:extLst>
            </p:cNvPr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362;p27">
              <a:extLst>
                <a:ext uri="{FF2B5EF4-FFF2-40B4-BE49-F238E27FC236}">
                  <a16:creationId xmlns:a16="http://schemas.microsoft.com/office/drawing/2014/main" id="{A9B77754-B3F8-9ACC-D459-544B5772510B}"/>
                </a:ext>
              </a:extLst>
            </p:cNvPr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363;p27">
              <a:extLst>
                <a:ext uri="{FF2B5EF4-FFF2-40B4-BE49-F238E27FC236}">
                  <a16:creationId xmlns:a16="http://schemas.microsoft.com/office/drawing/2014/main" id="{2D79275A-9E30-8B0C-27A4-AA6FD4CBC695}"/>
                </a:ext>
              </a:extLst>
            </p:cNvPr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364;p27">
              <a:extLst>
                <a:ext uri="{FF2B5EF4-FFF2-40B4-BE49-F238E27FC236}">
                  <a16:creationId xmlns:a16="http://schemas.microsoft.com/office/drawing/2014/main" id="{80CBF37D-7C2B-CEC2-06F5-0E05143E0675}"/>
                </a:ext>
              </a:extLst>
            </p:cNvPr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365;p27">
              <a:extLst>
                <a:ext uri="{FF2B5EF4-FFF2-40B4-BE49-F238E27FC236}">
                  <a16:creationId xmlns:a16="http://schemas.microsoft.com/office/drawing/2014/main" id="{0085A4D1-6BC8-0826-94E3-00EC3935462B}"/>
                </a:ext>
              </a:extLst>
            </p:cNvPr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366;p27">
              <a:extLst>
                <a:ext uri="{FF2B5EF4-FFF2-40B4-BE49-F238E27FC236}">
                  <a16:creationId xmlns:a16="http://schemas.microsoft.com/office/drawing/2014/main" id="{712A9938-F26E-C5E9-AB06-C5220FF2FAAF}"/>
                </a:ext>
              </a:extLst>
            </p:cNvPr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367;p27">
              <a:extLst>
                <a:ext uri="{FF2B5EF4-FFF2-40B4-BE49-F238E27FC236}">
                  <a16:creationId xmlns:a16="http://schemas.microsoft.com/office/drawing/2014/main" id="{71566367-1743-FF1C-9422-86432E02ECF6}"/>
                </a:ext>
              </a:extLst>
            </p:cNvPr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368;p27">
              <a:extLst>
                <a:ext uri="{FF2B5EF4-FFF2-40B4-BE49-F238E27FC236}">
                  <a16:creationId xmlns:a16="http://schemas.microsoft.com/office/drawing/2014/main" id="{D0885CFB-12C2-FCDB-DC8A-DA7CFA5F713E}"/>
                </a:ext>
              </a:extLst>
            </p:cNvPr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369;p27">
              <a:extLst>
                <a:ext uri="{FF2B5EF4-FFF2-40B4-BE49-F238E27FC236}">
                  <a16:creationId xmlns:a16="http://schemas.microsoft.com/office/drawing/2014/main" id="{256B9713-C6B4-01C6-D4C1-B7993EB88E2C}"/>
                </a:ext>
              </a:extLst>
            </p:cNvPr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370;p27">
              <a:extLst>
                <a:ext uri="{FF2B5EF4-FFF2-40B4-BE49-F238E27FC236}">
                  <a16:creationId xmlns:a16="http://schemas.microsoft.com/office/drawing/2014/main" id="{16B30935-DBAD-37BF-5966-BA85CB7ACC0B}"/>
                </a:ext>
              </a:extLst>
            </p:cNvPr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371;p27">
              <a:extLst>
                <a:ext uri="{FF2B5EF4-FFF2-40B4-BE49-F238E27FC236}">
                  <a16:creationId xmlns:a16="http://schemas.microsoft.com/office/drawing/2014/main" id="{D6ED2DFC-FC51-B6CB-5E65-9F9E84365535}"/>
                </a:ext>
              </a:extLst>
            </p:cNvPr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372;p27">
              <a:extLst>
                <a:ext uri="{FF2B5EF4-FFF2-40B4-BE49-F238E27FC236}">
                  <a16:creationId xmlns:a16="http://schemas.microsoft.com/office/drawing/2014/main" id="{7D507CE3-93D0-2C32-CFE9-973177CFEAA9}"/>
                </a:ext>
              </a:extLst>
            </p:cNvPr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373;p27">
              <a:extLst>
                <a:ext uri="{FF2B5EF4-FFF2-40B4-BE49-F238E27FC236}">
                  <a16:creationId xmlns:a16="http://schemas.microsoft.com/office/drawing/2014/main" id="{DE491456-7979-9883-9A1F-396853B9ED8F}"/>
                </a:ext>
              </a:extLst>
            </p:cNvPr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374;p27">
              <a:extLst>
                <a:ext uri="{FF2B5EF4-FFF2-40B4-BE49-F238E27FC236}">
                  <a16:creationId xmlns:a16="http://schemas.microsoft.com/office/drawing/2014/main" id="{4FA12F03-5745-8104-0D6D-9484A7635F06}"/>
                </a:ext>
              </a:extLst>
            </p:cNvPr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375;p27">
              <a:extLst>
                <a:ext uri="{FF2B5EF4-FFF2-40B4-BE49-F238E27FC236}">
                  <a16:creationId xmlns:a16="http://schemas.microsoft.com/office/drawing/2014/main" id="{DD606809-37A8-581A-1A43-0AA3DDDB692F}"/>
                </a:ext>
              </a:extLst>
            </p:cNvPr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376;p27">
              <a:extLst>
                <a:ext uri="{FF2B5EF4-FFF2-40B4-BE49-F238E27FC236}">
                  <a16:creationId xmlns:a16="http://schemas.microsoft.com/office/drawing/2014/main" id="{8319FC7A-C9C6-A450-2AC1-0B40C9D64CFB}"/>
                </a:ext>
              </a:extLst>
            </p:cNvPr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377;p27">
              <a:extLst>
                <a:ext uri="{FF2B5EF4-FFF2-40B4-BE49-F238E27FC236}">
                  <a16:creationId xmlns:a16="http://schemas.microsoft.com/office/drawing/2014/main" id="{B74EC9AA-9E16-6E9B-2354-9AB20BDA911E}"/>
                </a:ext>
              </a:extLst>
            </p:cNvPr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378;p27">
              <a:extLst>
                <a:ext uri="{FF2B5EF4-FFF2-40B4-BE49-F238E27FC236}">
                  <a16:creationId xmlns:a16="http://schemas.microsoft.com/office/drawing/2014/main" id="{AB5629B2-9FBF-CDAE-EC05-55DFD0FF9C67}"/>
                </a:ext>
              </a:extLst>
            </p:cNvPr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379;p27">
              <a:extLst>
                <a:ext uri="{FF2B5EF4-FFF2-40B4-BE49-F238E27FC236}">
                  <a16:creationId xmlns:a16="http://schemas.microsoft.com/office/drawing/2014/main" id="{1E44AD5C-050D-36E2-7A2D-77FD5A0DD13A}"/>
                </a:ext>
              </a:extLst>
            </p:cNvPr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380;p27">
              <a:extLst>
                <a:ext uri="{FF2B5EF4-FFF2-40B4-BE49-F238E27FC236}">
                  <a16:creationId xmlns:a16="http://schemas.microsoft.com/office/drawing/2014/main" id="{25E34A4B-6CBA-613C-6BC5-946F47734501}"/>
                </a:ext>
              </a:extLst>
            </p:cNvPr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381;p27">
              <a:extLst>
                <a:ext uri="{FF2B5EF4-FFF2-40B4-BE49-F238E27FC236}">
                  <a16:creationId xmlns:a16="http://schemas.microsoft.com/office/drawing/2014/main" id="{608E69B3-F583-5913-39D7-4E3EA1973D81}"/>
                </a:ext>
              </a:extLst>
            </p:cNvPr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382;p27">
              <a:extLst>
                <a:ext uri="{FF2B5EF4-FFF2-40B4-BE49-F238E27FC236}">
                  <a16:creationId xmlns:a16="http://schemas.microsoft.com/office/drawing/2014/main" id="{EAA307A5-A8A3-CBCC-1692-9DFD9B5BC528}"/>
                </a:ext>
              </a:extLst>
            </p:cNvPr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383;p27">
              <a:extLst>
                <a:ext uri="{FF2B5EF4-FFF2-40B4-BE49-F238E27FC236}">
                  <a16:creationId xmlns:a16="http://schemas.microsoft.com/office/drawing/2014/main" id="{9706F13E-A48C-9357-0D47-2F99A24A86F5}"/>
                </a:ext>
              </a:extLst>
            </p:cNvPr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384;p27">
              <a:extLst>
                <a:ext uri="{FF2B5EF4-FFF2-40B4-BE49-F238E27FC236}">
                  <a16:creationId xmlns:a16="http://schemas.microsoft.com/office/drawing/2014/main" id="{0C54D7C8-B86A-5C8E-F7E2-8F54EA4C1C39}"/>
                </a:ext>
              </a:extLst>
            </p:cNvPr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385;p27">
              <a:extLst>
                <a:ext uri="{FF2B5EF4-FFF2-40B4-BE49-F238E27FC236}">
                  <a16:creationId xmlns:a16="http://schemas.microsoft.com/office/drawing/2014/main" id="{2E89E377-67BA-4BD2-377A-ED1B27711371}"/>
                </a:ext>
              </a:extLst>
            </p:cNvPr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386;p27">
              <a:extLst>
                <a:ext uri="{FF2B5EF4-FFF2-40B4-BE49-F238E27FC236}">
                  <a16:creationId xmlns:a16="http://schemas.microsoft.com/office/drawing/2014/main" id="{78863794-3DD6-2512-6430-148AF359CAB9}"/>
                </a:ext>
              </a:extLst>
            </p:cNvPr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387;p27">
              <a:extLst>
                <a:ext uri="{FF2B5EF4-FFF2-40B4-BE49-F238E27FC236}">
                  <a16:creationId xmlns:a16="http://schemas.microsoft.com/office/drawing/2014/main" id="{781D4CEA-37F6-B3EF-4CE6-30A613336FF1}"/>
                </a:ext>
              </a:extLst>
            </p:cNvPr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388;p27">
              <a:extLst>
                <a:ext uri="{FF2B5EF4-FFF2-40B4-BE49-F238E27FC236}">
                  <a16:creationId xmlns:a16="http://schemas.microsoft.com/office/drawing/2014/main" id="{0FB4E8E0-009E-D585-10CE-893651F18F07}"/>
                </a:ext>
              </a:extLst>
            </p:cNvPr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389;p27">
              <a:extLst>
                <a:ext uri="{FF2B5EF4-FFF2-40B4-BE49-F238E27FC236}">
                  <a16:creationId xmlns:a16="http://schemas.microsoft.com/office/drawing/2014/main" id="{2DBF5283-CB5D-35C6-E9A3-FA992BD4529A}"/>
                </a:ext>
              </a:extLst>
            </p:cNvPr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390;p27">
              <a:extLst>
                <a:ext uri="{FF2B5EF4-FFF2-40B4-BE49-F238E27FC236}">
                  <a16:creationId xmlns:a16="http://schemas.microsoft.com/office/drawing/2014/main" id="{CD154BEF-38B7-88B8-21EB-DD7B670427AE}"/>
                </a:ext>
              </a:extLst>
            </p:cNvPr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1" name="مربع نص 4500">
            <a:extLst>
              <a:ext uri="{FF2B5EF4-FFF2-40B4-BE49-F238E27FC236}">
                <a16:creationId xmlns:a16="http://schemas.microsoft.com/office/drawing/2014/main" id="{A065486B-BDC0-2F41-ED74-2A42127D5738}"/>
              </a:ext>
            </a:extLst>
          </p:cNvPr>
          <p:cNvSpPr txBox="1"/>
          <p:nvPr/>
        </p:nvSpPr>
        <p:spPr>
          <a:xfrm>
            <a:off x="2307580" y="1340252"/>
            <a:ext cx="535618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Empoloyees</a:t>
            </a:r>
            <a:r>
              <a:rPr 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Used algorithms: </a:t>
            </a:r>
          </a:p>
          <a:p>
            <a:r>
              <a:rPr 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1-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Insertion sort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Algrothim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sort employees first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namesO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(n^2)</a:t>
            </a:r>
          </a:p>
          <a:p>
            <a:r>
              <a:rPr 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2-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merge sort algorithm to sort employees first 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namesO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nlogn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ar-SA" sz="1800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</a:endParaRPr>
          </a:p>
        </p:txBody>
      </p:sp>
      <p:grpSp>
        <p:nvGrpSpPr>
          <p:cNvPr id="4502" name="Google Shape;6641;p45">
            <a:extLst>
              <a:ext uri="{FF2B5EF4-FFF2-40B4-BE49-F238E27FC236}">
                <a16:creationId xmlns:a16="http://schemas.microsoft.com/office/drawing/2014/main" id="{57805546-9347-2272-30D8-69A613394C72}"/>
              </a:ext>
            </a:extLst>
          </p:cNvPr>
          <p:cNvGrpSpPr/>
          <p:nvPr/>
        </p:nvGrpSpPr>
        <p:grpSpPr>
          <a:xfrm>
            <a:off x="2218669" y="1434057"/>
            <a:ext cx="177821" cy="203736"/>
            <a:chOff x="4753961" y="2190839"/>
            <a:chExt cx="331234" cy="331580"/>
          </a:xfrm>
        </p:grpSpPr>
        <p:sp>
          <p:nvSpPr>
            <p:cNvPr id="4503" name="Google Shape;6642;p45">
              <a:extLst>
                <a:ext uri="{FF2B5EF4-FFF2-40B4-BE49-F238E27FC236}">
                  <a16:creationId xmlns:a16="http://schemas.microsoft.com/office/drawing/2014/main" id="{19F81F29-75E3-3570-EDB3-F967731BE174}"/>
                </a:ext>
              </a:extLst>
            </p:cNvPr>
            <p:cNvSpPr/>
            <p:nvPr/>
          </p:nvSpPr>
          <p:spPr>
            <a:xfrm>
              <a:off x="4783202" y="2337109"/>
              <a:ext cx="142811" cy="149775"/>
            </a:xfrm>
            <a:custGeom>
              <a:avLst/>
              <a:gdLst/>
              <a:ahLst/>
              <a:cxnLst/>
              <a:rect l="l" t="t" r="r" b="b"/>
              <a:pathLst>
                <a:path w="6193" h="6495" extrusionOk="0">
                  <a:moveTo>
                    <a:pt x="484" y="1"/>
                  </a:moveTo>
                  <a:lnTo>
                    <a:pt x="1" y="846"/>
                  </a:lnTo>
                  <a:lnTo>
                    <a:pt x="681" y="2538"/>
                  </a:lnTo>
                  <a:lnTo>
                    <a:pt x="1919" y="2538"/>
                  </a:lnTo>
                  <a:cubicBezTo>
                    <a:pt x="3430" y="2538"/>
                    <a:pt x="4652" y="3761"/>
                    <a:pt x="4652" y="5271"/>
                  </a:cubicBezTo>
                  <a:lnTo>
                    <a:pt x="4652" y="6193"/>
                  </a:lnTo>
                  <a:lnTo>
                    <a:pt x="5181" y="6495"/>
                  </a:lnTo>
                  <a:lnTo>
                    <a:pt x="5921" y="6344"/>
                  </a:lnTo>
                  <a:lnTo>
                    <a:pt x="6193" y="3338"/>
                  </a:lnTo>
                  <a:lnTo>
                    <a:pt x="5921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6643;p45">
              <a:extLst>
                <a:ext uri="{FF2B5EF4-FFF2-40B4-BE49-F238E27FC236}">
                  <a16:creationId xmlns:a16="http://schemas.microsoft.com/office/drawing/2014/main" id="{A1AA3FB0-B268-BA25-D951-D3C96A50126E}"/>
                </a:ext>
              </a:extLst>
            </p:cNvPr>
            <p:cNvSpPr/>
            <p:nvPr/>
          </p:nvSpPr>
          <p:spPr>
            <a:xfrm>
              <a:off x="4919717" y="2337109"/>
              <a:ext cx="133771" cy="150812"/>
            </a:xfrm>
            <a:custGeom>
              <a:avLst/>
              <a:gdLst/>
              <a:ahLst/>
              <a:cxnLst/>
              <a:rect l="l" t="t" r="r" b="b"/>
              <a:pathLst>
                <a:path w="5801" h="6540" extrusionOk="0">
                  <a:moveTo>
                    <a:pt x="1" y="1"/>
                  </a:moveTo>
                  <a:lnTo>
                    <a:pt x="1" y="6344"/>
                  </a:lnTo>
                  <a:lnTo>
                    <a:pt x="605" y="6539"/>
                  </a:lnTo>
                  <a:lnTo>
                    <a:pt x="1269" y="6193"/>
                  </a:lnTo>
                  <a:lnTo>
                    <a:pt x="1269" y="5271"/>
                  </a:lnTo>
                  <a:cubicBezTo>
                    <a:pt x="1269" y="3761"/>
                    <a:pt x="2493" y="2538"/>
                    <a:pt x="4004" y="2538"/>
                  </a:cubicBezTo>
                  <a:lnTo>
                    <a:pt x="5226" y="2538"/>
                  </a:lnTo>
                  <a:lnTo>
                    <a:pt x="5800" y="846"/>
                  </a:lnTo>
                  <a:lnTo>
                    <a:pt x="542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6644;p45">
              <a:extLst>
                <a:ext uri="{FF2B5EF4-FFF2-40B4-BE49-F238E27FC236}">
                  <a16:creationId xmlns:a16="http://schemas.microsoft.com/office/drawing/2014/main" id="{9920F664-0F06-E2E5-DD22-2E1012D88A06}"/>
                </a:ext>
              </a:extLst>
            </p:cNvPr>
            <p:cNvSpPr/>
            <p:nvPr/>
          </p:nvSpPr>
          <p:spPr>
            <a:xfrm>
              <a:off x="4753961" y="2190839"/>
              <a:ext cx="172051" cy="331580"/>
            </a:xfrm>
            <a:custGeom>
              <a:avLst/>
              <a:gdLst/>
              <a:ahLst/>
              <a:cxnLst/>
              <a:rect l="l" t="t" r="r" b="b"/>
              <a:pathLst>
                <a:path w="7461" h="14379" extrusionOk="0">
                  <a:moveTo>
                    <a:pt x="7189" y="1"/>
                  </a:moveTo>
                  <a:cubicBezTo>
                    <a:pt x="3218" y="1"/>
                    <a:pt x="0" y="3217"/>
                    <a:pt x="0" y="7189"/>
                  </a:cubicBezTo>
                  <a:cubicBezTo>
                    <a:pt x="0" y="11161"/>
                    <a:pt x="3218" y="14378"/>
                    <a:pt x="7189" y="14378"/>
                  </a:cubicBezTo>
                  <a:lnTo>
                    <a:pt x="7461" y="13517"/>
                  </a:lnTo>
                  <a:lnTo>
                    <a:pt x="7189" y="12687"/>
                  </a:lnTo>
                  <a:cubicBezTo>
                    <a:pt x="4154" y="12687"/>
                    <a:pt x="1692" y="10224"/>
                    <a:pt x="1692" y="7189"/>
                  </a:cubicBezTo>
                  <a:cubicBezTo>
                    <a:pt x="1692" y="4169"/>
                    <a:pt x="4154" y="1692"/>
                    <a:pt x="7189" y="1692"/>
                  </a:cubicBezTo>
                  <a:lnTo>
                    <a:pt x="7461" y="846"/>
                  </a:lnTo>
                  <a:lnTo>
                    <a:pt x="7189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6645;p45">
              <a:extLst>
                <a:ext uri="{FF2B5EF4-FFF2-40B4-BE49-F238E27FC236}">
                  <a16:creationId xmlns:a16="http://schemas.microsoft.com/office/drawing/2014/main" id="{4B5316C3-D70B-D4D4-8BAB-E7594B4CE780}"/>
                </a:ext>
              </a:extLst>
            </p:cNvPr>
            <p:cNvSpPr/>
            <p:nvPr/>
          </p:nvSpPr>
          <p:spPr>
            <a:xfrm>
              <a:off x="4919717" y="2190839"/>
              <a:ext cx="165479" cy="331580"/>
            </a:xfrm>
            <a:custGeom>
              <a:avLst/>
              <a:gdLst/>
              <a:ahLst/>
              <a:cxnLst/>
              <a:rect l="l" t="t" r="r" b="b"/>
              <a:pathLst>
                <a:path w="7176" h="14379" extrusionOk="0">
                  <a:moveTo>
                    <a:pt x="1" y="1"/>
                  </a:moveTo>
                  <a:lnTo>
                    <a:pt x="1" y="1692"/>
                  </a:lnTo>
                  <a:cubicBezTo>
                    <a:pt x="3021" y="1692"/>
                    <a:pt x="5484" y="4169"/>
                    <a:pt x="5484" y="7189"/>
                  </a:cubicBezTo>
                  <a:cubicBezTo>
                    <a:pt x="5484" y="10224"/>
                    <a:pt x="3021" y="12687"/>
                    <a:pt x="1" y="12687"/>
                  </a:cubicBezTo>
                  <a:lnTo>
                    <a:pt x="1" y="14378"/>
                  </a:lnTo>
                  <a:cubicBezTo>
                    <a:pt x="3973" y="14378"/>
                    <a:pt x="7175" y="11161"/>
                    <a:pt x="7175" y="7189"/>
                  </a:cubicBezTo>
                  <a:cubicBezTo>
                    <a:pt x="7175" y="3217"/>
                    <a:pt x="3973" y="1"/>
                    <a:pt x="1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6646;p45">
              <a:extLst>
                <a:ext uri="{FF2B5EF4-FFF2-40B4-BE49-F238E27FC236}">
                  <a16:creationId xmlns:a16="http://schemas.microsoft.com/office/drawing/2014/main" id="{60078C33-3913-DE63-BB79-6D5FA3987145}"/>
                </a:ext>
              </a:extLst>
            </p:cNvPr>
            <p:cNvSpPr/>
            <p:nvPr/>
          </p:nvSpPr>
          <p:spPr>
            <a:xfrm>
              <a:off x="4909962" y="2376126"/>
              <a:ext cx="16050" cy="19509"/>
            </a:xfrm>
            <a:custGeom>
              <a:avLst/>
              <a:gdLst/>
              <a:ahLst/>
              <a:cxnLst/>
              <a:rect l="l" t="t" r="r" b="b"/>
              <a:pathLst>
                <a:path w="696" h="846" extrusionOk="0">
                  <a:moveTo>
                    <a:pt x="1" y="0"/>
                  </a:moveTo>
                  <a:lnTo>
                    <a:pt x="1" y="846"/>
                  </a:lnTo>
                  <a:lnTo>
                    <a:pt x="424" y="846"/>
                  </a:lnTo>
                  <a:lnTo>
                    <a:pt x="696" y="498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6647;p45">
              <a:extLst>
                <a:ext uri="{FF2B5EF4-FFF2-40B4-BE49-F238E27FC236}">
                  <a16:creationId xmlns:a16="http://schemas.microsoft.com/office/drawing/2014/main" id="{56D55F5C-77DE-7B05-97B0-FDCB0CE37490}"/>
                </a:ext>
              </a:extLst>
            </p:cNvPr>
            <p:cNvSpPr/>
            <p:nvPr/>
          </p:nvSpPr>
          <p:spPr>
            <a:xfrm>
              <a:off x="4919717" y="2376126"/>
              <a:ext cx="9777" cy="19509"/>
            </a:xfrm>
            <a:custGeom>
              <a:avLst/>
              <a:gdLst/>
              <a:ahLst/>
              <a:cxnLst/>
              <a:rect l="l" t="t" r="r" b="b"/>
              <a:pathLst>
                <a:path w="424" h="846" extrusionOk="0">
                  <a:moveTo>
                    <a:pt x="1" y="0"/>
                  </a:moveTo>
                  <a:lnTo>
                    <a:pt x="1" y="846"/>
                  </a:lnTo>
                  <a:lnTo>
                    <a:pt x="424" y="846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67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/>
          <p:cNvSpPr/>
          <p:nvPr/>
        </p:nvSpPr>
        <p:spPr>
          <a:xfrm>
            <a:off x="3089936" y="254935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91" name="Google Shape;4291;p27"/>
          <p:cNvSpPr txBox="1">
            <a:spLocks noGrp="1"/>
          </p:cNvSpPr>
          <p:nvPr>
            <p:ph type="title"/>
          </p:nvPr>
        </p:nvSpPr>
        <p:spPr>
          <a:xfrm>
            <a:off x="3400491" y="173664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LinkedList</a:t>
            </a:r>
            <a:endParaRPr dirty="0"/>
          </a:p>
        </p:txBody>
      </p:sp>
      <p:sp>
        <p:nvSpPr>
          <p:cNvPr id="4292" name="Google Shape;4292;p27"/>
          <p:cNvSpPr txBox="1">
            <a:spLocks noGrp="1"/>
          </p:cNvSpPr>
          <p:nvPr>
            <p:ph type="title" idx="2"/>
          </p:nvPr>
        </p:nvSpPr>
        <p:spPr>
          <a:xfrm>
            <a:off x="-33264" y="855578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02</a:t>
            </a:r>
            <a:endParaRPr dirty="0"/>
          </a:p>
        </p:txBody>
      </p:sp>
      <p:grpSp>
        <p:nvGrpSpPr>
          <p:cNvPr id="4294" name="Google Shape;4294;p27"/>
          <p:cNvGrpSpPr/>
          <p:nvPr/>
        </p:nvGrpSpPr>
        <p:grpSpPr>
          <a:xfrm>
            <a:off x="1779670" y="4169549"/>
            <a:ext cx="1558994" cy="965320"/>
            <a:chOff x="1170489" y="3357005"/>
            <a:chExt cx="2826856" cy="1665877"/>
          </a:xfrm>
        </p:grpSpPr>
        <p:sp>
          <p:nvSpPr>
            <p:cNvPr id="4295" name="Google Shape;4295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1" name="Google Shape;4341;p27"/>
          <p:cNvGrpSpPr/>
          <p:nvPr/>
        </p:nvGrpSpPr>
        <p:grpSpPr>
          <a:xfrm>
            <a:off x="-100456" y="4136386"/>
            <a:ext cx="1562119" cy="1007114"/>
            <a:chOff x="5425400" y="2021300"/>
            <a:chExt cx="920650" cy="542525"/>
          </a:xfrm>
        </p:grpSpPr>
        <p:sp>
          <p:nvSpPr>
            <p:cNvPr id="4342" name="Google Shape;4342;p2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27"/>
          <p:cNvGrpSpPr/>
          <p:nvPr/>
        </p:nvGrpSpPr>
        <p:grpSpPr>
          <a:xfrm>
            <a:off x="7122079" y="4172665"/>
            <a:ext cx="1555650" cy="968207"/>
            <a:chOff x="1170489" y="3357005"/>
            <a:chExt cx="2826856" cy="1665877"/>
          </a:xfrm>
        </p:grpSpPr>
        <p:sp>
          <p:nvSpPr>
            <p:cNvPr id="4392" name="Google Shape;4392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1" name="Google Shape;4401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F72B946-6CE4-2823-2BCA-AD7C550B5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544" y="901372"/>
            <a:ext cx="3793895" cy="3950938"/>
          </a:xfrm>
        </p:spPr>
        <p:txBody>
          <a:bodyPr/>
          <a:lstStyle/>
          <a:p>
            <a:r>
              <a:rPr lang="en-US" sz="1800" dirty="0" err="1">
                <a:latin typeface="Aharoni" panose="02010803020104030203" pitchFamily="2" charset="-79"/>
                <a:cs typeface="Aharoni" panose="02010803020104030203" pitchFamily="2" charset="-79"/>
              </a:rPr>
              <a:t>Clss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Cars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Used algorithms: </a:t>
            </a:r>
          </a:p>
          <a:p>
            <a:r>
              <a:rPr 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1-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Insertion sort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Algrothim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sort Cars Car make O(n^2)</a:t>
            </a:r>
          </a:p>
          <a:p>
            <a:r>
              <a:rPr 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2-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merge sort algorithm to sort Cars Car make O(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nlogn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leaner search algorithm to search for car using registration number O(n)</a:t>
            </a:r>
          </a:p>
          <a:p>
            <a:r>
              <a:rPr lang="en-US" sz="1800" dirty="0">
                <a:solidFill>
                  <a:schemeClr val="bg1"/>
                </a:solidFill>
                <a:latin typeface="Aharoni" panose="02010803020104030203" pitchFamily="2" charset="-79"/>
              </a:rPr>
              <a:t>4-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</a:rPr>
              <a:t>linear recursion sum To calculate the expected daily, monthly and yearly profit of the company</a:t>
            </a:r>
            <a:endParaRPr lang="ar-SA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</a:endParaRPr>
          </a:p>
        </p:txBody>
      </p:sp>
      <p:sp>
        <p:nvSpPr>
          <p:cNvPr id="4" name="عنوان فرعي 2">
            <a:extLst>
              <a:ext uri="{FF2B5EF4-FFF2-40B4-BE49-F238E27FC236}">
                <a16:creationId xmlns:a16="http://schemas.microsoft.com/office/drawing/2014/main" id="{F9FFCB6D-B01C-06BC-54D6-91D4FD547907}"/>
              </a:ext>
            </a:extLst>
          </p:cNvPr>
          <p:cNvSpPr txBox="1">
            <a:spLocks/>
          </p:cNvSpPr>
          <p:nvPr/>
        </p:nvSpPr>
        <p:spPr>
          <a:xfrm>
            <a:off x="5464190" y="964334"/>
            <a:ext cx="3748483" cy="302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Used To store customer rentals</a:t>
            </a:r>
            <a:endParaRPr lang="ar-SA" sz="1800" dirty="0">
              <a:solidFill>
                <a:schemeClr val="tx1">
                  <a:lumMod val="20000"/>
                  <a:lumOff val="80000"/>
                </a:schemeClr>
              </a:solidFill>
              <a:latin typeface="Aharoni" panose="02010803020104030203" pitchFamily="2" charset="-79"/>
            </a:endParaRPr>
          </a:p>
        </p:txBody>
      </p:sp>
      <p:grpSp>
        <p:nvGrpSpPr>
          <p:cNvPr id="5" name="Google Shape;4341;p27">
            <a:extLst>
              <a:ext uri="{FF2B5EF4-FFF2-40B4-BE49-F238E27FC236}">
                <a16:creationId xmlns:a16="http://schemas.microsoft.com/office/drawing/2014/main" id="{54468722-E443-FB3F-02E8-AF95F9380277}"/>
              </a:ext>
            </a:extLst>
          </p:cNvPr>
          <p:cNvGrpSpPr/>
          <p:nvPr/>
        </p:nvGrpSpPr>
        <p:grpSpPr>
          <a:xfrm>
            <a:off x="4274384" y="4141143"/>
            <a:ext cx="1562119" cy="1007114"/>
            <a:chOff x="5425400" y="2021300"/>
            <a:chExt cx="920650" cy="542525"/>
          </a:xfrm>
        </p:grpSpPr>
        <p:sp>
          <p:nvSpPr>
            <p:cNvPr id="6" name="Google Shape;4342;p27">
              <a:extLst>
                <a:ext uri="{FF2B5EF4-FFF2-40B4-BE49-F238E27FC236}">
                  <a16:creationId xmlns:a16="http://schemas.microsoft.com/office/drawing/2014/main" id="{B692ACEC-B404-329B-999F-0D58CEA98567}"/>
                </a:ext>
              </a:extLst>
            </p:cNvPr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3;p27">
              <a:extLst>
                <a:ext uri="{FF2B5EF4-FFF2-40B4-BE49-F238E27FC236}">
                  <a16:creationId xmlns:a16="http://schemas.microsoft.com/office/drawing/2014/main" id="{8F39C934-1D7B-4173-5685-96B0BD01428F}"/>
                </a:ext>
              </a:extLst>
            </p:cNvPr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44;p27">
              <a:extLst>
                <a:ext uri="{FF2B5EF4-FFF2-40B4-BE49-F238E27FC236}">
                  <a16:creationId xmlns:a16="http://schemas.microsoft.com/office/drawing/2014/main" id="{EEDDB1EA-87A6-3587-A57C-F00B76ABAF0A}"/>
                </a:ext>
              </a:extLst>
            </p:cNvPr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45;p27">
              <a:extLst>
                <a:ext uri="{FF2B5EF4-FFF2-40B4-BE49-F238E27FC236}">
                  <a16:creationId xmlns:a16="http://schemas.microsoft.com/office/drawing/2014/main" id="{FA7DE8C3-5300-38D6-286C-BB614165C8B1}"/>
                </a:ext>
              </a:extLst>
            </p:cNvPr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46;p27">
              <a:extLst>
                <a:ext uri="{FF2B5EF4-FFF2-40B4-BE49-F238E27FC236}">
                  <a16:creationId xmlns:a16="http://schemas.microsoft.com/office/drawing/2014/main" id="{21B9C866-D103-D35B-9127-3A784D512253}"/>
                </a:ext>
              </a:extLst>
            </p:cNvPr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47;p27">
              <a:extLst>
                <a:ext uri="{FF2B5EF4-FFF2-40B4-BE49-F238E27FC236}">
                  <a16:creationId xmlns:a16="http://schemas.microsoft.com/office/drawing/2014/main" id="{52E04FD5-62DB-2AB5-1F62-564C6872DBCB}"/>
                </a:ext>
              </a:extLst>
            </p:cNvPr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48;p27">
              <a:extLst>
                <a:ext uri="{FF2B5EF4-FFF2-40B4-BE49-F238E27FC236}">
                  <a16:creationId xmlns:a16="http://schemas.microsoft.com/office/drawing/2014/main" id="{74EEDEE7-82FB-CD46-646D-665761A48420}"/>
                </a:ext>
              </a:extLst>
            </p:cNvPr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349;p27">
              <a:extLst>
                <a:ext uri="{FF2B5EF4-FFF2-40B4-BE49-F238E27FC236}">
                  <a16:creationId xmlns:a16="http://schemas.microsoft.com/office/drawing/2014/main" id="{61ABB5C7-AE62-CDEC-85CE-16CA23648D57}"/>
                </a:ext>
              </a:extLst>
            </p:cNvPr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50;p27">
              <a:extLst>
                <a:ext uri="{FF2B5EF4-FFF2-40B4-BE49-F238E27FC236}">
                  <a16:creationId xmlns:a16="http://schemas.microsoft.com/office/drawing/2014/main" id="{4ED304CD-4001-B840-547F-B3FBB2C33254}"/>
                </a:ext>
              </a:extLst>
            </p:cNvPr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51;p27">
              <a:extLst>
                <a:ext uri="{FF2B5EF4-FFF2-40B4-BE49-F238E27FC236}">
                  <a16:creationId xmlns:a16="http://schemas.microsoft.com/office/drawing/2014/main" id="{B5B53522-DC19-C55F-AC36-8D3712B9D590}"/>
                </a:ext>
              </a:extLst>
            </p:cNvPr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52;p27">
              <a:extLst>
                <a:ext uri="{FF2B5EF4-FFF2-40B4-BE49-F238E27FC236}">
                  <a16:creationId xmlns:a16="http://schemas.microsoft.com/office/drawing/2014/main" id="{3785971A-FBAC-3869-17CD-E0AFF3F63170}"/>
                </a:ext>
              </a:extLst>
            </p:cNvPr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53;p27">
              <a:extLst>
                <a:ext uri="{FF2B5EF4-FFF2-40B4-BE49-F238E27FC236}">
                  <a16:creationId xmlns:a16="http://schemas.microsoft.com/office/drawing/2014/main" id="{7B595C75-0A0E-19C4-6F5C-5305245EB8AC}"/>
                </a:ext>
              </a:extLst>
            </p:cNvPr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54;p27">
              <a:extLst>
                <a:ext uri="{FF2B5EF4-FFF2-40B4-BE49-F238E27FC236}">
                  <a16:creationId xmlns:a16="http://schemas.microsoft.com/office/drawing/2014/main" id="{5AB9AB13-131F-962F-3A4A-2F38ACFBCBDA}"/>
                </a:ext>
              </a:extLst>
            </p:cNvPr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55;p27">
              <a:extLst>
                <a:ext uri="{FF2B5EF4-FFF2-40B4-BE49-F238E27FC236}">
                  <a16:creationId xmlns:a16="http://schemas.microsoft.com/office/drawing/2014/main" id="{B2054F41-69A4-9575-7FEE-67E3ACE3EDFA}"/>
                </a:ext>
              </a:extLst>
            </p:cNvPr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56;p27">
              <a:extLst>
                <a:ext uri="{FF2B5EF4-FFF2-40B4-BE49-F238E27FC236}">
                  <a16:creationId xmlns:a16="http://schemas.microsoft.com/office/drawing/2014/main" id="{846EEF01-2987-D86C-A936-375C66053942}"/>
                </a:ext>
              </a:extLst>
            </p:cNvPr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57;p27">
              <a:extLst>
                <a:ext uri="{FF2B5EF4-FFF2-40B4-BE49-F238E27FC236}">
                  <a16:creationId xmlns:a16="http://schemas.microsoft.com/office/drawing/2014/main" id="{B2BF4EF3-2E83-50B9-2F3F-18EAC9EE2004}"/>
                </a:ext>
              </a:extLst>
            </p:cNvPr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58;p27">
              <a:extLst>
                <a:ext uri="{FF2B5EF4-FFF2-40B4-BE49-F238E27FC236}">
                  <a16:creationId xmlns:a16="http://schemas.microsoft.com/office/drawing/2014/main" id="{556F8C4E-F380-2021-572E-A8B5D1DC891A}"/>
                </a:ext>
              </a:extLst>
            </p:cNvPr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59;p27">
              <a:extLst>
                <a:ext uri="{FF2B5EF4-FFF2-40B4-BE49-F238E27FC236}">
                  <a16:creationId xmlns:a16="http://schemas.microsoft.com/office/drawing/2014/main" id="{B9662149-0597-BCB0-5D8E-D1A4CC175FD8}"/>
                </a:ext>
              </a:extLst>
            </p:cNvPr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60;p27">
              <a:extLst>
                <a:ext uri="{FF2B5EF4-FFF2-40B4-BE49-F238E27FC236}">
                  <a16:creationId xmlns:a16="http://schemas.microsoft.com/office/drawing/2014/main" id="{E9530CCD-B652-E803-5F06-A2A563E40498}"/>
                </a:ext>
              </a:extLst>
            </p:cNvPr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61;p27">
              <a:extLst>
                <a:ext uri="{FF2B5EF4-FFF2-40B4-BE49-F238E27FC236}">
                  <a16:creationId xmlns:a16="http://schemas.microsoft.com/office/drawing/2014/main" id="{95B11ACC-4DA6-5BAA-D9DA-5A5AA4BF34E0}"/>
                </a:ext>
              </a:extLst>
            </p:cNvPr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62;p27">
              <a:extLst>
                <a:ext uri="{FF2B5EF4-FFF2-40B4-BE49-F238E27FC236}">
                  <a16:creationId xmlns:a16="http://schemas.microsoft.com/office/drawing/2014/main" id="{0F4ECA0E-A8DC-FFD4-F17F-0157A02480DD}"/>
                </a:ext>
              </a:extLst>
            </p:cNvPr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63;p27">
              <a:extLst>
                <a:ext uri="{FF2B5EF4-FFF2-40B4-BE49-F238E27FC236}">
                  <a16:creationId xmlns:a16="http://schemas.microsoft.com/office/drawing/2014/main" id="{9424A8ED-FD28-05B8-C83F-BE864178A73C}"/>
                </a:ext>
              </a:extLst>
            </p:cNvPr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64;p27">
              <a:extLst>
                <a:ext uri="{FF2B5EF4-FFF2-40B4-BE49-F238E27FC236}">
                  <a16:creationId xmlns:a16="http://schemas.microsoft.com/office/drawing/2014/main" id="{2AF9D37D-1D10-C385-1763-BCAEEAAD3DAD}"/>
                </a:ext>
              </a:extLst>
            </p:cNvPr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65;p27">
              <a:extLst>
                <a:ext uri="{FF2B5EF4-FFF2-40B4-BE49-F238E27FC236}">
                  <a16:creationId xmlns:a16="http://schemas.microsoft.com/office/drawing/2014/main" id="{39546C22-FFDA-2837-F51A-98751D06574F}"/>
                </a:ext>
              </a:extLst>
            </p:cNvPr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66;p27">
              <a:extLst>
                <a:ext uri="{FF2B5EF4-FFF2-40B4-BE49-F238E27FC236}">
                  <a16:creationId xmlns:a16="http://schemas.microsoft.com/office/drawing/2014/main" id="{0ED05579-524E-8A1A-FF53-8520361A20D1}"/>
                </a:ext>
              </a:extLst>
            </p:cNvPr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67;p27">
              <a:extLst>
                <a:ext uri="{FF2B5EF4-FFF2-40B4-BE49-F238E27FC236}">
                  <a16:creationId xmlns:a16="http://schemas.microsoft.com/office/drawing/2014/main" id="{EA26BB62-C8D8-EE31-F6FA-538FC39B3C59}"/>
                </a:ext>
              </a:extLst>
            </p:cNvPr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68;p27">
              <a:extLst>
                <a:ext uri="{FF2B5EF4-FFF2-40B4-BE49-F238E27FC236}">
                  <a16:creationId xmlns:a16="http://schemas.microsoft.com/office/drawing/2014/main" id="{74A52318-4150-1385-57AA-A2E880691BF0}"/>
                </a:ext>
              </a:extLst>
            </p:cNvPr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69;p27">
              <a:extLst>
                <a:ext uri="{FF2B5EF4-FFF2-40B4-BE49-F238E27FC236}">
                  <a16:creationId xmlns:a16="http://schemas.microsoft.com/office/drawing/2014/main" id="{BB2C1229-5900-3B0C-6448-C93D2563CC18}"/>
                </a:ext>
              </a:extLst>
            </p:cNvPr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70;p27">
              <a:extLst>
                <a:ext uri="{FF2B5EF4-FFF2-40B4-BE49-F238E27FC236}">
                  <a16:creationId xmlns:a16="http://schemas.microsoft.com/office/drawing/2014/main" id="{E9983B58-BE59-109E-97F6-E4ECC623CE66}"/>
                </a:ext>
              </a:extLst>
            </p:cNvPr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71;p27">
              <a:extLst>
                <a:ext uri="{FF2B5EF4-FFF2-40B4-BE49-F238E27FC236}">
                  <a16:creationId xmlns:a16="http://schemas.microsoft.com/office/drawing/2014/main" id="{0A4CDB18-3CA3-04EC-D785-E02B38F83F71}"/>
                </a:ext>
              </a:extLst>
            </p:cNvPr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72;p27">
              <a:extLst>
                <a:ext uri="{FF2B5EF4-FFF2-40B4-BE49-F238E27FC236}">
                  <a16:creationId xmlns:a16="http://schemas.microsoft.com/office/drawing/2014/main" id="{3D84427C-B1EE-EF7E-5FD7-5D9788CE5841}"/>
                </a:ext>
              </a:extLst>
            </p:cNvPr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73;p27">
              <a:extLst>
                <a:ext uri="{FF2B5EF4-FFF2-40B4-BE49-F238E27FC236}">
                  <a16:creationId xmlns:a16="http://schemas.microsoft.com/office/drawing/2014/main" id="{1FAE4B9F-FDEB-B671-AC19-915FC06C4D52}"/>
                </a:ext>
              </a:extLst>
            </p:cNvPr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74;p27">
              <a:extLst>
                <a:ext uri="{FF2B5EF4-FFF2-40B4-BE49-F238E27FC236}">
                  <a16:creationId xmlns:a16="http://schemas.microsoft.com/office/drawing/2014/main" id="{8F692C9D-E154-0931-B356-4FF47AF120AA}"/>
                </a:ext>
              </a:extLst>
            </p:cNvPr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75;p27">
              <a:extLst>
                <a:ext uri="{FF2B5EF4-FFF2-40B4-BE49-F238E27FC236}">
                  <a16:creationId xmlns:a16="http://schemas.microsoft.com/office/drawing/2014/main" id="{4B274145-D7AB-2478-5CFA-121391D547C9}"/>
                </a:ext>
              </a:extLst>
            </p:cNvPr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76;p27">
              <a:extLst>
                <a:ext uri="{FF2B5EF4-FFF2-40B4-BE49-F238E27FC236}">
                  <a16:creationId xmlns:a16="http://schemas.microsoft.com/office/drawing/2014/main" id="{C29F5E06-75FC-BEAC-9AA5-0BD3AC3706A9}"/>
                </a:ext>
              </a:extLst>
            </p:cNvPr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77;p27">
              <a:extLst>
                <a:ext uri="{FF2B5EF4-FFF2-40B4-BE49-F238E27FC236}">
                  <a16:creationId xmlns:a16="http://schemas.microsoft.com/office/drawing/2014/main" id="{E252E2E0-2A0D-1920-BF66-BE8AEFE078F8}"/>
                </a:ext>
              </a:extLst>
            </p:cNvPr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78;p27">
              <a:extLst>
                <a:ext uri="{FF2B5EF4-FFF2-40B4-BE49-F238E27FC236}">
                  <a16:creationId xmlns:a16="http://schemas.microsoft.com/office/drawing/2014/main" id="{FD530E32-EF16-A507-3AE7-C4AE72B52757}"/>
                </a:ext>
              </a:extLst>
            </p:cNvPr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79;p27">
              <a:extLst>
                <a:ext uri="{FF2B5EF4-FFF2-40B4-BE49-F238E27FC236}">
                  <a16:creationId xmlns:a16="http://schemas.microsoft.com/office/drawing/2014/main" id="{5EBA8C77-E90D-823B-65EF-5616081960E4}"/>
                </a:ext>
              </a:extLst>
            </p:cNvPr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0;p27">
              <a:extLst>
                <a:ext uri="{FF2B5EF4-FFF2-40B4-BE49-F238E27FC236}">
                  <a16:creationId xmlns:a16="http://schemas.microsoft.com/office/drawing/2014/main" id="{EFCBF6E1-94EB-3D97-9B94-670943515366}"/>
                </a:ext>
              </a:extLst>
            </p:cNvPr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81;p27">
              <a:extLst>
                <a:ext uri="{FF2B5EF4-FFF2-40B4-BE49-F238E27FC236}">
                  <a16:creationId xmlns:a16="http://schemas.microsoft.com/office/drawing/2014/main" id="{689FC513-94A2-AEA6-B5FA-017D29116D4F}"/>
                </a:ext>
              </a:extLst>
            </p:cNvPr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82;p27">
              <a:extLst>
                <a:ext uri="{FF2B5EF4-FFF2-40B4-BE49-F238E27FC236}">
                  <a16:creationId xmlns:a16="http://schemas.microsoft.com/office/drawing/2014/main" id="{838C0942-E850-B10D-5AC5-A7B863D0532C}"/>
                </a:ext>
              </a:extLst>
            </p:cNvPr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383;p27">
              <a:extLst>
                <a:ext uri="{FF2B5EF4-FFF2-40B4-BE49-F238E27FC236}">
                  <a16:creationId xmlns:a16="http://schemas.microsoft.com/office/drawing/2014/main" id="{8564CDFE-24F8-AA55-8F3C-68DEA04FCC7D}"/>
                </a:ext>
              </a:extLst>
            </p:cNvPr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384;p27">
              <a:extLst>
                <a:ext uri="{FF2B5EF4-FFF2-40B4-BE49-F238E27FC236}">
                  <a16:creationId xmlns:a16="http://schemas.microsoft.com/office/drawing/2014/main" id="{9DFE60C9-3D5C-88AE-FE0E-EDE49FD93687}"/>
                </a:ext>
              </a:extLst>
            </p:cNvPr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385;p27">
              <a:extLst>
                <a:ext uri="{FF2B5EF4-FFF2-40B4-BE49-F238E27FC236}">
                  <a16:creationId xmlns:a16="http://schemas.microsoft.com/office/drawing/2014/main" id="{CFE1FD3C-9BFA-EBD8-7970-5E6551203F7F}"/>
                </a:ext>
              </a:extLst>
            </p:cNvPr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386;p27">
              <a:extLst>
                <a:ext uri="{FF2B5EF4-FFF2-40B4-BE49-F238E27FC236}">
                  <a16:creationId xmlns:a16="http://schemas.microsoft.com/office/drawing/2014/main" id="{5FFDDD71-BE30-D10D-CD29-26F3F4B08E61}"/>
                </a:ext>
              </a:extLst>
            </p:cNvPr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387;p27">
              <a:extLst>
                <a:ext uri="{FF2B5EF4-FFF2-40B4-BE49-F238E27FC236}">
                  <a16:creationId xmlns:a16="http://schemas.microsoft.com/office/drawing/2014/main" id="{C23596CB-B1CA-2B63-B5D7-37BEE7652BE1}"/>
                </a:ext>
              </a:extLst>
            </p:cNvPr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388;p27">
              <a:extLst>
                <a:ext uri="{FF2B5EF4-FFF2-40B4-BE49-F238E27FC236}">
                  <a16:creationId xmlns:a16="http://schemas.microsoft.com/office/drawing/2014/main" id="{26159247-8DEB-82F5-CADD-FB7E74090C56}"/>
                </a:ext>
              </a:extLst>
            </p:cNvPr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389;p27">
              <a:extLst>
                <a:ext uri="{FF2B5EF4-FFF2-40B4-BE49-F238E27FC236}">
                  <a16:creationId xmlns:a16="http://schemas.microsoft.com/office/drawing/2014/main" id="{1A212C9D-5FD6-D844-B66B-AB741D071E4B}"/>
                </a:ext>
              </a:extLst>
            </p:cNvPr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390;p27">
              <a:extLst>
                <a:ext uri="{FF2B5EF4-FFF2-40B4-BE49-F238E27FC236}">
                  <a16:creationId xmlns:a16="http://schemas.microsoft.com/office/drawing/2014/main" id="{633A0C74-C042-74D1-40EB-509F172821B0}"/>
                </a:ext>
              </a:extLst>
            </p:cNvPr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6641;p45">
            <a:extLst>
              <a:ext uri="{FF2B5EF4-FFF2-40B4-BE49-F238E27FC236}">
                <a16:creationId xmlns:a16="http://schemas.microsoft.com/office/drawing/2014/main" id="{1A5D938E-864E-70B0-0625-BF83FBE4CB97}"/>
              </a:ext>
            </a:extLst>
          </p:cNvPr>
          <p:cNvGrpSpPr/>
          <p:nvPr/>
        </p:nvGrpSpPr>
        <p:grpSpPr>
          <a:xfrm>
            <a:off x="1716583" y="1040048"/>
            <a:ext cx="177821" cy="203736"/>
            <a:chOff x="4753961" y="2190839"/>
            <a:chExt cx="331234" cy="331580"/>
          </a:xfrm>
        </p:grpSpPr>
        <p:sp>
          <p:nvSpPr>
            <p:cNvPr id="56" name="Google Shape;6642;p45">
              <a:extLst>
                <a:ext uri="{FF2B5EF4-FFF2-40B4-BE49-F238E27FC236}">
                  <a16:creationId xmlns:a16="http://schemas.microsoft.com/office/drawing/2014/main" id="{CFCD8E52-EDFB-8D18-1557-E583A937C9C2}"/>
                </a:ext>
              </a:extLst>
            </p:cNvPr>
            <p:cNvSpPr/>
            <p:nvPr/>
          </p:nvSpPr>
          <p:spPr>
            <a:xfrm>
              <a:off x="4783202" y="2337109"/>
              <a:ext cx="142811" cy="149775"/>
            </a:xfrm>
            <a:custGeom>
              <a:avLst/>
              <a:gdLst/>
              <a:ahLst/>
              <a:cxnLst/>
              <a:rect l="l" t="t" r="r" b="b"/>
              <a:pathLst>
                <a:path w="6193" h="6495" extrusionOk="0">
                  <a:moveTo>
                    <a:pt x="484" y="1"/>
                  </a:moveTo>
                  <a:lnTo>
                    <a:pt x="1" y="846"/>
                  </a:lnTo>
                  <a:lnTo>
                    <a:pt x="681" y="2538"/>
                  </a:lnTo>
                  <a:lnTo>
                    <a:pt x="1919" y="2538"/>
                  </a:lnTo>
                  <a:cubicBezTo>
                    <a:pt x="3430" y="2538"/>
                    <a:pt x="4652" y="3761"/>
                    <a:pt x="4652" y="5271"/>
                  </a:cubicBezTo>
                  <a:lnTo>
                    <a:pt x="4652" y="6193"/>
                  </a:lnTo>
                  <a:lnTo>
                    <a:pt x="5181" y="6495"/>
                  </a:lnTo>
                  <a:lnTo>
                    <a:pt x="5921" y="6344"/>
                  </a:lnTo>
                  <a:lnTo>
                    <a:pt x="6193" y="3338"/>
                  </a:lnTo>
                  <a:lnTo>
                    <a:pt x="5921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643;p45">
              <a:extLst>
                <a:ext uri="{FF2B5EF4-FFF2-40B4-BE49-F238E27FC236}">
                  <a16:creationId xmlns:a16="http://schemas.microsoft.com/office/drawing/2014/main" id="{A281500A-C21E-9D9F-1592-43C6F0605787}"/>
                </a:ext>
              </a:extLst>
            </p:cNvPr>
            <p:cNvSpPr/>
            <p:nvPr/>
          </p:nvSpPr>
          <p:spPr>
            <a:xfrm>
              <a:off x="4919717" y="2337109"/>
              <a:ext cx="133771" cy="150812"/>
            </a:xfrm>
            <a:custGeom>
              <a:avLst/>
              <a:gdLst/>
              <a:ahLst/>
              <a:cxnLst/>
              <a:rect l="l" t="t" r="r" b="b"/>
              <a:pathLst>
                <a:path w="5801" h="6540" extrusionOk="0">
                  <a:moveTo>
                    <a:pt x="1" y="1"/>
                  </a:moveTo>
                  <a:lnTo>
                    <a:pt x="1" y="6344"/>
                  </a:lnTo>
                  <a:lnTo>
                    <a:pt x="605" y="6539"/>
                  </a:lnTo>
                  <a:lnTo>
                    <a:pt x="1269" y="6193"/>
                  </a:lnTo>
                  <a:lnTo>
                    <a:pt x="1269" y="5271"/>
                  </a:lnTo>
                  <a:cubicBezTo>
                    <a:pt x="1269" y="3761"/>
                    <a:pt x="2493" y="2538"/>
                    <a:pt x="4004" y="2538"/>
                  </a:cubicBezTo>
                  <a:lnTo>
                    <a:pt x="5226" y="2538"/>
                  </a:lnTo>
                  <a:lnTo>
                    <a:pt x="5800" y="846"/>
                  </a:lnTo>
                  <a:lnTo>
                    <a:pt x="542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44;p45">
              <a:extLst>
                <a:ext uri="{FF2B5EF4-FFF2-40B4-BE49-F238E27FC236}">
                  <a16:creationId xmlns:a16="http://schemas.microsoft.com/office/drawing/2014/main" id="{89F5A409-EBB2-82D5-CBAB-A1A19883CBB3}"/>
                </a:ext>
              </a:extLst>
            </p:cNvPr>
            <p:cNvSpPr/>
            <p:nvPr/>
          </p:nvSpPr>
          <p:spPr>
            <a:xfrm>
              <a:off x="4753961" y="2190839"/>
              <a:ext cx="172051" cy="331580"/>
            </a:xfrm>
            <a:custGeom>
              <a:avLst/>
              <a:gdLst/>
              <a:ahLst/>
              <a:cxnLst/>
              <a:rect l="l" t="t" r="r" b="b"/>
              <a:pathLst>
                <a:path w="7461" h="14379" extrusionOk="0">
                  <a:moveTo>
                    <a:pt x="7189" y="1"/>
                  </a:moveTo>
                  <a:cubicBezTo>
                    <a:pt x="3218" y="1"/>
                    <a:pt x="0" y="3217"/>
                    <a:pt x="0" y="7189"/>
                  </a:cubicBezTo>
                  <a:cubicBezTo>
                    <a:pt x="0" y="11161"/>
                    <a:pt x="3218" y="14378"/>
                    <a:pt x="7189" y="14378"/>
                  </a:cubicBezTo>
                  <a:lnTo>
                    <a:pt x="7461" y="13517"/>
                  </a:lnTo>
                  <a:lnTo>
                    <a:pt x="7189" y="12687"/>
                  </a:lnTo>
                  <a:cubicBezTo>
                    <a:pt x="4154" y="12687"/>
                    <a:pt x="1692" y="10224"/>
                    <a:pt x="1692" y="7189"/>
                  </a:cubicBezTo>
                  <a:cubicBezTo>
                    <a:pt x="1692" y="4169"/>
                    <a:pt x="4154" y="1692"/>
                    <a:pt x="7189" y="1692"/>
                  </a:cubicBezTo>
                  <a:lnTo>
                    <a:pt x="7461" y="846"/>
                  </a:lnTo>
                  <a:lnTo>
                    <a:pt x="7189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45;p45">
              <a:extLst>
                <a:ext uri="{FF2B5EF4-FFF2-40B4-BE49-F238E27FC236}">
                  <a16:creationId xmlns:a16="http://schemas.microsoft.com/office/drawing/2014/main" id="{18F5961E-1491-8023-48CA-19941FED1ED1}"/>
                </a:ext>
              </a:extLst>
            </p:cNvPr>
            <p:cNvSpPr/>
            <p:nvPr/>
          </p:nvSpPr>
          <p:spPr>
            <a:xfrm>
              <a:off x="4919717" y="2190839"/>
              <a:ext cx="165479" cy="331580"/>
            </a:xfrm>
            <a:custGeom>
              <a:avLst/>
              <a:gdLst/>
              <a:ahLst/>
              <a:cxnLst/>
              <a:rect l="l" t="t" r="r" b="b"/>
              <a:pathLst>
                <a:path w="7176" h="14379" extrusionOk="0">
                  <a:moveTo>
                    <a:pt x="1" y="1"/>
                  </a:moveTo>
                  <a:lnTo>
                    <a:pt x="1" y="1692"/>
                  </a:lnTo>
                  <a:cubicBezTo>
                    <a:pt x="3021" y="1692"/>
                    <a:pt x="5484" y="4169"/>
                    <a:pt x="5484" y="7189"/>
                  </a:cubicBezTo>
                  <a:cubicBezTo>
                    <a:pt x="5484" y="10224"/>
                    <a:pt x="3021" y="12687"/>
                    <a:pt x="1" y="12687"/>
                  </a:cubicBezTo>
                  <a:lnTo>
                    <a:pt x="1" y="14378"/>
                  </a:lnTo>
                  <a:cubicBezTo>
                    <a:pt x="3973" y="14378"/>
                    <a:pt x="7175" y="11161"/>
                    <a:pt x="7175" y="7189"/>
                  </a:cubicBezTo>
                  <a:cubicBezTo>
                    <a:pt x="7175" y="3217"/>
                    <a:pt x="3973" y="1"/>
                    <a:pt x="1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46;p45">
              <a:extLst>
                <a:ext uri="{FF2B5EF4-FFF2-40B4-BE49-F238E27FC236}">
                  <a16:creationId xmlns:a16="http://schemas.microsoft.com/office/drawing/2014/main" id="{C0A5516C-15F3-BBBD-DE43-2A12F5B2B779}"/>
                </a:ext>
              </a:extLst>
            </p:cNvPr>
            <p:cNvSpPr/>
            <p:nvPr/>
          </p:nvSpPr>
          <p:spPr>
            <a:xfrm>
              <a:off x="4909962" y="2376126"/>
              <a:ext cx="16050" cy="19509"/>
            </a:xfrm>
            <a:custGeom>
              <a:avLst/>
              <a:gdLst/>
              <a:ahLst/>
              <a:cxnLst/>
              <a:rect l="l" t="t" r="r" b="b"/>
              <a:pathLst>
                <a:path w="696" h="846" extrusionOk="0">
                  <a:moveTo>
                    <a:pt x="1" y="0"/>
                  </a:moveTo>
                  <a:lnTo>
                    <a:pt x="1" y="846"/>
                  </a:lnTo>
                  <a:lnTo>
                    <a:pt x="424" y="846"/>
                  </a:lnTo>
                  <a:lnTo>
                    <a:pt x="696" y="498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47;p45">
              <a:extLst>
                <a:ext uri="{FF2B5EF4-FFF2-40B4-BE49-F238E27FC236}">
                  <a16:creationId xmlns:a16="http://schemas.microsoft.com/office/drawing/2014/main" id="{6F3C952C-3B90-8FC7-B24E-F9F3947EE737}"/>
                </a:ext>
              </a:extLst>
            </p:cNvPr>
            <p:cNvSpPr/>
            <p:nvPr/>
          </p:nvSpPr>
          <p:spPr>
            <a:xfrm>
              <a:off x="4919717" y="2376126"/>
              <a:ext cx="9777" cy="19509"/>
            </a:xfrm>
            <a:custGeom>
              <a:avLst/>
              <a:gdLst/>
              <a:ahLst/>
              <a:cxnLst/>
              <a:rect l="l" t="t" r="r" b="b"/>
              <a:pathLst>
                <a:path w="424" h="846" extrusionOk="0">
                  <a:moveTo>
                    <a:pt x="1" y="0"/>
                  </a:moveTo>
                  <a:lnTo>
                    <a:pt x="1" y="846"/>
                  </a:lnTo>
                  <a:lnTo>
                    <a:pt x="424" y="846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641;p45">
            <a:extLst>
              <a:ext uri="{FF2B5EF4-FFF2-40B4-BE49-F238E27FC236}">
                <a16:creationId xmlns:a16="http://schemas.microsoft.com/office/drawing/2014/main" id="{BBD43C97-1754-4CD9-E4C4-04EC7068545F}"/>
              </a:ext>
            </a:extLst>
          </p:cNvPr>
          <p:cNvGrpSpPr/>
          <p:nvPr/>
        </p:nvGrpSpPr>
        <p:grpSpPr>
          <a:xfrm>
            <a:off x="5471594" y="1074068"/>
            <a:ext cx="177821" cy="203736"/>
            <a:chOff x="4753961" y="2190839"/>
            <a:chExt cx="331234" cy="331580"/>
          </a:xfrm>
        </p:grpSpPr>
        <p:sp>
          <p:nvSpPr>
            <p:cNvPr id="63" name="Google Shape;6642;p45">
              <a:extLst>
                <a:ext uri="{FF2B5EF4-FFF2-40B4-BE49-F238E27FC236}">
                  <a16:creationId xmlns:a16="http://schemas.microsoft.com/office/drawing/2014/main" id="{82A17BD0-B46D-EA48-F081-690F77496F7B}"/>
                </a:ext>
              </a:extLst>
            </p:cNvPr>
            <p:cNvSpPr/>
            <p:nvPr/>
          </p:nvSpPr>
          <p:spPr>
            <a:xfrm>
              <a:off x="4783202" y="2337109"/>
              <a:ext cx="142811" cy="149775"/>
            </a:xfrm>
            <a:custGeom>
              <a:avLst/>
              <a:gdLst/>
              <a:ahLst/>
              <a:cxnLst/>
              <a:rect l="l" t="t" r="r" b="b"/>
              <a:pathLst>
                <a:path w="6193" h="6495" extrusionOk="0">
                  <a:moveTo>
                    <a:pt x="484" y="1"/>
                  </a:moveTo>
                  <a:lnTo>
                    <a:pt x="1" y="846"/>
                  </a:lnTo>
                  <a:lnTo>
                    <a:pt x="681" y="2538"/>
                  </a:lnTo>
                  <a:lnTo>
                    <a:pt x="1919" y="2538"/>
                  </a:lnTo>
                  <a:cubicBezTo>
                    <a:pt x="3430" y="2538"/>
                    <a:pt x="4652" y="3761"/>
                    <a:pt x="4652" y="5271"/>
                  </a:cubicBezTo>
                  <a:lnTo>
                    <a:pt x="4652" y="6193"/>
                  </a:lnTo>
                  <a:lnTo>
                    <a:pt x="5181" y="6495"/>
                  </a:lnTo>
                  <a:lnTo>
                    <a:pt x="5921" y="6344"/>
                  </a:lnTo>
                  <a:lnTo>
                    <a:pt x="6193" y="3338"/>
                  </a:lnTo>
                  <a:lnTo>
                    <a:pt x="5921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6643;p45">
              <a:extLst>
                <a:ext uri="{FF2B5EF4-FFF2-40B4-BE49-F238E27FC236}">
                  <a16:creationId xmlns:a16="http://schemas.microsoft.com/office/drawing/2014/main" id="{9677FAB1-B8DC-A2F4-F78D-BF5D8EAB121F}"/>
                </a:ext>
              </a:extLst>
            </p:cNvPr>
            <p:cNvSpPr/>
            <p:nvPr/>
          </p:nvSpPr>
          <p:spPr>
            <a:xfrm>
              <a:off x="4919717" y="2337109"/>
              <a:ext cx="133771" cy="150812"/>
            </a:xfrm>
            <a:custGeom>
              <a:avLst/>
              <a:gdLst/>
              <a:ahLst/>
              <a:cxnLst/>
              <a:rect l="l" t="t" r="r" b="b"/>
              <a:pathLst>
                <a:path w="5801" h="6540" extrusionOk="0">
                  <a:moveTo>
                    <a:pt x="1" y="1"/>
                  </a:moveTo>
                  <a:lnTo>
                    <a:pt x="1" y="6344"/>
                  </a:lnTo>
                  <a:lnTo>
                    <a:pt x="605" y="6539"/>
                  </a:lnTo>
                  <a:lnTo>
                    <a:pt x="1269" y="6193"/>
                  </a:lnTo>
                  <a:lnTo>
                    <a:pt x="1269" y="5271"/>
                  </a:lnTo>
                  <a:cubicBezTo>
                    <a:pt x="1269" y="3761"/>
                    <a:pt x="2493" y="2538"/>
                    <a:pt x="4004" y="2538"/>
                  </a:cubicBezTo>
                  <a:lnTo>
                    <a:pt x="5226" y="2538"/>
                  </a:lnTo>
                  <a:lnTo>
                    <a:pt x="5800" y="846"/>
                  </a:lnTo>
                  <a:lnTo>
                    <a:pt x="542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6644;p45">
              <a:extLst>
                <a:ext uri="{FF2B5EF4-FFF2-40B4-BE49-F238E27FC236}">
                  <a16:creationId xmlns:a16="http://schemas.microsoft.com/office/drawing/2014/main" id="{C2A26949-563F-34D0-77FD-AD6CB4BED8CD}"/>
                </a:ext>
              </a:extLst>
            </p:cNvPr>
            <p:cNvSpPr/>
            <p:nvPr/>
          </p:nvSpPr>
          <p:spPr>
            <a:xfrm>
              <a:off x="4753961" y="2190839"/>
              <a:ext cx="172051" cy="331580"/>
            </a:xfrm>
            <a:custGeom>
              <a:avLst/>
              <a:gdLst/>
              <a:ahLst/>
              <a:cxnLst/>
              <a:rect l="l" t="t" r="r" b="b"/>
              <a:pathLst>
                <a:path w="7461" h="14379" extrusionOk="0">
                  <a:moveTo>
                    <a:pt x="7189" y="1"/>
                  </a:moveTo>
                  <a:cubicBezTo>
                    <a:pt x="3218" y="1"/>
                    <a:pt x="0" y="3217"/>
                    <a:pt x="0" y="7189"/>
                  </a:cubicBezTo>
                  <a:cubicBezTo>
                    <a:pt x="0" y="11161"/>
                    <a:pt x="3218" y="14378"/>
                    <a:pt x="7189" y="14378"/>
                  </a:cubicBezTo>
                  <a:lnTo>
                    <a:pt x="7461" y="13517"/>
                  </a:lnTo>
                  <a:lnTo>
                    <a:pt x="7189" y="12687"/>
                  </a:lnTo>
                  <a:cubicBezTo>
                    <a:pt x="4154" y="12687"/>
                    <a:pt x="1692" y="10224"/>
                    <a:pt x="1692" y="7189"/>
                  </a:cubicBezTo>
                  <a:cubicBezTo>
                    <a:pt x="1692" y="4169"/>
                    <a:pt x="4154" y="1692"/>
                    <a:pt x="7189" y="1692"/>
                  </a:cubicBezTo>
                  <a:lnTo>
                    <a:pt x="7461" y="846"/>
                  </a:lnTo>
                  <a:lnTo>
                    <a:pt x="7189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6645;p45">
              <a:extLst>
                <a:ext uri="{FF2B5EF4-FFF2-40B4-BE49-F238E27FC236}">
                  <a16:creationId xmlns:a16="http://schemas.microsoft.com/office/drawing/2014/main" id="{CB7F90DA-296C-9849-6509-FAE31E615092}"/>
                </a:ext>
              </a:extLst>
            </p:cNvPr>
            <p:cNvSpPr/>
            <p:nvPr/>
          </p:nvSpPr>
          <p:spPr>
            <a:xfrm>
              <a:off x="4919717" y="2190839"/>
              <a:ext cx="165479" cy="331580"/>
            </a:xfrm>
            <a:custGeom>
              <a:avLst/>
              <a:gdLst/>
              <a:ahLst/>
              <a:cxnLst/>
              <a:rect l="l" t="t" r="r" b="b"/>
              <a:pathLst>
                <a:path w="7176" h="14379" extrusionOk="0">
                  <a:moveTo>
                    <a:pt x="1" y="1"/>
                  </a:moveTo>
                  <a:lnTo>
                    <a:pt x="1" y="1692"/>
                  </a:lnTo>
                  <a:cubicBezTo>
                    <a:pt x="3021" y="1692"/>
                    <a:pt x="5484" y="4169"/>
                    <a:pt x="5484" y="7189"/>
                  </a:cubicBezTo>
                  <a:cubicBezTo>
                    <a:pt x="5484" y="10224"/>
                    <a:pt x="3021" y="12687"/>
                    <a:pt x="1" y="12687"/>
                  </a:cubicBezTo>
                  <a:lnTo>
                    <a:pt x="1" y="14378"/>
                  </a:lnTo>
                  <a:cubicBezTo>
                    <a:pt x="3973" y="14378"/>
                    <a:pt x="7175" y="11161"/>
                    <a:pt x="7175" y="7189"/>
                  </a:cubicBezTo>
                  <a:cubicBezTo>
                    <a:pt x="7175" y="3217"/>
                    <a:pt x="3973" y="1"/>
                    <a:pt x="1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6646;p45">
              <a:extLst>
                <a:ext uri="{FF2B5EF4-FFF2-40B4-BE49-F238E27FC236}">
                  <a16:creationId xmlns:a16="http://schemas.microsoft.com/office/drawing/2014/main" id="{60048B8D-BBD7-9C8B-9DD4-89D470D46F3D}"/>
                </a:ext>
              </a:extLst>
            </p:cNvPr>
            <p:cNvSpPr/>
            <p:nvPr/>
          </p:nvSpPr>
          <p:spPr>
            <a:xfrm>
              <a:off x="4909962" y="2376126"/>
              <a:ext cx="16050" cy="19509"/>
            </a:xfrm>
            <a:custGeom>
              <a:avLst/>
              <a:gdLst/>
              <a:ahLst/>
              <a:cxnLst/>
              <a:rect l="l" t="t" r="r" b="b"/>
              <a:pathLst>
                <a:path w="696" h="846" extrusionOk="0">
                  <a:moveTo>
                    <a:pt x="1" y="0"/>
                  </a:moveTo>
                  <a:lnTo>
                    <a:pt x="1" y="846"/>
                  </a:lnTo>
                  <a:lnTo>
                    <a:pt x="424" y="846"/>
                  </a:lnTo>
                  <a:lnTo>
                    <a:pt x="696" y="498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6647;p45">
              <a:extLst>
                <a:ext uri="{FF2B5EF4-FFF2-40B4-BE49-F238E27FC236}">
                  <a16:creationId xmlns:a16="http://schemas.microsoft.com/office/drawing/2014/main" id="{2E7FA9DB-0AE9-2FE8-028D-A18DD79AAA6F}"/>
                </a:ext>
              </a:extLst>
            </p:cNvPr>
            <p:cNvSpPr/>
            <p:nvPr/>
          </p:nvSpPr>
          <p:spPr>
            <a:xfrm>
              <a:off x="4919717" y="2376126"/>
              <a:ext cx="9777" cy="19509"/>
            </a:xfrm>
            <a:custGeom>
              <a:avLst/>
              <a:gdLst/>
              <a:ahLst/>
              <a:cxnLst/>
              <a:rect l="l" t="t" r="r" b="b"/>
              <a:pathLst>
                <a:path w="424" h="846" extrusionOk="0">
                  <a:moveTo>
                    <a:pt x="1" y="0"/>
                  </a:moveTo>
                  <a:lnTo>
                    <a:pt x="1" y="846"/>
                  </a:lnTo>
                  <a:lnTo>
                    <a:pt x="424" y="846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/>
          <p:cNvSpPr/>
          <p:nvPr/>
        </p:nvSpPr>
        <p:spPr>
          <a:xfrm>
            <a:off x="3089936" y="254935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91" name="Google Shape;4291;p27"/>
          <p:cNvSpPr txBox="1">
            <a:spLocks noGrp="1"/>
          </p:cNvSpPr>
          <p:nvPr>
            <p:ph type="title"/>
          </p:nvPr>
        </p:nvSpPr>
        <p:spPr>
          <a:xfrm>
            <a:off x="3787067" y="201622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3600" dirty="0">
                <a:solidFill>
                  <a:schemeClr val="bg1"/>
                </a:solidFill>
              </a:rPr>
              <a:t>Queue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92" name="Google Shape;4292;p27"/>
          <p:cNvSpPr txBox="1">
            <a:spLocks noGrp="1"/>
          </p:cNvSpPr>
          <p:nvPr>
            <p:ph type="title" idx="2"/>
          </p:nvPr>
        </p:nvSpPr>
        <p:spPr>
          <a:xfrm>
            <a:off x="-8697" y="839786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03</a:t>
            </a:r>
            <a:endParaRPr dirty="0"/>
          </a:p>
        </p:txBody>
      </p:sp>
      <p:grpSp>
        <p:nvGrpSpPr>
          <p:cNvPr id="2" name="Google Shape;4294;p27">
            <a:extLst>
              <a:ext uri="{FF2B5EF4-FFF2-40B4-BE49-F238E27FC236}">
                <a16:creationId xmlns:a16="http://schemas.microsoft.com/office/drawing/2014/main" id="{F4564CBD-9566-5034-D686-0BBE64BF7171}"/>
              </a:ext>
            </a:extLst>
          </p:cNvPr>
          <p:cNvGrpSpPr/>
          <p:nvPr/>
        </p:nvGrpSpPr>
        <p:grpSpPr>
          <a:xfrm>
            <a:off x="1779670" y="4169549"/>
            <a:ext cx="1558994" cy="965320"/>
            <a:chOff x="1170489" y="3357005"/>
            <a:chExt cx="2826856" cy="1665877"/>
          </a:xfrm>
        </p:grpSpPr>
        <p:sp>
          <p:nvSpPr>
            <p:cNvPr id="4" name="Google Shape;4295;p27">
              <a:extLst>
                <a:ext uri="{FF2B5EF4-FFF2-40B4-BE49-F238E27FC236}">
                  <a16:creationId xmlns:a16="http://schemas.microsoft.com/office/drawing/2014/main" id="{7AD3B460-C565-026D-1E77-B890224E9B72}"/>
                </a:ext>
              </a:extLst>
            </p:cNvPr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96;p27">
              <a:extLst>
                <a:ext uri="{FF2B5EF4-FFF2-40B4-BE49-F238E27FC236}">
                  <a16:creationId xmlns:a16="http://schemas.microsoft.com/office/drawing/2014/main" id="{87BF564B-C146-7C88-7DD3-04921283CC5D}"/>
                </a:ext>
              </a:extLst>
            </p:cNvPr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97;p27">
              <a:extLst>
                <a:ext uri="{FF2B5EF4-FFF2-40B4-BE49-F238E27FC236}">
                  <a16:creationId xmlns:a16="http://schemas.microsoft.com/office/drawing/2014/main" id="{E2FD5065-0923-1F1F-A2C2-30F2A5BFF14D}"/>
                </a:ext>
              </a:extLst>
            </p:cNvPr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98;p27">
              <a:extLst>
                <a:ext uri="{FF2B5EF4-FFF2-40B4-BE49-F238E27FC236}">
                  <a16:creationId xmlns:a16="http://schemas.microsoft.com/office/drawing/2014/main" id="{A42EBC13-B5CE-67FA-723C-7B8091D2431A}"/>
                </a:ext>
              </a:extLst>
            </p:cNvPr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99;p27">
              <a:extLst>
                <a:ext uri="{FF2B5EF4-FFF2-40B4-BE49-F238E27FC236}">
                  <a16:creationId xmlns:a16="http://schemas.microsoft.com/office/drawing/2014/main" id="{BEF4BA8D-7F5B-6605-0F2F-236F260293DA}"/>
                </a:ext>
              </a:extLst>
            </p:cNvPr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00;p27">
              <a:extLst>
                <a:ext uri="{FF2B5EF4-FFF2-40B4-BE49-F238E27FC236}">
                  <a16:creationId xmlns:a16="http://schemas.microsoft.com/office/drawing/2014/main" id="{249579FA-4CFE-9208-360D-F512F28299B5}"/>
                </a:ext>
              </a:extLst>
            </p:cNvPr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01;p27">
              <a:extLst>
                <a:ext uri="{FF2B5EF4-FFF2-40B4-BE49-F238E27FC236}">
                  <a16:creationId xmlns:a16="http://schemas.microsoft.com/office/drawing/2014/main" id="{0376460A-E689-D090-608B-0C36B1768005}"/>
                </a:ext>
              </a:extLst>
            </p:cNvPr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2;p27">
              <a:extLst>
                <a:ext uri="{FF2B5EF4-FFF2-40B4-BE49-F238E27FC236}">
                  <a16:creationId xmlns:a16="http://schemas.microsoft.com/office/drawing/2014/main" id="{EF5F8DB0-E69E-7C6C-1BDD-6C571FDD1FE1}"/>
                </a:ext>
              </a:extLst>
            </p:cNvPr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03;p27">
              <a:extLst>
                <a:ext uri="{FF2B5EF4-FFF2-40B4-BE49-F238E27FC236}">
                  <a16:creationId xmlns:a16="http://schemas.microsoft.com/office/drawing/2014/main" id="{54DCE344-2057-7635-38DD-A1FBBAFEECA4}"/>
                </a:ext>
              </a:extLst>
            </p:cNvPr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4;p27">
              <a:extLst>
                <a:ext uri="{FF2B5EF4-FFF2-40B4-BE49-F238E27FC236}">
                  <a16:creationId xmlns:a16="http://schemas.microsoft.com/office/drawing/2014/main" id="{6648EC5B-DC6B-BCB6-72A7-64DEAEFA9432}"/>
                </a:ext>
              </a:extLst>
            </p:cNvPr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05;p27">
              <a:extLst>
                <a:ext uri="{FF2B5EF4-FFF2-40B4-BE49-F238E27FC236}">
                  <a16:creationId xmlns:a16="http://schemas.microsoft.com/office/drawing/2014/main" id="{16097627-1A9C-A7C1-2CB6-1126471BC2F1}"/>
                </a:ext>
              </a:extLst>
            </p:cNvPr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06;p27">
              <a:extLst>
                <a:ext uri="{FF2B5EF4-FFF2-40B4-BE49-F238E27FC236}">
                  <a16:creationId xmlns:a16="http://schemas.microsoft.com/office/drawing/2014/main" id="{06531D30-306E-301C-019D-40D8830CF109}"/>
                </a:ext>
              </a:extLst>
            </p:cNvPr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07;p27">
              <a:extLst>
                <a:ext uri="{FF2B5EF4-FFF2-40B4-BE49-F238E27FC236}">
                  <a16:creationId xmlns:a16="http://schemas.microsoft.com/office/drawing/2014/main" id="{B91DCAB5-D4B1-A833-12F2-7B30E73AD628}"/>
                </a:ext>
              </a:extLst>
            </p:cNvPr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08;p27">
              <a:extLst>
                <a:ext uri="{FF2B5EF4-FFF2-40B4-BE49-F238E27FC236}">
                  <a16:creationId xmlns:a16="http://schemas.microsoft.com/office/drawing/2014/main" id="{12830A2F-6A29-E332-70BA-CDA230ABDB72}"/>
                </a:ext>
              </a:extLst>
            </p:cNvPr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09;p27">
              <a:extLst>
                <a:ext uri="{FF2B5EF4-FFF2-40B4-BE49-F238E27FC236}">
                  <a16:creationId xmlns:a16="http://schemas.microsoft.com/office/drawing/2014/main" id="{7417F7E8-3122-981C-3D57-35E1CB0D7B61}"/>
                </a:ext>
              </a:extLst>
            </p:cNvPr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10;p27">
              <a:extLst>
                <a:ext uri="{FF2B5EF4-FFF2-40B4-BE49-F238E27FC236}">
                  <a16:creationId xmlns:a16="http://schemas.microsoft.com/office/drawing/2014/main" id="{545B2BEB-1AA3-8312-523E-207371987569}"/>
                </a:ext>
              </a:extLst>
            </p:cNvPr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11;p27">
              <a:extLst>
                <a:ext uri="{FF2B5EF4-FFF2-40B4-BE49-F238E27FC236}">
                  <a16:creationId xmlns:a16="http://schemas.microsoft.com/office/drawing/2014/main" id="{4D750985-5F33-ACDB-A503-A0EB0C2E2BA7}"/>
                </a:ext>
              </a:extLst>
            </p:cNvPr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12;p27">
              <a:extLst>
                <a:ext uri="{FF2B5EF4-FFF2-40B4-BE49-F238E27FC236}">
                  <a16:creationId xmlns:a16="http://schemas.microsoft.com/office/drawing/2014/main" id="{D198B55E-FD51-E8B5-E79A-5B00E432AD3D}"/>
                </a:ext>
              </a:extLst>
            </p:cNvPr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13;p27">
              <a:extLst>
                <a:ext uri="{FF2B5EF4-FFF2-40B4-BE49-F238E27FC236}">
                  <a16:creationId xmlns:a16="http://schemas.microsoft.com/office/drawing/2014/main" id="{56C30A8C-4D27-F646-41A0-BC049F724519}"/>
                </a:ext>
              </a:extLst>
            </p:cNvPr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14;p27">
              <a:extLst>
                <a:ext uri="{FF2B5EF4-FFF2-40B4-BE49-F238E27FC236}">
                  <a16:creationId xmlns:a16="http://schemas.microsoft.com/office/drawing/2014/main" id="{3A1E2CDC-D8CB-B611-69F8-CB3067B53BE3}"/>
                </a:ext>
              </a:extLst>
            </p:cNvPr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15;p27">
              <a:extLst>
                <a:ext uri="{FF2B5EF4-FFF2-40B4-BE49-F238E27FC236}">
                  <a16:creationId xmlns:a16="http://schemas.microsoft.com/office/drawing/2014/main" id="{AB3C7DC4-B09A-0BC6-DE75-68A47A83859F}"/>
                </a:ext>
              </a:extLst>
            </p:cNvPr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16;p27">
              <a:extLst>
                <a:ext uri="{FF2B5EF4-FFF2-40B4-BE49-F238E27FC236}">
                  <a16:creationId xmlns:a16="http://schemas.microsoft.com/office/drawing/2014/main" id="{49E718B5-C38F-AF11-6EF1-D830B6814F7B}"/>
                </a:ext>
              </a:extLst>
            </p:cNvPr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17;p27">
              <a:extLst>
                <a:ext uri="{FF2B5EF4-FFF2-40B4-BE49-F238E27FC236}">
                  <a16:creationId xmlns:a16="http://schemas.microsoft.com/office/drawing/2014/main" id="{9F7734F0-7C21-75F2-4683-5845834A093F}"/>
                </a:ext>
              </a:extLst>
            </p:cNvPr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4341;p27">
            <a:extLst>
              <a:ext uri="{FF2B5EF4-FFF2-40B4-BE49-F238E27FC236}">
                <a16:creationId xmlns:a16="http://schemas.microsoft.com/office/drawing/2014/main" id="{A72E15DC-2F09-685C-712D-5FAEC3511DBB}"/>
              </a:ext>
            </a:extLst>
          </p:cNvPr>
          <p:cNvGrpSpPr/>
          <p:nvPr/>
        </p:nvGrpSpPr>
        <p:grpSpPr>
          <a:xfrm>
            <a:off x="-100456" y="4136386"/>
            <a:ext cx="1562119" cy="1007114"/>
            <a:chOff x="5425400" y="2021300"/>
            <a:chExt cx="920650" cy="542525"/>
          </a:xfrm>
        </p:grpSpPr>
        <p:sp>
          <p:nvSpPr>
            <p:cNvPr id="28" name="Google Shape;4342;p27">
              <a:extLst>
                <a:ext uri="{FF2B5EF4-FFF2-40B4-BE49-F238E27FC236}">
                  <a16:creationId xmlns:a16="http://schemas.microsoft.com/office/drawing/2014/main" id="{AB9AC20C-91B8-B970-440D-C59DBC0AB09F}"/>
                </a:ext>
              </a:extLst>
            </p:cNvPr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43;p27">
              <a:extLst>
                <a:ext uri="{FF2B5EF4-FFF2-40B4-BE49-F238E27FC236}">
                  <a16:creationId xmlns:a16="http://schemas.microsoft.com/office/drawing/2014/main" id="{5F3DC0FC-F695-84EB-3D74-8A2487B52E7D}"/>
                </a:ext>
              </a:extLst>
            </p:cNvPr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44;p27">
              <a:extLst>
                <a:ext uri="{FF2B5EF4-FFF2-40B4-BE49-F238E27FC236}">
                  <a16:creationId xmlns:a16="http://schemas.microsoft.com/office/drawing/2014/main" id="{69B908BC-0DFD-8B44-CC0F-1F994A1E427C}"/>
                </a:ext>
              </a:extLst>
            </p:cNvPr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45;p27">
              <a:extLst>
                <a:ext uri="{FF2B5EF4-FFF2-40B4-BE49-F238E27FC236}">
                  <a16:creationId xmlns:a16="http://schemas.microsoft.com/office/drawing/2014/main" id="{89C99665-351F-3C49-02C9-2D28D2344C18}"/>
                </a:ext>
              </a:extLst>
            </p:cNvPr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46;p27">
              <a:extLst>
                <a:ext uri="{FF2B5EF4-FFF2-40B4-BE49-F238E27FC236}">
                  <a16:creationId xmlns:a16="http://schemas.microsoft.com/office/drawing/2014/main" id="{C9CD1DFD-0B74-F2F8-D1C3-FCE6258BD8E6}"/>
                </a:ext>
              </a:extLst>
            </p:cNvPr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47;p27">
              <a:extLst>
                <a:ext uri="{FF2B5EF4-FFF2-40B4-BE49-F238E27FC236}">
                  <a16:creationId xmlns:a16="http://schemas.microsoft.com/office/drawing/2014/main" id="{C5730F36-C2DD-517B-62A1-DB2AC0232CFE}"/>
                </a:ext>
              </a:extLst>
            </p:cNvPr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48;p27">
              <a:extLst>
                <a:ext uri="{FF2B5EF4-FFF2-40B4-BE49-F238E27FC236}">
                  <a16:creationId xmlns:a16="http://schemas.microsoft.com/office/drawing/2014/main" id="{0E8A12BA-1003-34D3-FE66-202F3082761C}"/>
                </a:ext>
              </a:extLst>
            </p:cNvPr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49;p27">
              <a:extLst>
                <a:ext uri="{FF2B5EF4-FFF2-40B4-BE49-F238E27FC236}">
                  <a16:creationId xmlns:a16="http://schemas.microsoft.com/office/drawing/2014/main" id="{0E1AB616-1B36-ADAA-2738-4345281FBD7E}"/>
                </a:ext>
              </a:extLst>
            </p:cNvPr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50;p27">
              <a:extLst>
                <a:ext uri="{FF2B5EF4-FFF2-40B4-BE49-F238E27FC236}">
                  <a16:creationId xmlns:a16="http://schemas.microsoft.com/office/drawing/2014/main" id="{C6574AFC-A6C5-FB7F-1F58-8873966651D0}"/>
                </a:ext>
              </a:extLst>
            </p:cNvPr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51;p27">
              <a:extLst>
                <a:ext uri="{FF2B5EF4-FFF2-40B4-BE49-F238E27FC236}">
                  <a16:creationId xmlns:a16="http://schemas.microsoft.com/office/drawing/2014/main" id="{2A04932D-2DAA-13EC-13B2-86A39A1AE0FB}"/>
                </a:ext>
              </a:extLst>
            </p:cNvPr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52;p27">
              <a:extLst>
                <a:ext uri="{FF2B5EF4-FFF2-40B4-BE49-F238E27FC236}">
                  <a16:creationId xmlns:a16="http://schemas.microsoft.com/office/drawing/2014/main" id="{5C09E0B1-31E6-A227-E770-C6A13AD09792}"/>
                </a:ext>
              </a:extLst>
            </p:cNvPr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53;p27">
              <a:extLst>
                <a:ext uri="{FF2B5EF4-FFF2-40B4-BE49-F238E27FC236}">
                  <a16:creationId xmlns:a16="http://schemas.microsoft.com/office/drawing/2014/main" id="{3655A59F-0197-3AFD-7C1C-7221E46F38F3}"/>
                </a:ext>
              </a:extLst>
            </p:cNvPr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54;p27">
              <a:extLst>
                <a:ext uri="{FF2B5EF4-FFF2-40B4-BE49-F238E27FC236}">
                  <a16:creationId xmlns:a16="http://schemas.microsoft.com/office/drawing/2014/main" id="{FCA3CFF1-1FBA-BE72-55F1-8BAE9049FC92}"/>
                </a:ext>
              </a:extLst>
            </p:cNvPr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55;p27">
              <a:extLst>
                <a:ext uri="{FF2B5EF4-FFF2-40B4-BE49-F238E27FC236}">
                  <a16:creationId xmlns:a16="http://schemas.microsoft.com/office/drawing/2014/main" id="{8A3F7024-C34A-4A90-913F-DD75BE3497E3}"/>
                </a:ext>
              </a:extLst>
            </p:cNvPr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56;p27">
              <a:extLst>
                <a:ext uri="{FF2B5EF4-FFF2-40B4-BE49-F238E27FC236}">
                  <a16:creationId xmlns:a16="http://schemas.microsoft.com/office/drawing/2014/main" id="{AA6D1489-5155-3BDB-CD07-C9C4A59F00A9}"/>
                </a:ext>
              </a:extLst>
            </p:cNvPr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57;p27">
              <a:extLst>
                <a:ext uri="{FF2B5EF4-FFF2-40B4-BE49-F238E27FC236}">
                  <a16:creationId xmlns:a16="http://schemas.microsoft.com/office/drawing/2014/main" id="{6543CFCF-7C72-A518-268F-B5C1810D5BFF}"/>
                </a:ext>
              </a:extLst>
            </p:cNvPr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58;p27">
              <a:extLst>
                <a:ext uri="{FF2B5EF4-FFF2-40B4-BE49-F238E27FC236}">
                  <a16:creationId xmlns:a16="http://schemas.microsoft.com/office/drawing/2014/main" id="{8C2E8FD8-8F93-D901-5340-77E2B88BA725}"/>
                </a:ext>
              </a:extLst>
            </p:cNvPr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59;p27">
              <a:extLst>
                <a:ext uri="{FF2B5EF4-FFF2-40B4-BE49-F238E27FC236}">
                  <a16:creationId xmlns:a16="http://schemas.microsoft.com/office/drawing/2014/main" id="{8280C666-BDC4-A033-BA2F-345F4EE98463}"/>
                </a:ext>
              </a:extLst>
            </p:cNvPr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60;p27">
              <a:extLst>
                <a:ext uri="{FF2B5EF4-FFF2-40B4-BE49-F238E27FC236}">
                  <a16:creationId xmlns:a16="http://schemas.microsoft.com/office/drawing/2014/main" id="{6F625FB8-9203-821E-0CEE-1D6919C4AD70}"/>
                </a:ext>
              </a:extLst>
            </p:cNvPr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361;p27">
              <a:extLst>
                <a:ext uri="{FF2B5EF4-FFF2-40B4-BE49-F238E27FC236}">
                  <a16:creationId xmlns:a16="http://schemas.microsoft.com/office/drawing/2014/main" id="{BD6D112E-409E-6275-FD8F-476ABE2F9A0D}"/>
                </a:ext>
              </a:extLst>
            </p:cNvPr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362;p27">
              <a:extLst>
                <a:ext uri="{FF2B5EF4-FFF2-40B4-BE49-F238E27FC236}">
                  <a16:creationId xmlns:a16="http://schemas.microsoft.com/office/drawing/2014/main" id="{0CDAF48C-4807-A695-2FE6-2B1D60F49700}"/>
                </a:ext>
              </a:extLst>
            </p:cNvPr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363;p27">
              <a:extLst>
                <a:ext uri="{FF2B5EF4-FFF2-40B4-BE49-F238E27FC236}">
                  <a16:creationId xmlns:a16="http://schemas.microsoft.com/office/drawing/2014/main" id="{A936B628-AE65-A180-C4E7-210A9A2ADBC8}"/>
                </a:ext>
              </a:extLst>
            </p:cNvPr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364;p27">
              <a:extLst>
                <a:ext uri="{FF2B5EF4-FFF2-40B4-BE49-F238E27FC236}">
                  <a16:creationId xmlns:a16="http://schemas.microsoft.com/office/drawing/2014/main" id="{01FDFEF8-1A01-D30E-B3E9-65A76F734168}"/>
                </a:ext>
              </a:extLst>
            </p:cNvPr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365;p27">
              <a:extLst>
                <a:ext uri="{FF2B5EF4-FFF2-40B4-BE49-F238E27FC236}">
                  <a16:creationId xmlns:a16="http://schemas.microsoft.com/office/drawing/2014/main" id="{3BF6BA16-97DA-2F4F-9047-A0F8EEFDF81E}"/>
                </a:ext>
              </a:extLst>
            </p:cNvPr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366;p27">
              <a:extLst>
                <a:ext uri="{FF2B5EF4-FFF2-40B4-BE49-F238E27FC236}">
                  <a16:creationId xmlns:a16="http://schemas.microsoft.com/office/drawing/2014/main" id="{4A938D3D-6347-B685-76B1-30808A5BD95D}"/>
                </a:ext>
              </a:extLst>
            </p:cNvPr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367;p27">
              <a:extLst>
                <a:ext uri="{FF2B5EF4-FFF2-40B4-BE49-F238E27FC236}">
                  <a16:creationId xmlns:a16="http://schemas.microsoft.com/office/drawing/2014/main" id="{AADEFBEB-3085-9A15-F03D-AEDD1685ADCB}"/>
                </a:ext>
              </a:extLst>
            </p:cNvPr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368;p27">
              <a:extLst>
                <a:ext uri="{FF2B5EF4-FFF2-40B4-BE49-F238E27FC236}">
                  <a16:creationId xmlns:a16="http://schemas.microsoft.com/office/drawing/2014/main" id="{E3BA1919-B391-4467-F4B0-1F857C060E5F}"/>
                </a:ext>
              </a:extLst>
            </p:cNvPr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369;p27">
              <a:extLst>
                <a:ext uri="{FF2B5EF4-FFF2-40B4-BE49-F238E27FC236}">
                  <a16:creationId xmlns:a16="http://schemas.microsoft.com/office/drawing/2014/main" id="{247AA88D-877A-4B5D-E0BD-1AD6FE7C5DC8}"/>
                </a:ext>
              </a:extLst>
            </p:cNvPr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370;p27">
              <a:extLst>
                <a:ext uri="{FF2B5EF4-FFF2-40B4-BE49-F238E27FC236}">
                  <a16:creationId xmlns:a16="http://schemas.microsoft.com/office/drawing/2014/main" id="{82DB5CC2-5522-BA70-94F8-5B12BFFF5682}"/>
                </a:ext>
              </a:extLst>
            </p:cNvPr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371;p27">
              <a:extLst>
                <a:ext uri="{FF2B5EF4-FFF2-40B4-BE49-F238E27FC236}">
                  <a16:creationId xmlns:a16="http://schemas.microsoft.com/office/drawing/2014/main" id="{EDF8EE6B-8AD2-AA5F-F3E3-447C5B3EC8D4}"/>
                </a:ext>
              </a:extLst>
            </p:cNvPr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372;p27">
              <a:extLst>
                <a:ext uri="{FF2B5EF4-FFF2-40B4-BE49-F238E27FC236}">
                  <a16:creationId xmlns:a16="http://schemas.microsoft.com/office/drawing/2014/main" id="{6B7DAEE9-74E2-D0BF-AD55-0362B3BCC961}"/>
                </a:ext>
              </a:extLst>
            </p:cNvPr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373;p27">
              <a:extLst>
                <a:ext uri="{FF2B5EF4-FFF2-40B4-BE49-F238E27FC236}">
                  <a16:creationId xmlns:a16="http://schemas.microsoft.com/office/drawing/2014/main" id="{3495ED99-271F-2799-7E82-B68C97B928CD}"/>
                </a:ext>
              </a:extLst>
            </p:cNvPr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374;p27">
              <a:extLst>
                <a:ext uri="{FF2B5EF4-FFF2-40B4-BE49-F238E27FC236}">
                  <a16:creationId xmlns:a16="http://schemas.microsoft.com/office/drawing/2014/main" id="{12A0FC87-2582-B7DE-50CC-BEB551B4B9C2}"/>
                </a:ext>
              </a:extLst>
            </p:cNvPr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75;p27">
              <a:extLst>
                <a:ext uri="{FF2B5EF4-FFF2-40B4-BE49-F238E27FC236}">
                  <a16:creationId xmlns:a16="http://schemas.microsoft.com/office/drawing/2014/main" id="{8CFBB1E6-DCE8-4F58-3027-FCB3D9577209}"/>
                </a:ext>
              </a:extLst>
            </p:cNvPr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76;p27">
              <a:extLst>
                <a:ext uri="{FF2B5EF4-FFF2-40B4-BE49-F238E27FC236}">
                  <a16:creationId xmlns:a16="http://schemas.microsoft.com/office/drawing/2014/main" id="{E839D27C-5BA3-1380-62EA-09CF1722789F}"/>
                </a:ext>
              </a:extLst>
            </p:cNvPr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77;p27">
              <a:extLst>
                <a:ext uri="{FF2B5EF4-FFF2-40B4-BE49-F238E27FC236}">
                  <a16:creationId xmlns:a16="http://schemas.microsoft.com/office/drawing/2014/main" id="{FCD140B8-4D13-5980-6C23-72650F8BC11C}"/>
                </a:ext>
              </a:extLst>
            </p:cNvPr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378;p27">
              <a:extLst>
                <a:ext uri="{FF2B5EF4-FFF2-40B4-BE49-F238E27FC236}">
                  <a16:creationId xmlns:a16="http://schemas.microsoft.com/office/drawing/2014/main" id="{0E43FD8A-2B7B-D7E7-F659-B3AE5DEDB47A}"/>
                </a:ext>
              </a:extLst>
            </p:cNvPr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379;p27">
              <a:extLst>
                <a:ext uri="{FF2B5EF4-FFF2-40B4-BE49-F238E27FC236}">
                  <a16:creationId xmlns:a16="http://schemas.microsoft.com/office/drawing/2014/main" id="{106E2358-1933-0141-38C3-E4864A04C393}"/>
                </a:ext>
              </a:extLst>
            </p:cNvPr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380;p27">
              <a:extLst>
                <a:ext uri="{FF2B5EF4-FFF2-40B4-BE49-F238E27FC236}">
                  <a16:creationId xmlns:a16="http://schemas.microsoft.com/office/drawing/2014/main" id="{C743E4F0-F68A-7102-34BF-7AB6F4E8832F}"/>
                </a:ext>
              </a:extLst>
            </p:cNvPr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381;p27">
              <a:extLst>
                <a:ext uri="{FF2B5EF4-FFF2-40B4-BE49-F238E27FC236}">
                  <a16:creationId xmlns:a16="http://schemas.microsoft.com/office/drawing/2014/main" id="{B6946715-B306-643D-A685-E59569B58EAF}"/>
                </a:ext>
              </a:extLst>
            </p:cNvPr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382;p27">
              <a:extLst>
                <a:ext uri="{FF2B5EF4-FFF2-40B4-BE49-F238E27FC236}">
                  <a16:creationId xmlns:a16="http://schemas.microsoft.com/office/drawing/2014/main" id="{DF8F5AA6-223D-ADA2-88AF-F387490352EA}"/>
                </a:ext>
              </a:extLst>
            </p:cNvPr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383;p27">
              <a:extLst>
                <a:ext uri="{FF2B5EF4-FFF2-40B4-BE49-F238E27FC236}">
                  <a16:creationId xmlns:a16="http://schemas.microsoft.com/office/drawing/2014/main" id="{46D66831-4FBE-B396-F57A-4884051F6F54}"/>
                </a:ext>
              </a:extLst>
            </p:cNvPr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384;p27">
              <a:extLst>
                <a:ext uri="{FF2B5EF4-FFF2-40B4-BE49-F238E27FC236}">
                  <a16:creationId xmlns:a16="http://schemas.microsoft.com/office/drawing/2014/main" id="{F0510BB6-DDA0-8DF3-E8D2-7959C9F33C32}"/>
                </a:ext>
              </a:extLst>
            </p:cNvPr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385;p27">
              <a:extLst>
                <a:ext uri="{FF2B5EF4-FFF2-40B4-BE49-F238E27FC236}">
                  <a16:creationId xmlns:a16="http://schemas.microsoft.com/office/drawing/2014/main" id="{31B47CAE-FC23-627F-749F-C3E310D3799F}"/>
                </a:ext>
              </a:extLst>
            </p:cNvPr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386;p27">
              <a:extLst>
                <a:ext uri="{FF2B5EF4-FFF2-40B4-BE49-F238E27FC236}">
                  <a16:creationId xmlns:a16="http://schemas.microsoft.com/office/drawing/2014/main" id="{AE8EC901-AE35-39A9-77CD-EC733B911791}"/>
                </a:ext>
              </a:extLst>
            </p:cNvPr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387;p27">
              <a:extLst>
                <a:ext uri="{FF2B5EF4-FFF2-40B4-BE49-F238E27FC236}">
                  <a16:creationId xmlns:a16="http://schemas.microsoft.com/office/drawing/2014/main" id="{35244EF5-DD0B-5E48-8628-4157BA8D7998}"/>
                </a:ext>
              </a:extLst>
            </p:cNvPr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388;p27">
              <a:extLst>
                <a:ext uri="{FF2B5EF4-FFF2-40B4-BE49-F238E27FC236}">
                  <a16:creationId xmlns:a16="http://schemas.microsoft.com/office/drawing/2014/main" id="{25307EE5-7901-F051-84E2-A9AB7065AE91}"/>
                </a:ext>
              </a:extLst>
            </p:cNvPr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389;p27">
              <a:extLst>
                <a:ext uri="{FF2B5EF4-FFF2-40B4-BE49-F238E27FC236}">
                  <a16:creationId xmlns:a16="http://schemas.microsoft.com/office/drawing/2014/main" id="{87709F69-5061-13D4-51BE-E9313D1ABDC5}"/>
                </a:ext>
              </a:extLst>
            </p:cNvPr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390;p27">
              <a:extLst>
                <a:ext uri="{FF2B5EF4-FFF2-40B4-BE49-F238E27FC236}">
                  <a16:creationId xmlns:a16="http://schemas.microsoft.com/office/drawing/2014/main" id="{98504CBB-C3C3-D397-0608-F3D5AF32A99F}"/>
                </a:ext>
              </a:extLst>
            </p:cNvPr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5" name="Google Shape;4391;p27">
            <a:extLst>
              <a:ext uri="{FF2B5EF4-FFF2-40B4-BE49-F238E27FC236}">
                <a16:creationId xmlns:a16="http://schemas.microsoft.com/office/drawing/2014/main" id="{1E27035C-D278-5BA7-B319-EEE3AFE49A4B}"/>
              </a:ext>
            </a:extLst>
          </p:cNvPr>
          <p:cNvGrpSpPr/>
          <p:nvPr/>
        </p:nvGrpSpPr>
        <p:grpSpPr>
          <a:xfrm>
            <a:off x="7122079" y="4172665"/>
            <a:ext cx="1555650" cy="968207"/>
            <a:chOff x="1170489" y="3357005"/>
            <a:chExt cx="2826856" cy="1665877"/>
          </a:xfrm>
        </p:grpSpPr>
        <p:sp>
          <p:nvSpPr>
            <p:cNvPr id="4426" name="Google Shape;4392;p27">
              <a:extLst>
                <a:ext uri="{FF2B5EF4-FFF2-40B4-BE49-F238E27FC236}">
                  <a16:creationId xmlns:a16="http://schemas.microsoft.com/office/drawing/2014/main" id="{8E1A81AC-6D04-4005-540E-D7EE06DBC6B2}"/>
                </a:ext>
              </a:extLst>
            </p:cNvPr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393;p27">
              <a:extLst>
                <a:ext uri="{FF2B5EF4-FFF2-40B4-BE49-F238E27FC236}">
                  <a16:creationId xmlns:a16="http://schemas.microsoft.com/office/drawing/2014/main" id="{4DA1A5FA-474A-31D9-62F6-91D806CEA975}"/>
                </a:ext>
              </a:extLst>
            </p:cNvPr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394;p27">
              <a:extLst>
                <a:ext uri="{FF2B5EF4-FFF2-40B4-BE49-F238E27FC236}">
                  <a16:creationId xmlns:a16="http://schemas.microsoft.com/office/drawing/2014/main" id="{2BD0316C-BABF-7125-1C81-2F1B14C3B65A}"/>
                </a:ext>
              </a:extLst>
            </p:cNvPr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395;p27">
              <a:extLst>
                <a:ext uri="{FF2B5EF4-FFF2-40B4-BE49-F238E27FC236}">
                  <a16:creationId xmlns:a16="http://schemas.microsoft.com/office/drawing/2014/main" id="{4F2F72A7-1039-4920-676D-5F128E193DC7}"/>
                </a:ext>
              </a:extLst>
            </p:cNvPr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396;p27">
              <a:extLst>
                <a:ext uri="{FF2B5EF4-FFF2-40B4-BE49-F238E27FC236}">
                  <a16:creationId xmlns:a16="http://schemas.microsoft.com/office/drawing/2014/main" id="{4D935728-E3DC-CF5A-E63C-FC3288FB92AF}"/>
                </a:ext>
              </a:extLst>
            </p:cNvPr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397;p27">
              <a:extLst>
                <a:ext uri="{FF2B5EF4-FFF2-40B4-BE49-F238E27FC236}">
                  <a16:creationId xmlns:a16="http://schemas.microsoft.com/office/drawing/2014/main" id="{AC02A4B5-9F77-2FE4-DF21-D16F97077A36}"/>
                </a:ext>
              </a:extLst>
            </p:cNvPr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398;p27">
              <a:extLst>
                <a:ext uri="{FF2B5EF4-FFF2-40B4-BE49-F238E27FC236}">
                  <a16:creationId xmlns:a16="http://schemas.microsoft.com/office/drawing/2014/main" id="{E777D0EB-8A04-ECE1-9CFA-F9EBC2FAA46F}"/>
                </a:ext>
              </a:extLst>
            </p:cNvPr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399;p27">
              <a:extLst>
                <a:ext uri="{FF2B5EF4-FFF2-40B4-BE49-F238E27FC236}">
                  <a16:creationId xmlns:a16="http://schemas.microsoft.com/office/drawing/2014/main" id="{D3F8AEEE-0931-2CF1-6413-CD1F2CB25C65}"/>
                </a:ext>
              </a:extLst>
            </p:cNvPr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00;p27">
              <a:extLst>
                <a:ext uri="{FF2B5EF4-FFF2-40B4-BE49-F238E27FC236}">
                  <a16:creationId xmlns:a16="http://schemas.microsoft.com/office/drawing/2014/main" id="{6ADA4AFE-11AA-0AFA-2575-1412E22764E2}"/>
                </a:ext>
              </a:extLst>
            </p:cNvPr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5" name="Google Shape;4401;p27">
              <a:extLst>
                <a:ext uri="{FF2B5EF4-FFF2-40B4-BE49-F238E27FC236}">
                  <a16:creationId xmlns:a16="http://schemas.microsoft.com/office/drawing/2014/main" id="{389084DC-2A75-CD94-BB3C-9A213017CFAD}"/>
                </a:ext>
              </a:extLst>
            </p:cNvPr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02;p27">
              <a:extLst>
                <a:ext uri="{FF2B5EF4-FFF2-40B4-BE49-F238E27FC236}">
                  <a16:creationId xmlns:a16="http://schemas.microsoft.com/office/drawing/2014/main" id="{51D758C6-BAAD-EA33-E78C-56009FD0F8A6}"/>
                </a:ext>
              </a:extLst>
            </p:cNvPr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03;p27">
              <a:extLst>
                <a:ext uri="{FF2B5EF4-FFF2-40B4-BE49-F238E27FC236}">
                  <a16:creationId xmlns:a16="http://schemas.microsoft.com/office/drawing/2014/main" id="{E6C73D89-BA6F-DC42-5FD9-EC0A928AF364}"/>
                </a:ext>
              </a:extLst>
            </p:cNvPr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04;p27">
              <a:extLst>
                <a:ext uri="{FF2B5EF4-FFF2-40B4-BE49-F238E27FC236}">
                  <a16:creationId xmlns:a16="http://schemas.microsoft.com/office/drawing/2014/main" id="{CAD6617A-731F-3BB2-69AC-62EBA0F663E9}"/>
                </a:ext>
              </a:extLst>
            </p:cNvPr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05;p27">
              <a:extLst>
                <a:ext uri="{FF2B5EF4-FFF2-40B4-BE49-F238E27FC236}">
                  <a16:creationId xmlns:a16="http://schemas.microsoft.com/office/drawing/2014/main" id="{0314A2AC-338D-8070-1454-F1EA775F0CB1}"/>
                </a:ext>
              </a:extLst>
            </p:cNvPr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06;p27">
              <a:extLst>
                <a:ext uri="{FF2B5EF4-FFF2-40B4-BE49-F238E27FC236}">
                  <a16:creationId xmlns:a16="http://schemas.microsoft.com/office/drawing/2014/main" id="{1F824BE3-A139-2B70-F749-44E3A98D1872}"/>
                </a:ext>
              </a:extLst>
            </p:cNvPr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07;p27">
              <a:extLst>
                <a:ext uri="{FF2B5EF4-FFF2-40B4-BE49-F238E27FC236}">
                  <a16:creationId xmlns:a16="http://schemas.microsoft.com/office/drawing/2014/main" id="{749DB710-B199-0409-6643-9A60D88F60D4}"/>
                </a:ext>
              </a:extLst>
            </p:cNvPr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08;p27">
              <a:extLst>
                <a:ext uri="{FF2B5EF4-FFF2-40B4-BE49-F238E27FC236}">
                  <a16:creationId xmlns:a16="http://schemas.microsoft.com/office/drawing/2014/main" id="{84E372A1-1B25-D46E-BFD8-2F94A5B1B661}"/>
                </a:ext>
              </a:extLst>
            </p:cNvPr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09;p27">
              <a:extLst>
                <a:ext uri="{FF2B5EF4-FFF2-40B4-BE49-F238E27FC236}">
                  <a16:creationId xmlns:a16="http://schemas.microsoft.com/office/drawing/2014/main" id="{3B56DEF0-9DE1-AE04-9925-365D83B4B19D}"/>
                </a:ext>
              </a:extLst>
            </p:cNvPr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10;p27">
              <a:extLst>
                <a:ext uri="{FF2B5EF4-FFF2-40B4-BE49-F238E27FC236}">
                  <a16:creationId xmlns:a16="http://schemas.microsoft.com/office/drawing/2014/main" id="{21717706-5C7D-4AD7-7597-F4F5863FAA44}"/>
                </a:ext>
              </a:extLst>
            </p:cNvPr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11;p27">
              <a:extLst>
                <a:ext uri="{FF2B5EF4-FFF2-40B4-BE49-F238E27FC236}">
                  <a16:creationId xmlns:a16="http://schemas.microsoft.com/office/drawing/2014/main" id="{D6F16C61-BC84-39E0-C95E-4A26C4636CF3}"/>
                </a:ext>
              </a:extLst>
            </p:cNvPr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12;p27">
              <a:extLst>
                <a:ext uri="{FF2B5EF4-FFF2-40B4-BE49-F238E27FC236}">
                  <a16:creationId xmlns:a16="http://schemas.microsoft.com/office/drawing/2014/main" id="{C1053C53-5FE7-2B78-53DC-32D645ABDD7B}"/>
                </a:ext>
              </a:extLst>
            </p:cNvPr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13;p27">
              <a:extLst>
                <a:ext uri="{FF2B5EF4-FFF2-40B4-BE49-F238E27FC236}">
                  <a16:creationId xmlns:a16="http://schemas.microsoft.com/office/drawing/2014/main" id="{1267CA78-6D89-0904-B19C-5CBDE39FFF3D}"/>
                </a:ext>
              </a:extLst>
            </p:cNvPr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14;p27">
              <a:extLst>
                <a:ext uri="{FF2B5EF4-FFF2-40B4-BE49-F238E27FC236}">
                  <a16:creationId xmlns:a16="http://schemas.microsoft.com/office/drawing/2014/main" id="{49A2E8F5-B957-9484-60F8-2801F1FD4D56}"/>
                </a:ext>
              </a:extLst>
            </p:cNvPr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9" name="Google Shape;4341;p27">
            <a:extLst>
              <a:ext uri="{FF2B5EF4-FFF2-40B4-BE49-F238E27FC236}">
                <a16:creationId xmlns:a16="http://schemas.microsoft.com/office/drawing/2014/main" id="{F742F6B1-8B44-F3CE-24CC-CCE7E40575D6}"/>
              </a:ext>
            </a:extLst>
          </p:cNvPr>
          <p:cNvGrpSpPr/>
          <p:nvPr/>
        </p:nvGrpSpPr>
        <p:grpSpPr>
          <a:xfrm>
            <a:off x="4274384" y="4141143"/>
            <a:ext cx="1562119" cy="1007114"/>
            <a:chOff x="5425400" y="2021300"/>
            <a:chExt cx="920650" cy="542525"/>
          </a:xfrm>
        </p:grpSpPr>
        <p:sp>
          <p:nvSpPr>
            <p:cNvPr id="4450" name="Google Shape;4342;p27">
              <a:extLst>
                <a:ext uri="{FF2B5EF4-FFF2-40B4-BE49-F238E27FC236}">
                  <a16:creationId xmlns:a16="http://schemas.microsoft.com/office/drawing/2014/main" id="{018FF3A5-AC87-2B8F-3880-DD8033231AAA}"/>
                </a:ext>
              </a:extLst>
            </p:cNvPr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343;p27">
              <a:extLst>
                <a:ext uri="{FF2B5EF4-FFF2-40B4-BE49-F238E27FC236}">
                  <a16:creationId xmlns:a16="http://schemas.microsoft.com/office/drawing/2014/main" id="{8FC831CD-92B4-BE95-CCEB-DE480CA462D7}"/>
                </a:ext>
              </a:extLst>
            </p:cNvPr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344;p27">
              <a:extLst>
                <a:ext uri="{FF2B5EF4-FFF2-40B4-BE49-F238E27FC236}">
                  <a16:creationId xmlns:a16="http://schemas.microsoft.com/office/drawing/2014/main" id="{744B2A77-678C-9BD1-011F-52C0A3534FB4}"/>
                </a:ext>
              </a:extLst>
            </p:cNvPr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345;p27">
              <a:extLst>
                <a:ext uri="{FF2B5EF4-FFF2-40B4-BE49-F238E27FC236}">
                  <a16:creationId xmlns:a16="http://schemas.microsoft.com/office/drawing/2014/main" id="{B193840D-653D-0220-E76B-7D078C441CD3}"/>
                </a:ext>
              </a:extLst>
            </p:cNvPr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346;p27">
              <a:extLst>
                <a:ext uri="{FF2B5EF4-FFF2-40B4-BE49-F238E27FC236}">
                  <a16:creationId xmlns:a16="http://schemas.microsoft.com/office/drawing/2014/main" id="{22EDF044-282E-34EF-9A3B-767C0A6A42E5}"/>
                </a:ext>
              </a:extLst>
            </p:cNvPr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347;p27">
              <a:extLst>
                <a:ext uri="{FF2B5EF4-FFF2-40B4-BE49-F238E27FC236}">
                  <a16:creationId xmlns:a16="http://schemas.microsoft.com/office/drawing/2014/main" id="{D0B449D5-1312-B740-164C-8A5F843B7498}"/>
                </a:ext>
              </a:extLst>
            </p:cNvPr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348;p27">
              <a:extLst>
                <a:ext uri="{FF2B5EF4-FFF2-40B4-BE49-F238E27FC236}">
                  <a16:creationId xmlns:a16="http://schemas.microsoft.com/office/drawing/2014/main" id="{3C2C3A1F-D094-E142-F814-98CCB4A5308F}"/>
                </a:ext>
              </a:extLst>
            </p:cNvPr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349;p27">
              <a:extLst>
                <a:ext uri="{FF2B5EF4-FFF2-40B4-BE49-F238E27FC236}">
                  <a16:creationId xmlns:a16="http://schemas.microsoft.com/office/drawing/2014/main" id="{D6FDB05E-9D13-EB30-417B-9994E13B7FF5}"/>
                </a:ext>
              </a:extLst>
            </p:cNvPr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350;p27">
              <a:extLst>
                <a:ext uri="{FF2B5EF4-FFF2-40B4-BE49-F238E27FC236}">
                  <a16:creationId xmlns:a16="http://schemas.microsoft.com/office/drawing/2014/main" id="{ED316C40-6441-2FA1-63CD-F0E959D78EDF}"/>
                </a:ext>
              </a:extLst>
            </p:cNvPr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351;p27">
              <a:extLst>
                <a:ext uri="{FF2B5EF4-FFF2-40B4-BE49-F238E27FC236}">
                  <a16:creationId xmlns:a16="http://schemas.microsoft.com/office/drawing/2014/main" id="{CA30C6C2-D30B-1DD9-55A3-86A21058B6A9}"/>
                </a:ext>
              </a:extLst>
            </p:cNvPr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352;p27">
              <a:extLst>
                <a:ext uri="{FF2B5EF4-FFF2-40B4-BE49-F238E27FC236}">
                  <a16:creationId xmlns:a16="http://schemas.microsoft.com/office/drawing/2014/main" id="{4FD7FC9B-0722-0BD1-6E07-9D71E820D0B6}"/>
                </a:ext>
              </a:extLst>
            </p:cNvPr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353;p27">
              <a:extLst>
                <a:ext uri="{FF2B5EF4-FFF2-40B4-BE49-F238E27FC236}">
                  <a16:creationId xmlns:a16="http://schemas.microsoft.com/office/drawing/2014/main" id="{2A434288-59B0-C3BA-FF9A-BD0AEF8A38F6}"/>
                </a:ext>
              </a:extLst>
            </p:cNvPr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354;p27">
              <a:extLst>
                <a:ext uri="{FF2B5EF4-FFF2-40B4-BE49-F238E27FC236}">
                  <a16:creationId xmlns:a16="http://schemas.microsoft.com/office/drawing/2014/main" id="{147048C4-1E4F-6AEF-8EA4-92675D524A71}"/>
                </a:ext>
              </a:extLst>
            </p:cNvPr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355;p27">
              <a:extLst>
                <a:ext uri="{FF2B5EF4-FFF2-40B4-BE49-F238E27FC236}">
                  <a16:creationId xmlns:a16="http://schemas.microsoft.com/office/drawing/2014/main" id="{E43F6E35-8FF0-F8F8-B73B-D2020F7387E0}"/>
                </a:ext>
              </a:extLst>
            </p:cNvPr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356;p27">
              <a:extLst>
                <a:ext uri="{FF2B5EF4-FFF2-40B4-BE49-F238E27FC236}">
                  <a16:creationId xmlns:a16="http://schemas.microsoft.com/office/drawing/2014/main" id="{F0150901-3E62-1172-6EF3-35CFD5118DF6}"/>
                </a:ext>
              </a:extLst>
            </p:cNvPr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357;p27">
              <a:extLst>
                <a:ext uri="{FF2B5EF4-FFF2-40B4-BE49-F238E27FC236}">
                  <a16:creationId xmlns:a16="http://schemas.microsoft.com/office/drawing/2014/main" id="{F8C0DDFB-181C-32AC-F95F-3B3C6350259A}"/>
                </a:ext>
              </a:extLst>
            </p:cNvPr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358;p27">
              <a:extLst>
                <a:ext uri="{FF2B5EF4-FFF2-40B4-BE49-F238E27FC236}">
                  <a16:creationId xmlns:a16="http://schemas.microsoft.com/office/drawing/2014/main" id="{6B20F11D-B730-F57F-0087-C5B234A04308}"/>
                </a:ext>
              </a:extLst>
            </p:cNvPr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359;p27">
              <a:extLst>
                <a:ext uri="{FF2B5EF4-FFF2-40B4-BE49-F238E27FC236}">
                  <a16:creationId xmlns:a16="http://schemas.microsoft.com/office/drawing/2014/main" id="{E74270EC-CF12-666E-C40C-03863AEF2CD1}"/>
                </a:ext>
              </a:extLst>
            </p:cNvPr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360;p27">
              <a:extLst>
                <a:ext uri="{FF2B5EF4-FFF2-40B4-BE49-F238E27FC236}">
                  <a16:creationId xmlns:a16="http://schemas.microsoft.com/office/drawing/2014/main" id="{43494B15-EB46-0CBF-F1D3-792A3A984F06}"/>
                </a:ext>
              </a:extLst>
            </p:cNvPr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361;p27">
              <a:extLst>
                <a:ext uri="{FF2B5EF4-FFF2-40B4-BE49-F238E27FC236}">
                  <a16:creationId xmlns:a16="http://schemas.microsoft.com/office/drawing/2014/main" id="{A0413C00-D4DA-655E-E2C0-B6862A52C17D}"/>
                </a:ext>
              </a:extLst>
            </p:cNvPr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362;p27">
              <a:extLst>
                <a:ext uri="{FF2B5EF4-FFF2-40B4-BE49-F238E27FC236}">
                  <a16:creationId xmlns:a16="http://schemas.microsoft.com/office/drawing/2014/main" id="{A9B77754-B3F8-9ACC-D459-544B5772510B}"/>
                </a:ext>
              </a:extLst>
            </p:cNvPr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363;p27">
              <a:extLst>
                <a:ext uri="{FF2B5EF4-FFF2-40B4-BE49-F238E27FC236}">
                  <a16:creationId xmlns:a16="http://schemas.microsoft.com/office/drawing/2014/main" id="{2D79275A-9E30-8B0C-27A4-AA6FD4CBC695}"/>
                </a:ext>
              </a:extLst>
            </p:cNvPr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364;p27">
              <a:extLst>
                <a:ext uri="{FF2B5EF4-FFF2-40B4-BE49-F238E27FC236}">
                  <a16:creationId xmlns:a16="http://schemas.microsoft.com/office/drawing/2014/main" id="{80CBF37D-7C2B-CEC2-06F5-0E05143E0675}"/>
                </a:ext>
              </a:extLst>
            </p:cNvPr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365;p27">
              <a:extLst>
                <a:ext uri="{FF2B5EF4-FFF2-40B4-BE49-F238E27FC236}">
                  <a16:creationId xmlns:a16="http://schemas.microsoft.com/office/drawing/2014/main" id="{0085A4D1-6BC8-0826-94E3-00EC3935462B}"/>
                </a:ext>
              </a:extLst>
            </p:cNvPr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366;p27">
              <a:extLst>
                <a:ext uri="{FF2B5EF4-FFF2-40B4-BE49-F238E27FC236}">
                  <a16:creationId xmlns:a16="http://schemas.microsoft.com/office/drawing/2014/main" id="{712A9938-F26E-C5E9-AB06-C5220FF2FAAF}"/>
                </a:ext>
              </a:extLst>
            </p:cNvPr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367;p27">
              <a:extLst>
                <a:ext uri="{FF2B5EF4-FFF2-40B4-BE49-F238E27FC236}">
                  <a16:creationId xmlns:a16="http://schemas.microsoft.com/office/drawing/2014/main" id="{71566367-1743-FF1C-9422-86432E02ECF6}"/>
                </a:ext>
              </a:extLst>
            </p:cNvPr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368;p27">
              <a:extLst>
                <a:ext uri="{FF2B5EF4-FFF2-40B4-BE49-F238E27FC236}">
                  <a16:creationId xmlns:a16="http://schemas.microsoft.com/office/drawing/2014/main" id="{D0885CFB-12C2-FCDB-DC8A-DA7CFA5F713E}"/>
                </a:ext>
              </a:extLst>
            </p:cNvPr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369;p27">
              <a:extLst>
                <a:ext uri="{FF2B5EF4-FFF2-40B4-BE49-F238E27FC236}">
                  <a16:creationId xmlns:a16="http://schemas.microsoft.com/office/drawing/2014/main" id="{256B9713-C6B4-01C6-D4C1-B7993EB88E2C}"/>
                </a:ext>
              </a:extLst>
            </p:cNvPr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370;p27">
              <a:extLst>
                <a:ext uri="{FF2B5EF4-FFF2-40B4-BE49-F238E27FC236}">
                  <a16:creationId xmlns:a16="http://schemas.microsoft.com/office/drawing/2014/main" id="{16B30935-DBAD-37BF-5966-BA85CB7ACC0B}"/>
                </a:ext>
              </a:extLst>
            </p:cNvPr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371;p27">
              <a:extLst>
                <a:ext uri="{FF2B5EF4-FFF2-40B4-BE49-F238E27FC236}">
                  <a16:creationId xmlns:a16="http://schemas.microsoft.com/office/drawing/2014/main" id="{D6ED2DFC-FC51-B6CB-5E65-9F9E84365535}"/>
                </a:ext>
              </a:extLst>
            </p:cNvPr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372;p27">
              <a:extLst>
                <a:ext uri="{FF2B5EF4-FFF2-40B4-BE49-F238E27FC236}">
                  <a16:creationId xmlns:a16="http://schemas.microsoft.com/office/drawing/2014/main" id="{7D507CE3-93D0-2C32-CFE9-973177CFEAA9}"/>
                </a:ext>
              </a:extLst>
            </p:cNvPr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373;p27">
              <a:extLst>
                <a:ext uri="{FF2B5EF4-FFF2-40B4-BE49-F238E27FC236}">
                  <a16:creationId xmlns:a16="http://schemas.microsoft.com/office/drawing/2014/main" id="{DE491456-7979-9883-9A1F-396853B9ED8F}"/>
                </a:ext>
              </a:extLst>
            </p:cNvPr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374;p27">
              <a:extLst>
                <a:ext uri="{FF2B5EF4-FFF2-40B4-BE49-F238E27FC236}">
                  <a16:creationId xmlns:a16="http://schemas.microsoft.com/office/drawing/2014/main" id="{4FA12F03-5745-8104-0D6D-9484A7635F06}"/>
                </a:ext>
              </a:extLst>
            </p:cNvPr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375;p27">
              <a:extLst>
                <a:ext uri="{FF2B5EF4-FFF2-40B4-BE49-F238E27FC236}">
                  <a16:creationId xmlns:a16="http://schemas.microsoft.com/office/drawing/2014/main" id="{DD606809-37A8-581A-1A43-0AA3DDDB692F}"/>
                </a:ext>
              </a:extLst>
            </p:cNvPr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376;p27">
              <a:extLst>
                <a:ext uri="{FF2B5EF4-FFF2-40B4-BE49-F238E27FC236}">
                  <a16:creationId xmlns:a16="http://schemas.microsoft.com/office/drawing/2014/main" id="{8319FC7A-C9C6-A450-2AC1-0B40C9D64CFB}"/>
                </a:ext>
              </a:extLst>
            </p:cNvPr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377;p27">
              <a:extLst>
                <a:ext uri="{FF2B5EF4-FFF2-40B4-BE49-F238E27FC236}">
                  <a16:creationId xmlns:a16="http://schemas.microsoft.com/office/drawing/2014/main" id="{B74EC9AA-9E16-6E9B-2354-9AB20BDA911E}"/>
                </a:ext>
              </a:extLst>
            </p:cNvPr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378;p27">
              <a:extLst>
                <a:ext uri="{FF2B5EF4-FFF2-40B4-BE49-F238E27FC236}">
                  <a16:creationId xmlns:a16="http://schemas.microsoft.com/office/drawing/2014/main" id="{AB5629B2-9FBF-CDAE-EC05-55DFD0FF9C67}"/>
                </a:ext>
              </a:extLst>
            </p:cNvPr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379;p27">
              <a:extLst>
                <a:ext uri="{FF2B5EF4-FFF2-40B4-BE49-F238E27FC236}">
                  <a16:creationId xmlns:a16="http://schemas.microsoft.com/office/drawing/2014/main" id="{1E44AD5C-050D-36E2-7A2D-77FD5A0DD13A}"/>
                </a:ext>
              </a:extLst>
            </p:cNvPr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380;p27">
              <a:extLst>
                <a:ext uri="{FF2B5EF4-FFF2-40B4-BE49-F238E27FC236}">
                  <a16:creationId xmlns:a16="http://schemas.microsoft.com/office/drawing/2014/main" id="{25E34A4B-6CBA-613C-6BC5-946F47734501}"/>
                </a:ext>
              </a:extLst>
            </p:cNvPr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381;p27">
              <a:extLst>
                <a:ext uri="{FF2B5EF4-FFF2-40B4-BE49-F238E27FC236}">
                  <a16:creationId xmlns:a16="http://schemas.microsoft.com/office/drawing/2014/main" id="{608E69B3-F583-5913-39D7-4E3EA1973D81}"/>
                </a:ext>
              </a:extLst>
            </p:cNvPr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382;p27">
              <a:extLst>
                <a:ext uri="{FF2B5EF4-FFF2-40B4-BE49-F238E27FC236}">
                  <a16:creationId xmlns:a16="http://schemas.microsoft.com/office/drawing/2014/main" id="{EAA307A5-A8A3-CBCC-1692-9DFD9B5BC528}"/>
                </a:ext>
              </a:extLst>
            </p:cNvPr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383;p27">
              <a:extLst>
                <a:ext uri="{FF2B5EF4-FFF2-40B4-BE49-F238E27FC236}">
                  <a16:creationId xmlns:a16="http://schemas.microsoft.com/office/drawing/2014/main" id="{9706F13E-A48C-9357-0D47-2F99A24A86F5}"/>
                </a:ext>
              </a:extLst>
            </p:cNvPr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384;p27">
              <a:extLst>
                <a:ext uri="{FF2B5EF4-FFF2-40B4-BE49-F238E27FC236}">
                  <a16:creationId xmlns:a16="http://schemas.microsoft.com/office/drawing/2014/main" id="{0C54D7C8-B86A-5C8E-F7E2-8F54EA4C1C39}"/>
                </a:ext>
              </a:extLst>
            </p:cNvPr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385;p27">
              <a:extLst>
                <a:ext uri="{FF2B5EF4-FFF2-40B4-BE49-F238E27FC236}">
                  <a16:creationId xmlns:a16="http://schemas.microsoft.com/office/drawing/2014/main" id="{2E89E377-67BA-4BD2-377A-ED1B27711371}"/>
                </a:ext>
              </a:extLst>
            </p:cNvPr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386;p27">
              <a:extLst>
                <a:ext uri="{FF2B5EF4-FFF2-40B4-BE49-F238E27FC236}">
                  <a16:creationId xmlns:a16="http://schemas.microsoft.com/office/drawing/2014/main" id="{78863794-3DD6-2512-6430-148AF359CAB9}"/>
                </a:ext>
              </a:extLst>
            </p:cNvPr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387;p27">
              <a:extLst>
                <a:ext uri="{FF2B5EF4-FFF2-40B4-BE49-F238E27FC236}">
                  <a16:creationId xmlns:a16="http://schemas.microsoft.com/office/drawing/2014/main" id="{781D4CEA-37F6-B3EF-4CE6-30A613336FF1}"/>
                </a:ext>
              </a:extLst>
            </p:cNvPr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388;p27">
              <a:extLst>
                <a:ext uri="{FF2B5EF4-FFF2-40B4-BE49-F238E27FC236}">
                  <a16:creationId xmlns:a16="http://schemas.microsoft.com/office/drawing/2014/main" id="{0FB4E8E0-009E-D585-10CE-893651F18F07}"/>
                </a:ext>
              </a:extLst>
            </p:cNvPr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389;p27">
              <a:extLst>
                <a:ext uri="{FF2B5EF4-FFF2-40B4-BE49-F238E27FC236}">
                  <a16:creationId xmlns:a16="http://schemas.microsoft.com/office/drawing/2014/main" id="{2DBF5283-CB5D-35C6-E9A3-FA992BD4529A}"/>
                </a:ext>
              </a:extLst>
            </p:cNvPr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390;p27">
              <a:extLst>
                <a:ext uri="{FF2B5EF4-FFF2-40B4-BE49-F238E27FC236}">
                  <a16:creationId xmlns:a16="http://schemas.microsoft.com/office/drawing/2014/main" id="{CD154BEF-38B7-88B8-21EB-DD7B670427AE}"/>
                </a:ext>
              </a:extLst>
            </p:cNvPr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1" name="مربع نص 4500">
            <a:extLst>
              <a:ext uri="{FF2B5EF4-FFF2-40B4-BE49-F238E27FC236}">
                <a16:creationId xmlns:a16="http://schemas.microsoft.com/office/drawing/2014/main" id="{A065486B-BDC0-2F41-ED74-2A42127D5738}"/>
              </a:ext>
            </a:extLst>
          </p:cNvPr>
          <p:cNvSpPr txBox="1"/>
          <p:nvPr/>
        </p:nvSpPr>
        <p:spPr>
          <a:xfrm>
            <a:off x="2307580" y="1340252"/>
            <a:ext cx="5356184" cy="23698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Aharoni" panose="02010803020104030203" pitchFamily="2" charset="-79"/>
              </a:rPr>
              <a:t>CustomerQueueList</a:t>
            </a:r>
            <a:endParaRPr lang="en-US" sz="1800" dirty="0">
              <a:solidFill>
                <a:schemeClr val="bg1"/>
              </a:solidFill>
              <a:latin typeface="Aharoni" panose="02010803020104030203" pitchFamily="2" charset="-79"/>
            </a:endParaRP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Aharoni" panose="02010803020104030203" pitchFamily="2" charset="-79"/>
              </a:rPr>
              <a:t>algorithms: </a:t>
            </a:r>
          </a:p>
          <a:p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</a:rPr>
              <a:t>1-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</a:rPr>
              <a:t> Insertion sort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</a:rPr>
              <a:t>Algrothim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</a:rPr>
              <a:t> to sort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</a:rPr>
              <a:t>cutomer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</a:rPr>
              <a:t> by name O(n^2)</a:t>
            </a:r>
          </a:p>
          <a:p>
            <a:r>
              <a:rPr lang="en-US" sz="1800" dirty="0">
                <a:solidFill>
                  <a:schemeClr val="bg1"/>
                </a:solidFill>
                <a:latin typeface="Aharoni" panose="02010803020104030203" pitchFamily="2" charset="-79"/>
              </a:rPr>
              <a:t>2-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</a:rPr>
              <a:t>Recursion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</a:rPr>
              <a:t>Algrothimto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</a:rPr>
              <a:t> calculate the total rental price Cars</a:t>
            </a:r>
          </a:p>
          <a:p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</a:rPr>
              <a:t>3-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</a:rPr>
              <a:t>leaner search algorithm to search for customer O(n)</a:t>
            </a:r>
            <a:endParaRPr lang="ar-SA" sz="1800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</a:endParaRPr>
          </a:p>
        </p:txBody>
      </p:sp>
      <p:grpSp>
        <p:nvGrpSpPr>
          <p:cNvPr id="4502" name="Google Shape;6641;p45">
            <a:extLst>
              <a:ext uri="{FF2B5EF4-FFF2-40B4-BE49-F238E27FC236}">
                <a16:creationId xmlns:a16="http://schemas.microsoft.com/office/drawing/2014/main" id="{57805546-9347-2272-30D8-69A613394C72}"/>
              </a:ext>
            </a:extLst>
          </p:cNvPr>
          <p:cNvGrpSpPr/>
          <p:nvPr/>
        </p:nvGrpSpPr>
        <p:grpSpPr>
          <a:xfrm>
            <a:off x="2218669" y="1434057"/>
            <a:ext cx="177821" cy="203736"/>
            <a:chOff x="4753961" y="2190839"/>
            <a:chExt cx="331234" cy="331580"/>
          </a:xfrm>
        </p:grpSpPr>
        <p:sp>
          <p:nvSpPr>
            <p:cNvPr id="4503" name="Google Shape;6642;p45">
              <a:extLst>
                <a:ext uri="{FF2B5EF4-FFF2-40B4-BE49-F238E27FC236}">
                  <a16:creationId xmlns:a16="http://schemas.microsoft.com/office/drawing/2014/main" id="{19F81F29-75E3-3570-EDB3-F967731BE174}"/>
                </a:ext>
              </a:extLst>
            </p:cNvPr>
            <p:cNvSpPr/>
            <p:nvPr/>
          </p:nvSpPr>
          <p:spPr>
            <a:xfrm>
              <a:off x="4783202" y="2337109"/>
              <a:ext cx="142811" cy="149775"/>
            </a:xfrm>
            <a:custGeom>
              <a:avLst/>
              <a:gdLst/>
              <a:ahLst/>
              <a:cxnLst/>
              <a:rect l="l" t="t" r="r" b="b"/>
              <a:pathLst>
                <a:path w="6193" h="6495" extrusionOk="0">
                  <a:moveTo>
                    <a:pt x="484" y="1"/>
                  </a:moveTo>
                  <a:lnTo>
                    <a:pt x="1" y="846"/>
                  </a:lnTo>
                  <a:lnTo>
                    <a:pt x="681" y="2538"/>
                  </a:lnTo>
                  <a:lnTo>
                    <a:pt x="1919" y="2538"/>
                  </a:lnTo>
                  <a:cubicBezTo>
                    <a:pt x="3430" y="2538"/>
                    <a:pt x="4652" y="3761"/>
                    <a:pt x="4652" y="5271"/>
                  </a:cubicBezTo>
                  <a:lnTo>
                    <a:pt x="4652" y="6193"/>
                  </a:lnTo>
                  <a:lnTo>
                    <a:pt x="5181" y="6495"/>
                  </a:lnTo>
                  <a:lnTo>
                    <a:pt x="5921" y="6344"/>
                  </a:lnTo>
                  <a:lnTo>
                    <a:pt x="6193" y="3338"/>
                  </a:lnTo>
                  <a:lnTo>
                    <a:pt x="5921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6643;p45">
              <a:extLst>
                <a:ext uri="{FF2B5EF4-FFF2-40B4-BE49-F238E27FC236}">
                  <a16:creationId xmlns:a16="http://schemas.microsoft.com/office/drawing/2014/main" id="{A1AA3FB0-B268-BA25-D951-D3C96A50126E}"/>
                </a:ext>
              </a:extLst>
            </p:cNvPr>
            <p:cNvSpPr/>
            <p:nvPr/>
          </p:nvSpPr>
          <p:spPr>
            <a:xfrm>
              <a:off x="4919717" y="2337109"/>
              <a:ext cx="133771" cy="150812"/>
            </a:xfrm>
            <a:custGeom>
              <a:avLst/>
              <a:gdLst/>
              <a:ahLst/>
              <a:cxnLst/>
              <a:rect l="l" t="t" r="r" b="b"/>
              <a:pathLst>
                <a:path w="5801" h="6540" extrusionOk="0">
                  <a:moveTo>
                    <a:pt x="1" y="1"/>
                  </a:moveTo>
                  <a:lnTo>
                    <a:pt x="1" y="6344"/>
                  </a:lnTo>
                  <a:lnTo>
                    <a:pt x="605" y="6539"/>
                  </a:lnTo>
                  <a:lnTo>
                    <a:pt x="1269" y="6193"/>
                  </a:lnTo>
                  <a:lnTo>
                    <a:pt x="1269" y="5271"/>
                  </a:lnTo>
                  <a:cubicBezTo>
                    <a:pt x="1269" y="3761"/>
                    <a:pt x="2493" y="2538"/>
                    <a:pt x="4004" y="2538"/>
                  </a:cubicBezTo>
                  <a:lnTo>
                    <a:pt x="5226" y="2538"/>
                  </a:lnTo>
                  <a:lnTo>
                    <a:pt x="5800" y="846"/>
                  </a:lnTo>
                  <a:lnTo>
                    <a:pt x="542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6644;p45">
              <a:extLst>
                <a:ext uri="{FF2B5EF4-FFF2-40B4-BE49-F238E27FC236}">
                  <a16:creationId xmlns:a16="http://schemas.microsoft.com/office/drawing/2014/main" id="{9920F664-0F06-E2E5-DD22-2E1012D88A06}"/>
                </a:ext>
              </a:extLst>
            </p:cNvPr>
            <p:cNvSpPr/>
            <p:nvPr/>
          </p:nvSpPr>
          <p:spPr>
            <a:xfrm>
              <a:off x="4753961" y="2190839"/>
              <a:ext cx="172051" cy="331580"/>
            </a:xfrm>
            <a:custGeom>
              <a:avLst/>
              <a:gdLst/>
              <a:ahLst/>
              <a:cxnLst/>
              <a:rect l="l" t="t" r="r" b="b"/>
              <a:pathLst>
                <a:path w="7461" h="14379" extrusionOk="0">
                  <a:moveTo>
                    <a:pt x="7189" y="1"/>
                  </a:moveTo>
                  <a:cubicBezTo>
                    <a:pt x="3218" y="1"/>
                    <a:pt x="0" y="3217"/>
                    <a:pt x="0" y="7189"/>
                  </a:cubicBezTo>
                  <a:cubicBezTo>
                    <a:pt x="0" y="11161"/>
                    <a:pt x="3218" y="14378"/>
                    <a:pt x="7189" y="14378"/>
                  </a:cubicBezTo>
                  <a:lnTo>
                    <a:pt x="7461" y="13517"/>
                  </a:lnTo>
                  <a:lnTo>
                    <a:pt x="7189" y="12687"/>
                  </a:lnTo>
                  <a:cubicBezTo>
                    <a:pt x="4154" y="12687"/>
                    <a:pt x="1692" y="10224"/>
                    <a:pt x="1692" y="7189"/>
                  </a:cubicBezTo>
                  <a:cubicBezTo>
                    <a:pt x="1692" y="4169"/>
                    <a:pt x="4154" y="1692"/>
                    <a:pt x="7189" y="1692"/>
                  </a:cubicBezTo>
                  <a:lnTo>
                    <a:pt x="7461" y="846"/>
                  </a:lnTo>
                  <a:lnTo>
                    <a:pt x="7189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6645;p45">
              <a:extLst>
                <a:ext uri="{FF2B5EF4-FFF2-40B4-BE49-F238E27FC236}">
                  <a16:creationId xmlns:a16="http://schemas.microsoft.com/office/drawing/2014/main" id="{4B5316C3-D70B-D4D4-8BAB-E7594B4CE780}"/>
                </a:ext>
              </a:extLst>
            </p:cNvPr>
            <p:cNvSpPr/>
            <p:nvPr/>
          </p:nvSpPr>
          <p:spPr>
            <a:xfrm>
              <a:off x="4919717" y="2190839"/>
              <a:ext cx="165479" cy="331580"/>
            </a:xfrm>
            <a:custGeom>
              <a:avLst/>
              <a:gdLst/>
              <a:ahLst/>
              <a:cxnLst/>
              <a:rect l="l" t="t" r="r" b="b"/>
              <a:pathLst>
                <a:path w="7176" h="14379" extrusionOk="0">
                  <a:moveTo>
                    <a:pt x="1" y="1"/>
                  </a:moveTo>
                  <a:lnTo>
                    <a:pt x="1" y="1692"/>
                  </a:lnTo>
                  <a:cubicBezTo>
                    <a:pt x="3021" y="1692"/>
                    <a:pt x="5484" y="4169"/>
                    <a:pt x="5484" y="7189"/>
                  </a:cubicBezTo>
                  <a:cubicBezTo>
                    <a:pt x="5484" y="10224"/>
                    <a:pt x="3021" y="12687"/>
                    <a:pt x="1" y="12687"/>
                  </a:cubicBezTo>
                  <a:lnTo>
                    <a:pt x="1" y="14378"/>
                  </a:lnTo>
                  <a:cubicBezTo>
                    <a:pt x="3973" y="14378"/>
                    <a:pt x="7175" y="11161"/>
                    <a:pt x="7175" y="7189"/>
                  </a:cubicBezTo>
                  <a:cubicBezTo>
                    <a:pt x="7175" y="3217"/>
                    <a:pt x="3973" y="1"/>
                    <a:pt x="1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6646;p45">
              <a:extLst>
                <a:ext uri="{FF2B5EF4-FFF2-40B4-BE49-F238E27FC236}">
                  <a16:creationId xmlns:a16="http://schemas.microsoft.com/office/drawing/2014/main" id="{60078C33-3913-DE63-BB79-6D5FA3987145}"/>
                </a:ext>
              </a:extLst>
            </p:cNvPr>
            <p:cNvSpPr/>
            <p:nvPr/>
          </p:nvSpPr>
          <p:spPr>
            <a:xfrm>
              <a:off x="4909962" y="2376126"/>
              <a:ext cx="16050" cy="19509"/>
            </a:xfrm>
            <a:custGeom>
              <a:avLst/>
              <a:gdLst/>
              <a:ahLst/>
              <a:cxnLst/>
              <a:rect l="l" t="t" r="r" b="b"/>
              <a:pathLst>
                <a:path w="696" h="846" extrusionOk="0">
                  <a:moveTo>
                    <a:pt x="1" y="0"/>
                  </a:moveTo>
                  <a:lnTo>
                    <a:pt x="1" y="846"/>
                  </a:lnTo>
                  <a:lnTo>
                    <a:pt x="424" y="846"/>
                  </a:lnTo>
                  <a:lnTo>
                    <a:pt x="696" y="498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6647;p45">
              <a:extLst>
                <a:ext uri="{FF2B5EF4-FFF2-40B4-BE49-F238E27FC236}">
                  <a16:creationId xmlns:a16="http://schemas.microsoft.com/office/drawing/2014/main" id="{56D55F5C-77DE-7B05-97B0-FDCB0CE37490}"/>
                </a:ext>
              </a:extLst>
            </p:cNvPr>
            <p:cNvSpPr/>
            <p:nvPr/>
          </p:nvSpPr>
          <p:spPr>
            <a:xfrm>
              <a:off x="4919717" y="2376126"/>
              <a:ext cx="9777" cy="19509"/>
            </a:xfrm>
            <a:custGeom>
              <a:avLst/>
              <a:gdLst/>
              <a:ahLst/>
              <a:cxnLst/>
              <a:rect l="l" t="t" r="r" b="b"/>
              <a:pathLst>
                <a:path w="424" h="846" extrusionOk="0">
                  <a:moveTo>
                    <a:pt x="1" y="0"/>
                  </a:moveTo>
                  <a:lnTo>
                    <a:pt x="1" y="846"/>
                  </a:lnTo>
                  <a:lnTo>
                    <a:pt x="424" y="846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211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3" name="Google Shape;4773;p34"/>
          <p:cNvSpPr txBox="1">
            <a:spLocks noGrp="1"/>
          </p:cNvSpPr>
          <p:nvPr>
            <p:ph type="title"/>
          </p:nvPr>
        </p:nvSpPr>
        <p:spPr>
          <a:xfrm>
            <a:off x="527268" y="717450"/>
            <a:ext cx="8089463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OUTPUT OF </a:t>
            </a:r>
            <a:br>
              <a:rPr lang="pt-BR" dirty="0">
                <a:solidFill>
                  <a:schemeClr val="dk2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LOG IN AS EMPLOYEE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74" name="Google Shape;4774;p34"/>
          <p:cNvSpPr/>
          <p:nvPr/>
        </p:nvSpPr>
        <p:spPr>
          <a:xfrm>
            <a:off x="92248" y="243400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34"/>
          <p:cNvSpPr/>
          <p:nvPr/>
        </p:nvSpPr>
        <p:spPr>
          <a:xfrm>
            <a:off x="8311798" y="799275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5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p36"/>
          <p:cNvSpPr/>
          <p:nvPr/>
        </p:nvSpPr>
        <p:spPr>
          <a:xfrm flipH="1">
            <a:off x="7593744" y="20976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1" name="Google Shape;4791;p36"/>
          <p:cNvSpPr/>
          <p:nvPr/>
        </p:nvSpPr>
        <p:spPr>
          <a:xfrm flipH="1">
            <a:off x="2186919" y="274462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صورة 2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9905F002-3521-F5BA-A636-ABE1403F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90452" cy="5052224"/>
          </a:xfrm>
          <a:prstGeom prst="rect">
            <a:avLst/>
          </a:prstGeom>
        </p:spPr>
      </p:pic>
      <p:pic>
        <p:nvPicPr>
          <p:cNvPr id="5" name="صورة 4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985E0504-517A-1778-FBE8-850BBFE32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803" y="0"/>
            <a:ext cx="4881185" cy="50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6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p36"/>
          <p:cNvSpPr/>
          <p:nvPr/>
        </p:nvSpPr>
        <p:spPr>
          <a:xfrm flipH="1">
            <a:off x="7593744" y="20976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1" name="Google Shape;4791;p36"/>
          <p:cNvSpPr/>
          <p:nvPr/>
        </p:nvSpPr>
        <p:spPr>
          <a:xfrm flipH="1">
            <a:off x="2186919" y="274462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صورة 2" descr="صورة تحتوي على نص, لقطة شاشة, الخط&#10;&#10;تم إنشاء الوصف تلقائياً">
            <a:extLst>
              <a:ext uri="{FF2B5EF4-FFF2-40B4-BE49-F238E27FC236}">
                <a16:creationId xmlns:a16="http://schemas.microsoft.com/office/drawing/2014/main" id="{F286ADB7-28AC-5DF5-A309-4909E102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252883" cy="5040432"/>
          </a:xfrm>
          <a:prstGeom prst="rect">
            <a:avLst/>
          </a:prstGeom>
        </p:spPr>
      </p:pic>
      <p:pic>
        <p:nvPicPr>
          <p:cNvPr id="5" name="صورة 4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FF0A96FE-F5D6-D81C-7CE3-3707FD911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42" y="7467"/>
            <a:ext cx="4828558" cy="50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406"/>
      </p:ext>
    </p:extLst>
  </p:cSld>
  <p:clrMapOvr>
    <a:masterClrMapping/>
  </p:clrMapOvr>
</p:sld>
</file>

<file path=ppt/theme/theme1.xml><?xml version="1.0" encoding="utf-8"?>
<a:theme xmlns:a="http://schemas.openxmlformats.org/drawingml/2006/main" name="Dia Do Motorista by Slidesgo">
  <a:themeElements>
    <a:clrScheme name="Simple Light">
      <a:dk1>
        <a:srgbClr val="00278A"/>
      </a:dk1>
      <a:lt1>
        <a:srgbClr val="FFFFFF"/>
      </a:lt1>
      <a:dk2>
        <a:srgbClr val="FFC54A"/>
      </a:dk2>
      <a:lt2>
        <a:srgbClr val="F7AD2B"/>
      </a:lt2>
      <a:accent1>
        <a:srgbClr val="7F81CD"/>
      </a:accent1>
      <a:accent2>
        <a:srgbClr val="6D76BF"/>
      </a:accent2>
      <a:accent3>
        <a:srgbClr val="55AFBE"/>
      </a:accent3>
      <a:accent4>
        <a:srgbClr val="0094A4"/>
      </a:accent4>
      <a:accent5>
        <a:srgbClr val="005E9B"/>
      </a:accent5>
      <a:accent6>
        <a:srgbClr val="00559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749</Words>
  <Application>Microsoft Office PowerPoint</Application>
  <PresentationFormat>عرض على الشاشة (16:9)</PresentationFormat>
  <Paragraphs>82</Paragraphs>
  <Slides>21</Slides>
  <Notes>21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8" baseType="lpstr">
      <vt:lpstr>Arial</vt:lpstr>
      <vt:lpstr>Anaheim</vt:lpstr>
      <vt:lpstr>Arimo</vt:lpstr>
      <vt:lpstr>Abadi</vt:lpstr>
      <vt:lpstr>Anton</vt:lpstr>
      <vt:lpstr>Aharoni</vt:lpstr>
      <vt:lpstr>Dia Do Motorista by Slidesgo</vt:lpstr>
      <vt:lpstr>Car  Rental system </vt:lpstr>
      <vt:lpstr>Project Idea</vt:lpstr>
      <vt:lpstr>Used Data Structure : </vt:lpstr>
      <vt:lpstr> Array List</vt:lpstr>
      <vt:lpstr> LinkedList</vt:lpstr>
      <vt:lpstr> Queue</vt:lpstr>
      <vt:lpstr>OUTPUT OF  LOG IN AS EMPLOYEE</vt:lpstr>
      <vt:lpstr>عرض تقديمي في PowerPoint</vt:lpstr>
      <vt:lpstr>عرض تقديمي في PowerPoint</vt:lpstr>
      <vt:lpstr>OUTPUT OF   REGISTER AS A CUSTOMER </vt:lpstr>
      <vt:lpstr>عرض تقديمي في PowerPoint</vt:lpstr>
      <vt:lpstr>عرض تقديمي في PowerPoint</vt:lpstr>
      <vt:lpstr>عرض تقديمي في PowerPoint</vt:lpstr>
      <vt:lpstr>BIG O For some method</vt:lpstr>
      <vt:lpstr>public double calculateTotalRentalPrice(Customer customer) {         double total = 0.0;         for (Rental rental : customer.getRentals()) {             total += rental.getTotalPrice();         }         return total;     }</vt:lpstr>
      <vt:lpstr>public  void insertionSort( ArrayList &lt; Employees&gt; a ){         int i, j, k;         Employees temp;         for (i = 1; i &lt; a.size(); i++){             temp = a.get(i);          for (j = 0; j &lt; i; j++) {              if (a.get(i).compareTo(temp) &gt; a.get(i).compareTo(a.get(j))) {                  break;  }              }          for (k = i; k &gt; j; k--) {              a.set(k, a.get(k-1));              }          a.set(j,temp);   }     }</vt:lpstr>
      <vt:lpstr>comparison</vt:lpstr>
      <vt:lpstr>comparison</vt:lpstr>
      <vt:lpstr>LinearSum 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 Rental system</dc:title>
  <dc:creator>Amal .</dc:creator>
  <cp:lastModifiedBy>Amal .</cp:lastModifiedBy>
  <cp:revision>4</cp:revision>
  <dcterms:modified xsi:type="dcterms:W3CDTF">2023-12-12T18:13:15Z</dcterms:modified>
</cp:coreProperties>
</file>