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3" r:id="rId5"/>
    <p:sldId id="275" r:id="rId6"/>
    <p:sldId id="277" r:id="rId7"/>
    <p:sldId id="280" r:id="rId8"/>
    <p:sldId id="281" r:id="rId9"/>
    <p:sldId id="284" r:id="rId10"/>
    <p:sldId id="289" r:id="rId11"/>
    <p:sldId id="287" r:id="rId12"/>
    <p:sldId id="288" r:id="rId13"/>
    <p:sldId id="279" r:id="rId14"/>
    <p:sldId id="283" r:id="rId15"/>
    <p:sldId id="290" r:id="rId16"/>
    <p:sldId id="285" r:id="rId17"/>
    <p:sldId id="286" r:id="rId18"/>
    <p:sldId id="278" r:id="rId19"/>
    <p:sldId id="282" r:id="rId20"/>
    <p:sldId id="274" r:id="rId2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D1043-ED3F-F6FF-C7DF-45B1A07B72AD}" v="21" dt="2025-02-03T00:31:27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71CBD-CBEB-48CD-9C6F-121C177D46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8809D6E-5148-4E90-B003-BB8A78D1A1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Introduction</a:t>
          </a:r>
          <a:endParaRPr lang="en-US"/>
        </a:p>
      </dgm:t>
    </dgm:pt>
    <dgm:pt modelId="{5545EB99-349D-4DCA-9801-C2347D2DD997}" type="parTrans" cxnId="{A8C3E761-DC53-49EE-BE19-A2BF33876113}">
      <dgm:prSet/>
      <dgm:spPr/>
      <dgm:t>
        <a:bodyPr/>
        <a:lstStyle/>
        <a:p>
          <a:endParaRPr lang="en-US"/>
        </a:p>
      </dgm:t>
    </dgm:pt>
    <dgm:pt modelId="{6458D6EA-8784-48BA-8DF3-6C910932B93C}" type="sibTrans" cxnId="{A8C3E761-DC53-49EE-BE19-A2BF33876113}">
      <dgm:prSet/>
      <dgm:spPr/>
      <dgm:t>
        <a:bodyPr/>
        <a:lstStyle/>
        <a:p>
          <a:endParaRPr lang="en-US"/>
        </a:p>
      </dgm:t>
    </dgm:pt>
    <dgm:pt modelId="{1A5627B4-6A7A-4613-A001-506F70DE57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Whole Project Structure</a:t>
          </a:r>
          <a:endParaRPr lang="en-US"/>
        </a:p>
      </dgm:t>
    </dgm:pt>
    <dgm:pt modelId="{51FB66EA-3EFE-43A5-9869-0D949A22B65B}" type="parTrans" cxnId="{03771D11-3F06-4BCD-8D00-27997F8DEB10}">
      <dgm:prSet/>
      <dgm:spPr/>
      <dgm:t>
        <a:bodyPr/>
        <a:lstStyle/>
        <a:p>
          <a:endParaRPr lang="en-US"/>
        </a:p>
      </dgm:t>
    </dgm:pt>
    <dgm:pt modelId="{CC1647BB-A02A-4C4A-8D08-471C44B95AFE}" type="sibTrans" cxnId="{03771D11-3F06-4BCD-8D00-27997F8DEB10}">
      <dgm:prSet/>
      <dgm:spPr/>
      <dgm:t>
        <a:bodyPr/>
        <a:lstStyle/>
        <a:p>
          <a:endParaRPr lang="en-US"/>
        </a:p>
      </dgm:t>
    </dgm:pt>
    <dgm:pt modelId="{525DCBC1-DD47-4A53-B510-DF824B6DDC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Core Functionality </a:t>
          </a:r>
          <a:endParaRPr lang="en-US"/>
        </a:p>
      </dgm:t>
    </dgm:pt>
    <dgm:pt modelId="{2ADFDA39-4141-4049-9394-BBE89A3F95C0}" type="parTrans" cxnId="{489C3AA9-D254-4D3C-9449-F533D71679F8}">
      <dgm:prSet/>
      <dgm:spPr/>
      <dgm:t>
        <a:bodyPr/>
        <a:lstStyle/>
        <a:p>
          <a:endParaRPr lang="en-US"/>
        </a:p>
      </dgm:t>
    </dgm:pt>
    <dgm:pt modelId="{A13AE126-351F-442C-8311-794652737770}" type="sibTrans" cxnId="{489C3AA9-D254-4D3C-9449-F533D71679F8}">
      <dgm:prSet/>
      <dgm:spPr/>
      <dgm:t>
        <a:bodyPr/>
        <a:lstStyle/>
        <a:p>
          <a:endParaRPr lang="en-US"/>
        </a:p>
      </dgm:t>
    </dgm:pt>
    <dgm:pt modelId="{C9950224-16FC-4BC2-BB2D-6E83E497B0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Advanced Functionality</a:t>
          </a:r>
          <a:endParaRPr lang="en-US"/>
        </a:p>
      </dgm:t>
    </dgm:pt>
    <dgm:pt modelId="{B097E1B9-0608-4CA1-ABD0-E988EED3D959}" type="parTrans" cxnId="{02D1DA0E-EDDB-40C1-BD63-7360FC6295FA}">
      <dgm:prSet/>
      <dgm:spPr/>
      <dgm:t>
        <a:bodyPr/>
        <a:lstStyle/>
        <a:p>
          <a:endParaRPr lang="en-US"/>
        </a:p>
      </dgm:t>
    </dgm:pt>
    <dgm:pt modelId="{D993DDCA-77DA-44FA-AA34-68A87FA51B06}" type="sibTrans" cxnId="{02D1DA0E-EDDB-40C1-BD63-7360FC6295FA}">
      <dgm:prSet/>
      <dgm:spPr/>
      <dgm:t>
        <a:bodyPr/>
        <a:lstStyle/>
        <a:p>
          <a:endParaRPr lang="en-US"/>
        </a:p>
      </dgm:t>
    </dgm:pt>
    <dgm:pt modelId="{2699A5A0-24A8-4E96-AF21-1379CEE07D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Conclusion </a:t>
          </a:r>
          <a:endParaRPr lang="en-US"/>
        </a:p>
      </dgm:t>
    </dgm:pt>
    <dgm:pt modelId="{EAE4BECF-35D1-406B-AF87-5677128F7931}" type="parTrans" cxnId="{F0497F6F-B7DA-42B4-B243-74567A8A2C8B}">
      <dgm:prSet/>
      <dgm:spPr/>
      <dgm:t>
        <a:bodyPr/>
        <a:lstStyle/>
        <a:p>
          <a:endParaRPr lang="en-US"/>
        </a:p>
      </dgm:t>
    </dgm:pt>
    <dgm:pt modelId="{99F07A12-B23B-4729-85CC-F0C970682085}" type="sibTrans" cxnId="{F0497F6F-B7DA-42B4-B243-74567A8A2C8B}">
      <dgm:prSet/>
      <dgm:spPr/>
      <dgm:t>
        <a:bodyPr/>
        <a:lstStyle/>
        <a:p>
          <a:endParaRPr lang="en-US"/>
        </a:p>
      </dgm:t>
    </dgm:pt>
    <dgm:pt modelId="{C3D94C9C-5049-4625-A2CB-494E5E28AB5A}" type="pres">
      <dgm:prSet presAssocID="{76E71CBD-CBEB-48CD-9C6F-121C177D469D}" presName="root" presStyleCnt="0">
        <dgm:presLayoutVars>
          <dgm:dir/>
          <dgm:resizeHandles val="exact"/>
        </dgm:presLayoutVars>
      </dgm:prSet>
      <dgm:spPr/>
    </dgm:pt>
    <dgm:pt modelId="{B3F0C6B2-1C16-4AC3-87C6-84A7FBB38C85}" type="pres">
      <dgm:prSet presAssocID="{68809D6E-5148-4E90-B003-BB8A78D1A14D}" presName="compNode" presStyleCnt="0"/>
      <dgm:spPr/>
    </dgm:pt>
    <dgm:pt modelId="{AADA218A-4E78-4C30-90D7-8B7012BD5E82}" type="pres">
      <dgm:prSet presAssocID="{68809D6E-5148-4E90-B003-BB8A78D1A14D}" presName="iconBgRect" presStyleLbl="bgShp" presStyleIdx="0" presStyleCnt="5"/>
      <dgm:spPr/>
    </dgm:pt>
    <dgm:pt modelId="{D6B026E2-56A5-4CD1-96E3-00BE9E40CE20}" type="pres">
      <dgm:prSet presAssocID="{68809D6E-5148-4E90-B003-BB8A78D1A1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F32CBE6F-29C4-4345-9DBA-979F7DF1FE5C}" type="pres">
      <dgm:prSet presAssocID="{68809D6E-5148-4E90-B003-BB8A78D1A14D}" presName="spaceRect" presStyleCnt="0"/>
      <dgm:spPr/>
    </dgm:pt>
    <dgm:pt modelId="{8022ABC5-B4FE-4DF6-97EA-B5A2B0B7CBFF}" type="pres">
      <dgm:prSet presAssocID="{68809D6E-5148-4E90-B003-BB8A78D1A14D}" presName="textRect" presStyleLbl="revTx" presStyleIdx="0" presStyleCnt="5">
        <dgm:presLayoutVars>
          <dgm:chMax val="1"/>
          <dgm:chPref val="1"/>
        </dgm:presLayoutVars>
      </dgm:prSet>
      <dgm:spPr/>
    </dgm:pt>
    <dgm:pt modelId="{44EC4C62-DA0B-44D1-92BB-78FA0246F199}" type="pres">
      <dgm:prSet presAssocID="{6458D6EA-8784-48BA-8DF3-6C910932B93C}" presName="sibTrans" presStyleCnt="0"/>
      <dgm:spPr/>
    </dgm:pt>
    <dgm:pt modelId="{F741311B-C97C-4417-8A9D-FFCDCBD625A2}" type="pres">
      <dgm:prSet presAssocID="{1A5627B4-6A7A-4613-A001-506F70DE5793}" presName="compNode" presStyleCnt="0"/>
      <dgm:spPr/>
    </dgm:pt>
    <dgm:pt modelId="{41FE4BBF-A6C3-43BA-BCC4-0643C8232958}" type="pres">
      <dgm:prSet presAssocID="{1A5627B4-6A7A-4613-A001-506F70DE5793}" presName="iconBgRect" presStyleLbl="bgShp" presStyleIdx="1" presStyleCnt="5"/>
      <dgm:spPr/>
    </dgm:pt>
    <dgm:pt modelId="{A863DA89-0F0B-4C7C-85D4-47D610313C32}" type="pres">
      <dgm:prSet presAssocID="{1A5627B4-6A7A-4613-A001-506F70DE579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1542BD09-AE3A-41A5-A879-CDFF44B67618}" type="pres">
      <dgm:prSet presAssocID="{1A5627B4-6A7A-4613-A001-506F70DE5793}" presName="spaceRect" presStyleCnt="0"/>
      <dgm:spPr/>
    </dgm:pt>
    <dgm:pt modelId="{BFEA28FC-FC24-488A-BFC0-2AA2C0EA0709}" type="pres">
      <dgm:prSet presAssocID="{1A5627B4-6A7A-4613-A001-506F70DE5793}" presName="textRect" presStyleLbl="revTx" presStyleIdx="1" presStyleCnt="5">
        <dgm:presLayoutVars>
          <dgm:chMax val="1"/>
          <dgm:chPref val="1"/>
        </dgm:presLayoutVars>
      </dgm:prSet>
      <dgm:spPr/>
    </dgm:pt>
    <dgm:pt modelId="{CC60530A-AC94-441C-98B3-08139695BC49}" type="pres">
      <dgm:prSet presAssocID="{CC1647BB-A02A-4C4A-8D08-471C44B95AFE}" presName="sibTrans" presStyleCnt="0"/>
      <dgm:spPr/>
    </dgm:pt>
    <dgm:pt modelId="{AB00DFBC-177C-4985-BD20-829AFFC84583}" type="pres">
      <dgm:prSet presAssocID="{525DCBC1-DD47-4A53-B510-DF824B6DDC08}" presName="compNode" presStyleCnt="0"/>
      <dgm:spPr/>
    </dgm:pt>
    <dgm:pt modelId="{ACFF295F-907E-4FE7-B33C-90E9E339B422}" type="pres">
      <dgm:prSet presAssocID="{525DCBC1-DD47-4A53-B510-DF824B6DDC08}" presName="iconBgRect" presStyleLbl="bgShp" presStyleIdx="2" presStyleCnt="5"/>
      <dgm:spPr/>
    </dgm:pt>
    <dgm:pt modelId="{9DC074FF-31AA-4719-A85E-A4F5506E4767}" type="pres">
      <dgm:prSet presAssocID="{525DCBC1-DD47-4A53-B510-DF824B6DDC0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ternal XAML"/>
        </a:ext>
      </dgm:extLst>
    </dgm:pt>
    <dgm:pt modelId="{9D205DF5-C3A0-4931-9EEC-BEF2B78AFF46}" type="pres">
      <dgm:prSet presAssocID="{525DCBC1-DD47-4A53-B510-DF824B6DDC08}" presName="spaceRect" presStyleCnt="0"/>
      <dgm:spPr/>
    </dgm:pt>
    <dgm:pt modelId="{A29C3D0C-FCA4-448D-825B-B23B91F31F68}" type="pres">
      <dgm:prSet presAssocID="{525DCBC1-DD47-4A53-B510-DF824B6DDC08}" presName="textRect" presStyleLbl="revTx" presStyleIdx="2" presStyleCnt="5">
        <dgm:presLayoutVars>
          <dgm:chMax val="1"/>
          <dgm:chPref val="1"/>
        </dgm:presLayoutVars>
      </dgm:prSet>
      <dgm:spPr/>
    </dgm:pt>
    <dgm:pt modelId="{03814B9F-3FFC-4BE5-AB22-56A91FAB4283}" type="pres">
      <dgm:prSet presAssocID="{A13AE126-351F-442C-8311-794652737770}" presName="sibTrans" presStyleCnt="0"/>
      <dgm:spPr/>
    </dgm:pt>
    <dgm:pt modelId="{4DF42A3F-DA70-41E3-BFED-58E80B3420D9}" type="pres">
      <dgm:prSet presAssocID="{C9950224-16FC-4BC2-BB2D-6E83E497B015}" presName="compNode" presStyleCnt="0"/>
      <dgm:spPr/>
    </dgm:pt>
    <dgm:pt modelId="{CE439370-3041-4D99-A1A8-51D2FAE43A17}" type="pres">
      <dgm:prSet presAssocID="{C9950224-16FC-4BC2-BB2D-6E83E497B015}" presName="iconBgRect" presStyleLbl="bgShp" presStyleIdx="3" presStyleCnt="5"/>
      <dgm:spPr/>
    </dgm:pt>
    <dgm:pt modelId="{7D4F30C3-CEEC-4B9E-A413-3D36C040A60E}" type="pres">
      <dgm:prSet presAssocID="{C9950224-16FC-4BC2-BB2D-6E83E497B0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Processes"/>
        </a:ext>
      </dgm:extLst>
    </dgm:pt>
    <dgm:pt modelId="{82C30563-FB84-4EA0-973A-02ADED34B306}" type="pres">
      <dgm:prSet presAssocID="{C9950224-16FC-4BC2-BB2D-6E83E497B015}" presName="spaceRect" presStyleCnt="0"/>
      <dgm:spPr/>
    </dgm:pt>
    <dgm:pt modelId="{44CD5075-A0D1-44D0-9384-CB69ED1149E9}" type="pres">
      <dgm:prSet presAssocID="{C9950224-16FC-4BC2-BB2D-6E83E497B015}" presName="textRect" presStyleLbl="revTx" presStyleIdx="3" presStyleCnt="5">
        <dgm:presLayoutVars>
          <dgm:chMax val="1"/>
          <dgm:chPref val="1"/>
        </dgm:presLayoutVars>
      </dgm:prSet>
      <dgm:spPr/>
    </dgm:pt>
    <dgm:pt modelId="{86895273-E1A5-4FAD-8C5E-896BCFD62A2D}" type="pres">
      <dgm:prSet presAssocID="{D993DDCA-77DA-44FA-AA34-68A87FA51B06}" presName="sibTrans" presStyleCnt="0"/>
      <dgm:spPr/>
    </dgm:pt>
    <dgm:pt modelId="{C1938BED-EB7B-4F9D-B864-707E4ABF439A}" type="pres">
      <dgm:prSet presAssocID="{2699A5A0-24A8-4E96-AF21-1379CEE07DE9}" presName="compNode" presStyleCnt="0"/>
      <dgm:spPr/>
    </dgm:pt>
    <dgm:pt modelId="{A71B0702-14C6-4831-B7B4-A0F0A71F236D}" type="pres">
      <dgm:prSet presAssocID="{2699A5A0-24A8-4E96-AF21-1379CEE07DE9}" presName="iconBgRect" presStyleLbl="bgShp" presStyleIdx="4" presStyleCnt="5"/>
      <dgm:spPr/>
    </dgm:pt>
    <dgm:pt modelId="{C8664CB2-CFA5-4675-BAED-05BB517FDDA7}" type="pres">
      <dgm:prSet presAssocID="{2699A5A0-24A8-4E96-AF21-1379CEE07DE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8C03CA9A-18F3-4A20-888E-6CB95F9F145F}" type="pres">
      <dgm:prSet presAssocID="{2699A5A0-24A8-4E96-AF21-1379CEE07DE9}" presName="spaceRect" presStyleCnt="0"/>
      <dgm:spPr/>
    </dgm:pt>
    <dgm:pt modelId="{5E851F75-D063-4D7A-8EAE-A7A8227F3B3D}" type="pres">
      <dgm:prSet presAssocID="{2699A5A0-24A8-4E96-AF21-1379CEE07DE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D1DA0E-EDDB-40C1-BD63-7360FC6295FA}" srcId="{76E71CBD-CBEB-48CD-9C6F-121C177D469D}" destId="{C9950224-16FC-4BC2-BB2D-6E83E497B015}" srcOrd="3" destOrd="0" parTransId="{B097E1B9-0608-4CA1-ABD0-E988EED3D959}" sibTransId="{D993DDCA-77DA-44FA-AA34-68A87FA51B06}"/>
    <dgm:cxn modelId="{03771D11-3F06-4BCD-8D00-27997F8DEB10}" srcId="{76E71CBD-CBEB-48CD-9C6F-121C177D469D}" destId="{1A5627B4-6A7A-4613-A001-506F70DE5793}" srcOrd="1" destOrd="0" parTransId="{51FB66EA-3EFE-43A5-9869-0D949A22B65B}" sibTransId="{CC1647BB-A02A-4C4A-8D08-471C44B95AFE}"/>
    <dgm:cxn modelId="{4D175B3A-A02B-4304-BCDF-30233C858994}" type="presOf" srcId="{525DCBC1-DD47-4A53-B510-DF824B6DDC08}" destId="{A29C3D0C-FCA4-448D-825B-B23B91F31F68}" srcOrd="0" destOrd="0" presId="urn:microsoft.com/office/officeart/2018/5/layout/IconCircleLabelList"/>
    <dgm:cxn modelId="{A8C3E761-DC53-49EE-BE19-A2BF33876113}" srcId="{76E71CBD-CBEB-48CD-9C6F-121C177D469D}" destId="{68809D6E-5148-4E90-B003-BB8A78D1A14D}" srcOrd="0" destOrd="0" parTransId="{5545EB99-349D-4DCA-9801-C2347D2DD997}" sibTransId="{6458D6EA-8784-48BA-8DF3-6C910932B93C}"/>
    <dgm:cxn modelId="{77803B6B-B9E8-4688-80AE-160623ED4560}" type="presOf" srcId="{C9950224-16FC-4BC2-BB2D-6E83E497B015}" destId="{44CD5075-A0D1-44D0-9384-CB69ED1149E9}" srcOrd="0" destOrd="0" presId="urn:microsoft.com/office/officeart/2018/5/layout/IconCircleLabelList"/>
    <dgm:cxn modelId="{F0497F6F-B7DA-42B4-B243-74567A8A2C8B}" srcId="{76E71CBD-CBEB-48CD-9C6F-121C177D469D}" destId="{2699A5A0-24A8-4E96-AF21-1379CEE07DE9}" srcOrd="4" destOrd="0" parTransId="{EAE4BECF-35D1-406B-AF87-5677128F7931}" sibTransId="{99F07A12-B23B-4729-85CC-F0C970682085}"/>
    <dgm:cxn modelId="{642A4DA5-2893-454D-B1CB-9B62B9C89776}" type="presOf" srcId="{1A5627B4-6A7A-4613-A001-506F70DE5793}" destId="{BFEA28FC-FC24-488A-BFC0-2AA2C0EA0709}" srcOrd="0" destOrd="0" presId="urn:microsoft.com/office/officeart/2018/5/layout/IconCircleLabelList"/>
    <dgm:cxn modelId="{489C3AA9-D254-4D3C-9449-F533D71679F8}" srcId="{76E71CBD-CBEB-48CD-9C6F-121C177D469D}" destId="{525DCBC1-DD47-4A53-B510-DF824B6DDC08}" srcOrd="2" destOrd="0" parTransId="{2ADFDA39-4141-4049-9394-BBE89A3F95C0}" sibTransId="{A13AE126-351F-442C-8311-794652737770}"/>
    <dgm:cxn modelId="{5B6945D2-4DD2-4AB5-B1E8-572750A29E79}" type="presOf" srcId="{2699A5A0-24A8-4E96-AF21-1379CEE07DE9}" destId="{5E851F75-D063-4D7A-8EAE-A7A8227F3B3D}" srcOrd="0" destOrd="0" presId="urn:microsoft.com/office/officeart/2018/5/layout/IconCircleLabelList"/>
    <dgm:cxn modelId="{551985DD-390B-491F-80C9-A3A9D3A0ECE2}" type="presOf" srcId="{68809D6E-5148-4E90-B003-BB8A78D1A14D}" destId="{8022ABC5-B4FE-4DF6-97EA-B5A2B0B7CBFF}" srcOrd="0" destOrd="0" presId="urn:microsoft.com/office/officeart/2018/5/layout/IconCircleLabelList"/>
    <dgm:cxn modelId="{D7542AF8-DE71-4A3E-A3A3-705EA6034A87}" type="presOf" srcId="{76E71CBD-CBEB-48CD-9C6F-121C177D469D}" destId="{C3D94C9C-5049-4625-A2CB-494E5E28AB5A}" srcOrd="0" destOrd="0" presId="urn:microsoft.com/office/officeart/2018/5/layout/IconCircleLabelList"/>
    <dgm:cxn modelId="{C3C7642C-0AE4-4433-B227-F79B9EE7A5D0}" type="presParOf" srcId="{C3D94C9C-5049-4625-A2CB-494E5E28AB5A}" destId="{B3F0C6B2-1C16-4AC3-87C6-84A7FBB38C85}" srcOrd="0" destOrd="0" presId="urn:microsoft.com/office/officeart/2018/5/layout/IconCircleLabelList"/>
    <dgm:cxn modelId="{9A03E8E5-A797-4682-AA4E-A71758D75238}" type="presParOf" srcId="{B3F0C6B2-1C16-4AC3-87C6-84A7FBB38C85}" destId="{AADA218A-4E78-4C30-90D7-8B7012BD5E82}" srcOrd="0" destOrd="0" presId="urn:microsoft.com/office/officeart/2018/5/layout/IconCircleLabelList"/>
    <dgm:cxn modelId="{34AA0DA4-A655-44B4-899A-F9BA6B039879}" type="presParOf" srcId="{B3F0C6B2-1C16-4AC3-87C6-84A7FBB38C85}" destId="{D6B026E2-56A5-4CD1-96E3-00BE9E40CE20}" srcOrd="1" destOrd="0" presId="urn:microsoft.com/office/officeart/2018/5/layout/IconCircleLabelList"/>
    <dgm:cxn modelId="{9F77209A-F374-40D5-B199-C25C06165D70}" type="presParOf" srcId="{B3F0C6B2-1C16-4AC3-87C6-84A7FBB38C85}" destId="{F32CBE6F-29C4-4345-9DBA-979F7DF1FE5C}" srcOrd="2" destOrd="0" presId="urn:microsoft.com/office/officeart/2018/5/layout/IconCircleLabelList"/>
    <dgm:cxn modelId="{8101E1AC-E9C7-4E62-AD5E-71AE66FD150B}" type="presParOf" srcId="{B3F0C6B2-1C16-4AC3-87C6-84A7FBB38C85}" destId="{8022ABC5-B4FE-4DF6-97EA-B5A2B0B7CBFF}" srcOrd="3" destOrd="0" presId="urn:microsoft.com/office/officeart/2018/5/layout/IconCircleLabelList"/>
    <dgm:cxn modelId="{E646A62F-D7DA-4338-8F38-7B8FAE2BCD6E}" type="presParOf" srcId="{C3D94C9C-5049-4625-A2CB-494E5E28AB5A}" destId="{44EC4C62-DA0B-44D1-92BB-78FA0246F199}" srcOrd="1" destOrd="0" presId="urn:microsoft.com/office/officeart/2018/5/layout/IconCircleLabelList"/>
    <dgm:cxn modelId="{1D639136-2A3E-4C44-9D95-997182F87904}" type="presParOf" srcId="{C3D94C9C-5049-4625-A2CB-494E5E28AB5A}" destId="{F741311B-C97C-4417-8A9D-FFCDCBD625A2}" srcOrd="2" destOrd="0" presId="urn:microsoft.com/office/officeart/2018/5/layout/IconCircleLabelList"/>
    <dgm:cxn modelId="{58923A5D-6710-499C-BC2C-13A12EEC2551}" type="presParOf" srcId="{F741311B-C97C-4417-8A9D-FFCDCBD625A2}" destId="{41FE4BBF-A6C3-43BA-BCC4-0643C8232958}" srcOrd="0" destOrd="0" presId="urn:microsoft.com/office/officeart/2018/5/layout/IconCircleLabelList"/>
    <dgm:cxn modelId="{CE0A9408-D176-4523-AFF4-8274EEB45EEF}" type="presParOf" srcId="{F741311B-C97C-4417-8A9D-FFCDCBD625A2}" destId="{A863DA89-0F0B-4C7C-85D4-47D610313C32}" srcOrd="1" destOrd="0" presId="urn:microsoft.com/office/officeart/2018/5/layout/IconCircleLabelList"/>
    <dgm:cxn modelId="{A1BC04AC-B041-4EBB-A0EB-8C71056A2447}" type="presParOf" srcId="{F741311B-C97C-4417-8A9D-FFCDCBD625A2}" destId="{1542BD09-AE3A-41A5-A879-CDFF44B67618}" srcOrd="2" destOrd="0" presId="urn:microsoft.com/office/officeart/2018/5/layout/IconCircleLabelList"/>
    <dgm:cxn modelId="{38841411-4826-4476-9F2B-A0214E89D844}" type="presParOf" srcId="{F741311B-C97C-4417-8A9D-FFCDCBD625A2}" destId="{BFEA28FC-FC24-488A-BFC0-2AA2C0EA0709}" srcOrd="3" destOrd="0" presId="urn:microsoft.com/office/officeart/2018/5/layout/IconCircleLabelList"/>
    <dgm:cxn modelId="{AC63964C-B338-4AC1-9FC2-6EF297AA026D}" type="presParOf" srcId="{C3D94C9C-5049-4625-A2CB-494E5E28AB5A}" destId="{CC60530A-AC94-441C-98B3-08139695BC49}" srcOrd="3" destOrd="0" presId="urn:microsoft.com/office/officeart/2018/5/layout/IconCircleLabelList"/>
    <dgm:cxn modelId="{368C1A8A-6091-46B0-B57A-D4474D780797}" type="presParOf" srcId="{C3D94C9C-5049-4625-A2CB-494E5E28AB5A}" destId="{AB00DFBC-177C-4985-BD20-829AFFC84583}" srcOrd="4" destOrd="0" presId="urn:microsoft.com/office/officeart/2018/5/layout/IconCircleLabelList"/>
    <dgm:cxn modelId="{3060A232-998F-4BD4-A026-EDF9D38653E2}" type="presParOf" srcId="{AB00DFBC-177C-4985-BD20-829AFFC84583}" destId="{ACFF295F-907E-4FE7-B33C-90E9E339B422}" srcOrd="0" destOrd="0" presId="urn:microsoft.com/office/officeart/2018/5/layout/IconCircleLabelList"/>
    <dgm:cxn modelId="{E0CDF1FE-8FAE-4A0A-A6C0-FFC70A6DDC0A}" type="presParOf" srcId="{AB00DFBC-177C-4985-BD20-829AFFC84583}" destId="{9DC074FF-31AA-4719-A85E-A4F5506E4767}" srcOrd="1" destOrd="0" presId="urn:microsoft.com/office/officeart/2018/5/layout/IconCircleLabelList"/>
    <dgm:cxn modelId="{46706F40-F2B3-4046-9A12-937958D7757F}" type="presParOf" srcId="{AB00DFBC-177C-4985-BD20-829AFFC84583}" destId="{9D205DF5-C3A0-4931-9EEC-BEF2B78AFF46}" srcOrd="2" destOrd="0" presId="urn:microsoft.com/office/officeart/2018/5/layout/IconCircleLabelList"/>
    <dgm:cxn modelId="{C77B0455-A035-40BD-80C9-CD6E4E92B526}" type="presParOf" srcId="{AB00DFBC-177C-4985-BD20-829AFFC84583}" destId="{A29C3D0C-FCA4-448D-825B-B23B91F31F68}" srcOrd="3" destOrd="0" presId="urn:microsoft.com/office/officeart/2018/5/layout/IconCircleLabelList"/>
    <dgm:cxn modelId="{3DE42764-46E4-4FA7-AD52-BC1295F84C25}" type="presParOf" srcId="{C3D94C9C-5049-4625-A2CB-494E5E28AB5A}" destId="{03814B9F-3FFC-4BE5-AB22-56A91FAB4283}" srcOrd="5" destOrd="0" presId="urn:microsoft.com/office/officeart/2018/5/layout/IconCircleLabelList"/>
    <dgm:cxn modelId="{31B71AA7-FF37-495B-B7DF-321AB3165EFF}" type="presParOf" srcId="{C3D94C9C-5049-4625-A2CB-494E5E28AB5A}" destId="{4DF42A3F-DA70-41E3-BFED-58E80B3420D9}" srcOrd="6" destOrd="0" presId="urn:microsoft.com/office/officeart/2018/5/layout/IconCircleLabelList"/>
    <dgm:cxn modelId="{3E3EF26A-0D8A-41A3-912D-CD3BA5E06C97}" type="presParOf" srcId="{4DF42A3F-DA70-41E3-BFED-58E80B3420D9}" destId="{CE439370-3041-4D99-A1A8-51D2FAE43A17}" srcOrd="0" destOrd="0" presId="urn:microsoft.com/office/officeart/2018/5/layout/IconCircleLabelList"/>
    <dgm:cxn modelId="{EF2554F8-EF86-4C11-8BFA-D35E74DDC2E3}" type="presParOf" srcId="{4DF42A3F-DA70-41E3-BFED-58E80B3420D9}" destId="{7D4F30C3-CEEC-4B9E-A413-3D36C040A60E}" srcOrd="1" destOrd="0" presId="urn:microsoft.com/office/officeart/2018/5/layout/IconCircleLabelList"/>
    <dgm:cxn modelId="{7ECBE85E-9935-4FFC-9F63-1476163FE170}" type="presParOf" srcId="{4DF42A3F-DA70-41E3-BFED-58E80B3420D9}" destId="{82C30563-FB84-4EA0-973A-02ADED34B306}" srcOrd="2" destOrd="0" presId="urn:microsoft.com/office/officeart/2018/5/layout/IconCircleLabelList"/>
    <dgm:cxn modelId="{8C255958-00C6-4567-8461-7EBEC37A9812}" type="presParOf" srcId="{4DF42A3F-DA70-41E3-BFED-58E80B3420D9}" destId="{44CD5075-A0D1-44D0-9384-CB69ED1149E9}" srcOrd="3" destOrd="0" presId="urn:microsoft.com/office/officeart/2018/5/layout/IconCircleLabelList"/>
    <dgm:cxn modelId="{9071BEE9-F601-4E7D-BE7C-5A5F1BE22C5F}" type="presParOf" srcId="{C3D94C9C-5049-4625-A2CB-494E5E28AB5A}" destId="{86895273-E1A5-4FAD-8C5E-896BCFD62A2D}" srcOrd="7" destOrd="0" presId="urn:microsoft.com/office/officeart/2018/5/layout/IconCircleLabelList"/>
    <dgm:cxn modelId="{B023607A-C1B6-408B-BB5A-57BFF0570302}" type="presParOf" srcId="{C3D94C9C-5049-4625-A2CB-494E5E28AB5A}" destId="{C1938BED-EB7B-4F9D-B864-707E4ABF439A}" srcOrd="8" destOrd="0" presId="urn:microsoft.com/office/officeart/2018/5/layout/IconCircleLabelList"/>
    <dgm:cxn modelId="{F5C7105D-0A9C-4B81-9541-692A17C3D2C6}" type="presParOf" srcId="{C1938BED-EB7B-4F9D-B864-707E4ABF439A}" destId="{A71B0702-14C6-4831-B7B4-A0F0A71F236D}" srcOrd="0" destOrd="0" presId="urn:microsoft.com/office/officeart/2018/5/layout/IconCircleLabelList"/>
    <dgm:cxn modelId="{449EFC66-0118-48A8-8900-C599FFC5D0B7}" type="presParOf" srcId="{C1938BED-EB7B-4F9D-B864-707E4ABF439A}" destId="{C8664CB2-CFA5-4675-BAED-05BB517FDDA7}" srcOrd="1" destOrd="0" presId="urn:microsoft.com/office/officeart/2018/5/layout/IconCircleLabelList"/>
    <dgm:cxn modelId="{D6640201-0723-46DC-8789-883A72C3E083}" type="presParOf" srcId="{C1938BED-EB7B-4F9D-B864-707E4ABF439A}" destId="{8C03CA9A-18F3-4A20-888E-6CB95F9F145F}" srcOrd="2" destOrd="0" presId="urn:microsoft.com/office/officeart/2018/5/layout/IconCircleLabelList"/>
    <dgm:cxn modelId="{7FB01BC0-EEB3-4100-A897-4B263EDB3BE9}" type="presParOf" srcId="{C1938BED-EB7B-4F9D-B864-707E4ABF439A}" destId="{5E851F75-D063-4D7A-8EAE-A7A8227F3B3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1103AB-7623-4439-AC49-BBC66BF3D1C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534717-E29E-4FFE-9CB5-8BCBB7F0BD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 Initialization:</a:t>
          </a:r>
        </a:p>
      </dgm:t>
    </dgm:pt>
    <dgm:pt modelId="{D7A4862D-38D8-4876-A9BF-83EEAB9C4BF1}" type="parTrans" cxnId="{350C0974-20D5-4241-AF3C-F800B6F0F71E}">
      <dgm:prSet/>
      <dgm:spPr/>
      <dgm:t>
        <a:bodyPr/>
        <a:lstStyle/>
        <a:p>
          <a:endParaRPr lang="en-US"/>
        </a:p>
      </dgm:t>
    </dgm:pt>
    <dgm:pt modelId="{3D5E3839-B4E1-467D-B8B5-6DD30E2D0A1A}" type="sibTrans" cxnId="{350C0974-20D5-4241-AF3C-F800B6F0F71E}">
      <dgm:prSet/>
      <dgm:spPr/>
      <dgm:t>
        <a:bodyPr/>
        <a:lstStyle/>
        <a:p>
          <a:endParaRPr lang="en-US"/>
        </a:p>
      </dgm:t>
    </dgm:pt>
    <dgm:pt modelId="{943D394E-BC8A-4DB9-943F-4EE2297679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 bank_database.txt if it doesn’t exist.</a:t>
          </a:r>
        </a:p>
      </dgm:t>
    </dgm:pt>
    <dgm:pt modelId="{E9609879-BB90-4072-AC4E-556C724B82D5}" type="parTrans" cxnId="{2D88A014-EF7A-42C7-A653-D4DDC56DF7B5}">
      <dgm:prSet/>
      <dgm:spPr/>
      <dgm:t>
        <a:bodyPr/>
        <a:lstStyle/>
        <a:p>
          <a:endParaRPr lang="en-US"/>
        </a:p>
      </dgm:t>
    </dgm:pt>
    <dgm:pt modelId="{78C4E6D6-6AE9-482B-990A-8F930095BFC5}" type="sibTrans" cxnId="{2D88A014-EF7A-42C7-A653-D4DDC56DF7B5}">
      <dgm:prSet/>
      <dgm:spPr/>
      <dgm:t>
        <a:bodyPr/>
        <a:lstStyle/>
        <a:p>
          <a:endParaRPr lang="en-US"/>
        </a:p>
      </dgm:t>
    </dgm:pt>
    <dgm:pt modelId="{2FFDBA1E-6641-481D-B557-C0075306C6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 Client:</a:t>
          </a:r>
        </a:p>
      </dgm:t>
    </dgm:pt>
    <dgm:pt modelId="{AD597901-03AD-4E70-BEEF-964286E149BE}" type="parTrans" cxnId="{AA5708EA-2C4E-4199-B7E1-2EEDE7E07187}">
      <dgm:prSet/>
      <dgm:spPr/>
      <dgm:t>
        <a:bodyPr/>
        <a:lstStyle/>
        <a:p>
          <a:endParaRPr lang="en-US"/>
        </a:p>
      </dgm:t>
    </dgm:pt>
    <dgm:pt modelId="{9DA8D427-5FAF-4F37-B8E5-2C9AAB040C97}" type="sibTrans" cxnId="{AA5708EA-2C4E-4199-B7E1-2EEDE7E07187}">
      <dgm:prSet/>
      <dgm:spPr/>
      <dgm:t>
        <a:bodyPr/>
        <a:lstStyle/>
        <a:p>
          <a:endParaRPr lang="en-US"/>
        </a:p>
      </dgm:t>
    </dgm:pt>
    <dgm:pt modelId="{578B462C-6F84-4DD4-870D-B740DAC961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Prompt for client details and append to the database.</a:t>
          </a:r>
        </a:p>
      </dgm:t>
    </dgm:pt>
    <dgm:pt modelId="{A2A32C07-7640-4F91-A1DB-653271A7F788}" type="parTrans" cxnId="{72A2705D-C0FC-4875-B35E-9B90B8C18DC8}">
      <dgm:prSet/>
      <dgm:spPr/>
      <dgm:t>
        <a:bodyPr/>
        <a:lstStyle/>
        <a:p>
          <a:endParaRPr lang="en-US"/>
        </a:p>
      </dgm:t>
    </dgm:pt>
    <dgm:pt modelId="{43919461-9E01-425D-B85B-2241108EDFD6}" type="sibTrans" cxnId="{72A2705D-C0FC-4875-B35E-9B90B8C18DC8}">
      <dgm:prSet/>
      <dgm:spPr/>
      <dgm:t>
        <a:bodyPr/>
        <a:lstStyle/>
        <a:p>
          <a:endParaRPr lang="en-US"/>
        </a:p>
      </dgm:t>
    </dgm:pt>
    <dgm:pt modelId="{4C6D311B-307D-4186-9581-5DCB42AC16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Delete Client:</a:t>
          </a:r>
        </a:p>
      </dgm:t>
    </dgm:pt>
    <dgm:pt modelId="{91BEADDE-0316-4ECD-818B-58FA79F47AE9}" type="parTrans" cxnId="{BE8E84E1-388C-4ADA-8675-7805DA3E5434}">
      <dgm:prSet/>
      <dgm:spPr/>
      <dgm:t>
        <a:bodyPr/>
        <a:lstStyle/>
        <a:p>
          <a:endParaRPr lang="en-US"/>
        </a:p>
      </dgm:t>
    </dgm:pt>
    <dgm:pt modelId="{0B29E07D-B803-4A8A-AE05-5D386449F44E}" type="sibTrans" cxnId="{BE8E84E1-388C-4ADA-8675-7805DA3E5434}">
      <dgm:prSet/>
      <dgm:spPr/>
      <dgm:t>
        <a:bodyPr/>
        <a:lstStyle/>
        <a:p>
          <a:endParaRPr lang="en-US"/>
        </a:p>
      </dgm:t>
    </dgm:pt>
    <dgm:pt modelId="{5F64F970-3883-4FC7-B75C-ABE8A84422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Remove a client by ID using grep and temporary files.</a:t>
          </a:r>
        </a:p>
      </dgm:t>
    </dgm:pt>
    <dgm:pt modelId="{F12A809B-E16A-459A-A051-861B81B82F5B}" type="parTrans" cxnId="{A3626C0A-1553-48AF-8E09-711EDB92D40A}">
      <dgm:prSet/>
      <dgm:spPr/>
      <dgm:t>
        <a:bodyPr/>
        <a:lstStyle/>
        <a:p>
          <a:endParaRPr lang="en-US"/>
        </a:p>
      </dgm:t>
    </dgm:pt>
    <dgm:pt modelId="{CE384E7C-10E1-42EB-8250-8AEC4697B98E}" type="sibTrans" cxnId="{A3626C0A-1553-48AF-8E09-711EDB92D40A}">
      <dgm:prSet/>
      <dgm:spPr/>
      <dgm:t>
        <a:bodyPr/>
        <a:lstStyle/>
        <a:p>
          <a:endParaRPr lang="en-US"/>
        </a:p>
      </dgm:t>
    </dgm:pt>
    <dgm:pt modelId="{7A079341-75E6-4C9A-BE2D-16324DDC5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Save Database:</a:t>
          </a:r>
        </a:p>
      </dgm:t>
    </dgm:pt>
    <dgm:pt modelId="{204A8543-6E38-4503-8CDA-937C667C6693}" type="parTrans" cxnId="{9662A732-CAA3-4F93-98E8-B3136F4C1A3C}">
      <dgm:prSet/>
      <dgm:spPr/>
      <dgm:t>
        <a:bodyPr/>
        <a:lstStyle/>
        <a:p>
          <a:endParaRPr lang="en-US"/>
        </a:p>
      </dgm:t>
    </dgm:pt>
    <dgm:pt modelId="{BD444B91-A733-4077-9374-E8B965041C55}" type="sibTrans" cxnId="{9662A732-CAA3-4F93-98E8-B3136F4C1A3C}">
      <dgm:prSet/>
      <dgm:spPr/>
      <dgm:t>
        <a:bodyPr/>
        <a:lstStyle/>
        <a:p>
          <a:endParaRPr lang="en-US"/>
        </a:p>
      </dgm:t>
    </dgm:pt>
    <dgm:pt modelId="{EEB6E0F4-68F3-4C56-9F97-E30167AAB7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a timestamped backup file</a:t>
          </a:r>
        </a:p>
      </dgm:t>
    </dgm:pt>
    <dgm:pt modelId="{14748439-9C0C-42FA-963E-0162E0487AF7}" type="parTrans" cxnId="{8DDEA7F6-4054-4B1E-8376-3506E1E09056}">
      <dgm:prSet/>
      <dgm:spPr/>
      <dgm:t>
        <a:bodyPr/>
        <a:lstStyle/>
        <a:p>
          <a:endParaRPr lang="en-US"/>
        </a:p>
      </dgm:t>
    </dgm:pt>
    <dgm:pt modelId="{FEB7F8F8-8DFB-4936-80D7-EAF1ADC96913}" type="sibTrans" cxnId="{8DDEA7F6-4054-4B1E-8376-3506E1E09056}">
      <dgm:prSet/>
      <dgm:spPr/>
      <dgm:t>
        <a:bodyPr/>
        <a:lstStyle/>
        <a:p>
          <a:endParaRPr lang="en-US"/>
        </a:p>
      </dgm:t>
    </dgm:pt>
    <dgm:pt modelId="{1633CA24-9A5F-4A8A-8E6D-EDE325343FF9}" type="pres">
      <dgm:prSet presAssocID="{611103AB-7623-4439-AC49-BBC66BF3D1C5}" presName="root" presStyleCnt="0">
        <dgm:presLayoutVars>
          <dgm:dir/>
          <dgm:resizeHandles val="exact"/>
        </dgm:presLayoutVars>
      </dgm:prSet>
      <dgm:spPr/>
    </dgm:pt>
    <dgm:pt modelId="{D4232568-EBEC-47F8-9FA6-463443D6575A}" type="pres">
      <dgm:prSet presAssocID="{4C534717-E29E-4FFE-9CB5-8BCBB7F0BD49}" presName="compNode" presStyleCnt="0"/>
      <dgm:spPr/>
    </dgm:pt>
    <dgm:pt modelId="{6CA655DE-49F6-46B5-9824-FEF889DE2EE1}" type="pres">
      <dgm:prSet presAssocID="{4C534717-E29E-4FFE-9CB5-8BCBB7F0BD49}" presName="bgRect" presStyleLbl="bgShp" presStyleIdx="0" presStyleCnt="4"/>
      <dgm:spPr/>
    </dgm:pt>
    <dgm:pt modelId="{7CB503B8-135F-4331-A013-9836004577CD}" type="pres">
      <dgm:prSet presAssocID="{4C534717-E29E-4FFE-9CB5-8BCBB7F0BD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20A01F3-4F7F-49CA-A29E-FBB9D80E7FC7}" type="pres">
      <dgm:prSet presAssocID="{4C534717-E29E-4FFE-9CB5-8BCBB7F0BD49}" presName="spaceRect" presStyleCnt="0"/>
      <dgm:spPr/>
    </dgm:pt>
    <dgm:pt modelId="{C39AAC9E-0D68-4491-98AA-120C9395E561}" type="pres">
      <dgm:prSet presAssocID="{4C534717-E29E-4FFE-9CB5-8BCBB7F0BD49}" presName="parTx" presStyleLbl="revTx" presStyleIdx="0" presStyleCnt="8">
        <dgm:presLayoutVars>
          <dgm:chMax val="0"/>
          <dgm:chPref val="0"/>
        </dgm:presLayoutVars>
      </dgm:prSet>
      <dgm:spPr/>
    </dgm:pt>
    <dgm:pt modelId="{FDA9B712-F23C-4263-90B9-490F7BF8A5C8}" type="pres">
      <dgm:prSet presAssocID="{4C534717-E29E-4FFE-9CB5-8BCBB7F0BD49}" presName="desTx" presStyleLbl="revTx" presStyleIdx="1" presStyleCnt="8">
        <dgm:presLayoutVars/>
      </dgm:prSet>
      <dgm:spPr/>
    </dgm:pt>
    <dgm:pt modelId="{5654DEF5-2F4D-47CD-B3A4-5E6D092BD5D3}" type="pres">
      <dgm:prSet presAssocID="{3D5E3839-B4E1-467D-B8B5-6DD30E2D0A1A}" presName="sibTrans" presStyleCnt="0"/>
      <dgm:spPr/>
    </dgm:pt>
    <dgm:pt modelId="{DA56E063-8C30-45CD-93E4-6F2FB73A549A}" type="pres">
      <dgm:prSet presAssocID="{2FFDBA1E-6641-481D-B557-C0075306C6FD}" presName="compNode" presStyleCnt="0"/>
      <dgm:spPr/>
    </dgm:pt>
    <dgm:pt modelId="{36D55864-989F-4775-AE27-57252F6E1D08}" type="pres">
      <dgm:prSet presAssocID="{2FFDBA1E-6641-481D-B557-C0075306C6FD}" presName="bgRect" presStyleLbl="bgShp" presStyleIdx="1" presStyleCnt="4"/>
      <dgm:spPr/>
    </dgm:pt>
    <dgm:pt modelId="{F2804D9C-5271-48D2-A8A7-D8291BBF19AF}" type="pres">
      <dgm:prSet presAssocID="{2FFDBA1E-6641-481D-B557-C0075306C6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5CE7E54-FC55-490F-B998-13283442BC60}" type="pres">
      <dgm:prSet presAssocID="{2FFDBA1E-6641-481D-B557-C0075306C6FD}" presName="spaceRect" presStyleCnt="0"/>
      <dgm:spPr/>
    </dgm:pt>
    <dgm:pt modelId="{E9DC04C2-B80A-4C14-A949-BA155B099365}" type="pres">
      <dgm:prSet presAssocID="{2FFDBA1E-6641-481D-B557-C0075306C6FD}" presName="parTx" presStyleLbl="revTx" presStyleIdx="2" presStyleCnt="8">
        <dgm:presLayoutVars>
          <dgm:chMax val="0"/>
          <dgm:chPref val="0"/>
        </dgm:presLayoutVars>
      </dgm:prSet>
      <dgm:spPr/>
    </dgm:pt>
    <dgm:pt modelId="{422F85E5-26A5-4402-8F8C-822E39F912D8}" type="pres">
      <dgm:prSet presAssocID="{2FFDBA1E-6641-481D-B557-C0075306C6FD}" presName="desTx" presStyleLbl="revTx" presStyleIdx="3" presStyleCnt="8">
        <dgm:presLayoutVars/>
      </dgm:prSet>
      <dgm:spPr/>
    </dgm:pt>
    <dgm:pt modelId="{A76B7B68-7407-4476-B76A-FE9A312EDB89}" type="pres">
      <dgm:prSet presAssocID="{9DA8D427-5FAF-4F37-B8E5-2C9AAB040C97}" presName="sibTrans" presStyleCnt="0"/>
      <dgm:spPr/>
    </dgm:pt>
    <dgm:pt modelId="{82C1B703-8E04-45D9-87ED-4D2ED8292E0B}" type="pres">
      <dgm:prSet presAssocID="{4C6D311B-307D-4186-9581-5DCB42AC1600}" presName="compNode" presStyleCnt="0"/>
      <dgm:spPr/>
    </dgm:pt>
    <dgm:pt modelId="{A36B1319-EDC1-4620-B169-19014C2AF1C1}" type="pres">
      <dgm:prSet presAssocID="{4C6D311B-307D-4186-9581-5DCB42AC1600}" presName="bgRect" presStyleLbl="bgShp" presStyleIdx="2" presStyleCnt="4"/>
      <dgm:spPr/>
    </dgm:pt>
    <dgm:pt modelId="{866595FC-EA7E-4D82-8BFC-F58AB964FFBA}" type="pres">
      <dgm:prSet presAssocID="{4C6D311B-307D-4186-9581-5DCB42AC16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3E93B94D-61A6-4D9C-B01D-2E7D112D9A44}" type="pres">
      <dgm:prSet presAssocID="{4C6D311B-307D-4186-9581-5DCB42AC1600}" presName="spaceRect" presStyleCnt="0"/>
      <dgm:spPr/>
    </dgm:pt>
    <dgm:pt modelId="{916C5088-85C4-4984-945B-33D419D7EFF7}" type="pres">
      <dgm:prSet presAssocID="{4C6D311B-307D-4186-9581-5DCB42AC1600}" presName="parTx" presStyleLbl="revTx" presStyleIdx="4" presStyleCnt="8">
        <dgm:presLayoutVars>
          <dgm:chMax val="0"/>
          <dgm:chPref val="0"/>
        </dgm:presLayoutVars>
      </dgm:prSet>
      <dgm:spPr/>
    </dgm:pt>
    <dgm:pt modelId="{50888263-F55F-4536-99A6-2403B1E90C8C}" type="pres">
      <dgm:prSet presAssocID="{4C6D311B-307D-4186-9581-5DCB42AC1600}" presName="desTx" presStyleLbl="revTx" presStyleIdx="5" presStyleCnt="8">
        <dgm:presLayoutVars/>
      </dgm:prSet>
      <dgm:spPr/>
    </dgm:pt>
    <dgm:pt modelId="{E0B39267-44CB-4717-8156-749636234664}" type="pres">
      <dgm:prSet presAssocID="{0B29E07D-B803-4A8A-AE05-5D386449F44E}" presName="sibTrans" presStyleCnt="0"/>
      <dgm:spPr/>
    </dgm:pt>
    <dgm:pt modelId="{0977536F-8DC3-4B53-A835-F78B91BB2683}" type="pres">
      <dgm:prSet presAssocID="{7A079341-75E6-4C9A-BE2D-16324DDC5949}" presName="compNode" presStyleCnt="0"/>
      <dgm:spPr/>
    </dgm:pt>
    <dgm:pt modelId="{5F31B8C9-2026-4000-8F65-61EB4099FBBF}" type="pres">
      <dgm:prSet presAssocID="{7A079341-75E6-4C9A-BE2D-16324DDC5949}" presName="bgRect" presStyleLbl="bgShp" presStyleIdx="3" presStyleCnt="4"/>
      <dgm:spPr/>
    </dgm:pt>
    <dgm:pt modelId="{DFFA8388-D824-4F8C-ADD2-1EFD5F74B31A}" type="pres">
      <dgm:prSet presAssocID="{7A079341-75E6-4C9A-BE2D-16324DDC59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39CCCA1-F35B-4625-B973-2650472FD077}" type="pres">
      <dgm:prSet presAssocID="{7A079341-75E6-4C9A-BE2D-16324DDC5949}" presName="spaceRect" presStyleCnt="0"/>
      <dgm:spPr/>
    </dgm:pt>
    <dgm:pt modelId="{5459C149-9E2D-4903-AE7F-1F640353DA00}" type="pres">
      <dgm:prSet presAssocID="{7A079341-75E6-4C9A-BE2D-16324DDC5949}" presName="parTx" presStyleLbl="revTx" presStyleIdx="6" presStyleCnt="8">
        <dgm:presLayoutVars>
          <dgm:chMax val="0"/>
          <dgm:chPref val="0"/>
        </dgm:presLayoutVars>
      </dgm:prSet>
      <dgm:spPr/>
    </dgm:pt>
    <dgm:pt modelId="{8F119D20-A750-4D27-91A0-B82F97674A76}" type="pres">
      <dgm:prSet presAssocID="{7A079341-75E6-4C9A-BE2D-16324DDC5949}" presName="desTx" presStyleLbl="revTx" presStyleIdx="7" presStyleCnt="8">
        <dgm:presLayoutVars/>
      </dgm:prSet>
      <dgm:spPr/>
    </dgm:pt>
  </dgm:ptLst>
  <dgm:cxnLst>
    <dgm:cxn modelId="{A3626C0A-1553-48AF-8E09-711EDB92D40A}" srcId="{4C6D311B-307D-4186-9581-5DCB42AC1600}" destId="{5F64F970-3883-4FC7-B75C-ABE8A8442221}" srcOrd="0" destOrd="0" parTransId="{F12A809B-E16A-459A-A051-861B81B82F5B}" sibTransId="{CE384E7C-10E1-42EB-8250-8AEC4697B98E}"/>
    <dgm:cxn modelId="{E106270F-202C-41B5-BF11-351AB6C967C1}" type="presOf" srcId="{4C534717-E29E-4FFE-9CB5-8BCBB7F0BD49}" destId="{C39AAC9E-0D68-4491-98AA-120C9395E561}" srcOrd="0" destOrd="0" presId="urn:microsoft.com/office/officeart/2018/2/layout/IconVerticalSolidList"/>
    <dgm:cxn modelId="{2D88A014-EF7A-42C7-A653-D4DDC56DF7B5}" srcId="{4C534717-E29E-4FFE-9CB5-8BCBB7F0BD49}" destId="{943D394E-BC8A-4DB9-943F-4EE229767918}" srcOrd="0" destOrd="0" parTransId="{E9609879-BB90-4072-AC4E-556C724B82D5}" sibTransId="{78C4E6D6-6AE9-482B-990A-8F930095BFC5}"/>
    <dgm:cxn modelId="{80459C1F-DA1C-47E3-B67D-9F654D35C227}" type="presOf" srcId="{943D394E-BC8A-4DB9-943F-4EE229767918}" destId="{FDA9B712-F23C-4263-90B9-490F7BF8A5C8}" srcOrd="0" destOrd="0" presId="urn:microsoft.com/office/officeart/2018/2/layout/IconVerticalSolidList"/>
    <dgm:cxn modelId="{83FD362C-76F5-46AC-A70E-E9F400D13279}" type="presOf" srcId="{2FFDBA1E-6641-481D-B557-C0075306C6FD}" destId="{E9DC04C2-B80A-4C14-A949-BA155B099365}" srcOrd="0" destOrd="0" presId="urn:microsoft.com/office/officeart/2018/2/layout/IconVerticalSolidList"/>
    <dgm:cxn modelId="{9662A732-CAA3-4F93-98E8-B3136F4C1A3C}" srcId="{611103AB-7623-4439-AC49-BBC66BF3D1C5}" destId="{7A079341-75E6-4C9A-BE2D-16324DDC5949}" srcOrd="3" destOrd="0" parTransId="{204A8543-6E38-4503-8CDA-937C667C6693}" sibTransId="{BD444B91-A733-4077-9374-E8B965041C55}"/>
    <dgm:cxn modelId="{72A2705D-C0FC-4875-B35E-9B90B8C18DC8}" srcId="{2FFDBA1E-6641-481D-B557-C0075306C6FD}" destId="{578B462C-6F84-4DD4-870D-B740DAC961D5}" srcOrd="0" destOrd="0" parTransId="{A2A32C07-7640-4F91-A1DB-653271A7F788}" sibTransId="{43919461-9E01-425D-B85B-2241108EDFD6}"/>
    <dgm:cxn modelId="{A3818371-8E8E-483A-ACFE-907618D9C6DD}" type="presOf" srcId="{578B462C-6F84-4DD4-870D-B740DAC961D5}" destId="{422F85E5-26A5-4402-8F8C-822E39F912D8}" srcOrd="0" destOrd="0" presId="urn:microsoft.com/office/officeart/2018/2/layout/IconVerticalSolidList"/>
    <dgm:cxn modelId="{350C0974-20D5-4241-AF3C-F800B6F0F71E}" srcId="{611103AB-7623-4439-AC49-BBC66BF3D1C5}" destId="{4C534717-E29E-4FFE-9CB5-8BCBB7F0BD49}" srcOrd="0" destOrd="0" parTransId="{D7A4862D-38D8-4876-A9BF-83EEAB9C4BF1}" sibTransId="{3D5E3839-B4E1-467D-B8B5-6DD30E2D0A1A}"/>
    <dgm:cxn modelId="{8A656793-6A4B-425E-8565-42455830EC82}" type="presOf" srcId="{611103AB-7623-4439-AC49-BBC66BF3D1C5}" destId="{1633CA24-9A5F-4A8A-8E6D-EDE325343FF9}" srcOrd="0" destOrd="0" presId="urn:microsoft.com/office/officeart/2018/2/layout/IconVerticalSolidList"/>
    <dgm:cxn modelId="{C8BBF6A3-1431-4547-97E1-842C82278980}" type="presOf" srcId="{5F64F970-3883-4FC7-B75C-ABE8A8442221}" destId="{50888263-F55F-4536-99A6-2403B1E90C8C}" srcOrd="0" destOrd="0" presId="urn:microsoft.com/office/officeart/2018/2/layout/IconVerticalSolidList"/>
    <dgm:cxn modelId="{11AF02A6-B514-442E-A083-344E747A09FC}" type="presOf" srcId="{EEB6E0F4-68F3-4C56-9F97-E30167AAB782}" destId="{8F119D20-A750-4D27-91A0-B82F97674A76}" srcOrd="0" destOrd="0" presId="urn:microsoft.com/office/officeart/2018/2/layout/IconVerticalSolidList"/>
    <dgm:cxn modelId="{5269E4AF-8190-49C3-83C2-FB14D74C463B}" type="presOf" srcId="{7A079341-75E6-4C9A-BE2D-16324DDC5949}" destId="{5459C149-9E2D-4903-AE7F-1F640353DA00}" srcOrd="0" destOrd="0" presId="urn:microsoft.com/office/officeart/2018/2/layout/IconVerticalSolidList"/>
    <dgm:cxn modelId="{BE8E84E1-388C-4ADA-8675-7805DA3E5434}" srcId="{611103AB-7623-4439-AC49-BBC66BF3D1C5}" destId="{4C6D311B-307D-4186-9581-5DCB42AC1600}" srcOrd="2" destOrd="0" parTransId="{91BEADDE-0316-4ECD-818B-58FA79F47AE9}" sibTransId="{0B29E07D-B803-4A8A-AE05-5D386449F44E}"/>
    <dgm:cxn modelId="{AA5708EA-2C4E-4199-B7E1-2EEDE7E07187}" srcId="{611103AB-7623-4439-AC49-BBC66BF3D1C5}" destId="{2FFDBA1E-6641-481D-B557-C0075306C6FD}" srcOrd="1" destOrd="0" parTransId="{AD597901-03AD-4E70-BEEF-964286E149BE}" sibTransId="{9DA8D427-5FAF-4F37-B8E5-2C9AAB040C97}"/>
    <dgm:cxn modelId="{8DDEA7F6-4054-4B1E-8376-3506E1E09056}" srcId="{7A079341-75E6-4C9A-BE2D-16324DDC5949}" destId="{EEB6E0F4-68F3-4C56-9F97-E30167AAB782}" srcOrd="0" destOrd="0" parTransId="{14748439-9C0C-42FA-963E-0162E0487AF7}" sibTransId="{FEB7F8F8-8DFB-4936-80D7-EAF1ADC96913}"/>
    <dgm:cxn modelId="{053A97FA-A1CD-4C29-BD95-0E4100132E69}" type="presOf" srcId="{4C6D311B-307D-4186-9581-5DCB42AC1600}" destId="{916C5088-85C4-4984-945B-33D419D7EFF7}" srcOrd="0" destOrd="0" presId="urn:microsoft.com/office/officeart/2018/2/layout/IconVerticalSolidList"/>
    <dgm:cxn modelId="{F887EAD3-6150-4093-8554-CA161B7B5D1D}" type="presParOf" srcId="{1633CA24-9A5F-4A8A-8E6D-EDE325343FF9}" destId="{D4232568-EBEC-47F8-9FA6-463443D6575A}" srcOrd="0" destOrd="0" presId="urn:microsoft.com/office/officeart/2018/2/layout/IconVerticalSolidList"/>
    <dgm:cxn modelId="{847D215A-6F1A-461A-A246-9DD92FC8D194}" type="presParOf" srcId="{D4232568-EBEC-47F8-9FA6-463443D6575A}" destId="{6CA655DE-49F6-46B5-9824-FEF889DE2EE1}" srcOrd="0" destOrd="0" presId="urn:microsoft.com/office/officeart/2018/2/layout/IconVerticalSolidList"/>
    <dgm:cxn modelId="{B5363AE7-C393-4FEA-BEB2-9FD4BE1D8EB3}" type="presParOf" srcId="{D4232568-EBEC-47F8-9FA6-463443D6575A}" destId="{7CB503B8-135F-4331-A013-9836004577CD}" srcOrd="1" destOrd="0" presId="urn:microsoft.com/office/officeart/2018/2/layout/IconVerticalSolidList"/>
    <dgm:cxn modelId="{E518A729-C517-4D07-BD65-68C98137BEC6}" type="presParOf" srcId="{D4232568-EBEC-47F8-9FA6-463443D6575A}" destId="{720A01F3-4F7F-49CA-A29E-FBB9D80E7FC7}" srcOrd="2" destOrd="0" presId="urn:microsoft.com/office/officeart/2018/2/layout/IconVerticalSolidList"/>
    <dgm:cxn modelId="{5BC35103-0E75-409C-9D86-6FA6061C86BC}" type="presParOf" srcId="{D4232568-EBEC-47F8-9FA6-463443D6575A}" destId="{C39AAC9E-0D68-4491-98AA-120C9395E561}" srcOrd="3" destOrd="0" presId="urn:microsoft.com/office/officeart/2018/2/layout/IconVerticalSolidList"/>
    <dgm:cxn modelId="{BA2DDECD-663E-4FE5-8279-5E3D86275F26}" type="presParOf" srcId="{D4232568-EBEC-47F8-9FA6-463443D6575A}" destId="{FDA9B712-F23C-4263-90B9-490F7BF8A5C8}" srcOrd="4" destOrd="0" presId="urn:microsoft.com/office/officeart/2018/2/layout/IconVerticalSolidList"/>
    <dgm:cxn modelId="{1BF76487-7A84-48B4-AB74-312832CDA041}" type="presParOf" srcId="{1633CA24-9A5F-4A8A-8E6D-EDE325343FF9}" destId="{5654DEF5-2F4D-47CD-B3A4-5E6D092BD5D3}" srcOrd="1" destOrd="0" presId="urn:microsoft.com/office/officeart/2018/2/layout/IconVerticalSolidList"/>
    <dgm:cxn modelId="{390DEB62-D170-41EC-823C-55C3E160CBB6}" type="presParOf" srcId="{1633CA24-9A5F-4A8A-8E6D-EDE325343FF9}" destId="{DA56E063-8C30-45CD-93E4-6F2FB73A549A}" srcOrd="2" destOrd="0" presId="urn:microsoft.com/office/officeart/2018/2/layout/IconVerticalSolidList"/>
    <dgm:cxn modelId="{40435D99-0977-4616-BBAB-4600383ACD6B}" type="presParOf" srcId="{DA56E063-8C30-45CD-93E4-6F2FB73A549A}" destId="{36D55864-989F-4775-AE27-57252F6E1D08}" srcOrd="0" destOrd="0" presId="urn:microsoft.com/office/officeart/2018/2/layout/IconVerticalSolidList"/>
    <dgm:cxn modelId="{C7473D24-4C15-4372-85FB-E4055F68EAFD}" type="presParOf" srcId="{DA56E063-8C30-45CD-93E4-6F2FB73A549A}" destId="{F2804D9C-5271-48D2-A8A7-D8291BBF19AF}" srcOrd="1" destOrd="0" presId="urn:microsoft.com/office/officeart/2018/2/layout/IconVerticalSolidList"/>
    <dgm:cxn modelId="{D9929C78-90A4-4BED-BE41-07CB4A427A5A}" type="presParOf" srcId="{DA56E063-8C30-45CD-93E4-6F2FB73A549A}" destId="{25CE7E54-FC55-490F-B998-13283442BC60}" srcOrd="2" destOrd="0" presId="urn:microsoft.com/office/officeart/2018/2/layout/IconVerticalSolidList"/>
    <dgm:cxn modelId="{8C97946F-66A0-4CF5-8179-D0D1BDD3E309}" type="presParOf" srcId="{DA56E063-8C30-45CD-93E4-6F2FB73A549A}" destId="{E9DC04C2-B80A-4C14-A949-BA155B099365}" srcOrd="3" destOrd="0" presId="urn:microsoft.com/office/officeart/2018/2/layout/IconVerticalSolidList"/>
    <dgm:cxn modelId="{4BAC21DD-0297-49C5-9087-9015E2C8F084}" type="presParOf" srcId="{DA56E063-8C30-45CD-93E4-6F2FB73A549A}" destId="{422F85E5-26A5-4402-8F8C-822E39F912D8}" srcOrd="4" destOrd="0" presId="urn:microsoft.com/office/officeart/2018/2/layout/IconVerticalSolidList"/>
    <dgm:cxn modelId="{E6CF7D0C-C0AE-47E9-8373-19A9DF50CD01}" type="presParOf" srcId="{1633CA24-9A5F-4A8A-8E6D-EDE325343FF9}" destId="{A76B7B68-7407-4476-B76A-FE9A312EDB89}" srcOrd="3" destOrd="0" presId="urn:microsoft.com/office/officeart/2018/2/layout/IconVerticalSolidList"/>
    <dgm:cxn modelId="{7C519288-5F77-4C63-A3E0-E9381291A663}" type="presParOf" srcId="{1633CA24-9A5F-4A8A-8E6D-EDE325343FF9}" destId="{82C1B703-8E04-45D9-87ED-4D2ED8292E0B}" srcOrd="4" destOrd="0" presId="urn:microsoft.com/office/officeart/2018/2/layout/IconVerticalSolidList"/>
    <dgm:cxn modelId="{515A751C-1F1A-418E-B019-48B0CA541EFF}" type="presParOf" srcId="{82C1B703-8E04-45D9-87ED-4D2ED8292E0B}" destId="{A36B1319-EDC1-4620-B169-19014C2AF1C1}" srcOrd="0" destOrd="0" presId="urn:microsoft.com/office/officeart/2018/2/layout/IconVerticalSolidList"/>
    <dgm:cxn modelId="{55DF511B-08D2-4A8A-AA8D-07605E5D9573}" type="presParOf" srcId="{82C1B703-8E04-45D9-87ED-4D2ED8292E0B}" destId="{866595FC-EA7E-4D82-8BFC-F58AB964FFBA}" srcOrd="1" destOrd="0" presId="urn:microsoft.com/office/officeart/2018/2/layout/IconVerticalSolidList"/>
    <dgm:cxn modelId="{FAA1845F-14C3-4EC1-BADF-CEE6C69F2F07}" type="presParOf" srcId="{82C1B703-8E04-45D9-87ED-4D2ED8292E0B}" destId="{3E93B94D-61A6-4D9C-B01D-2E7D112D9A44}" srcOrd="2" destOrd="0" presId="urn:microsoft.com/office/officeart/2018/2/layout/IconVerticalSolidList"/>
    <dgm:cxn modelId="{CAF00B51-5187-4EC2-8EC4-391B6F64DA3A}" type="presParOf" srcId="{82C1B703-8E04-45D9-87ED-4D2ED8292E0B}" destId="{916C5088-85C4-4984-945B-33D419D7EFF7}" srcOrd="3" destOrd="0" presId="urn:microsoft.com/office/officeart/2018/2/layout/IconVerticalSolidList"/>
    <dgm:cxn modelId="{84E7397C-34EB-44C7-A89D-5658E1110743}" type="presParOf" srcId="{82C1B703-8E04-45D9-87ED-4D2ED8292E0B}" destId="{50888263-F55F-4536-99A6-2403B1E90C8C}" srcOrd="4" destOrd="0" presId="urn:microsoft.com/office/officeart/2018/2/layout/IconVerticalSolidList"/>
    <dgm:cxn modelId="{FC92F38C-0141-422E-81C4-D7F2DA67E019}" type="presParOf" srcId="{1633CA24-9A5F-4A8A-8E6D-EDE325343FF9}" destId="{E0B39267-44CB-4717-8156-749636234664}" srcOrd="5" destOrd="0" presId="urn:microsoft.com/office/officeart/2018/2/layout/IconVerticalSolidList"/>
    <dgm:cxn modelId="{C6880BEE-1223-44DC-B44B-5A99F01331AA}" type="presParOf" srcId="{1633CA24-9A5F-4A8A-8E6D-EDE325343FF9}" destId="{0977536F-8DC3-4B53-A835-F78B91BB2683}" srcOrd="6" destOrd="0" presId="urn:microsoft.com/office/officeart/2018/2/layout/IconVerticalSolidList"/>
    <dgm:cxn modelId="{80E8EC48-097E-464E-ABDD-30AA6A152627}" type="presParOf" srcId="{0977536F-8DC3-4B53-A835-F78B91BB2683}" destId="{5F31B8C9-2026-4000-8F65-61EB4099FBBF}" srcOrd="0" destOrd="0" presId="urn:microsoft.com/office/officeart/2018/2/layout/IconVerticalSolidList"/>
    <dgm:cxn modelId="{0E5A9BFF-29F2-43C2-84A2-FC2BF6F8B0BF}" type="presParOf" srcId="{0977536F-8DC3-4B53-A835-F78B91BB2683}" destId="{DFFA8388-D824-4F8C-ADD2-1EFD5F74B31A}" srcOrd="1" destOrd="0" presId="urn:microsoft.com/office/officeart/2018/2/layout/IconVerticalSolidList"/>
    <dgm:cxn modelId="{1300903D-DA93-4189-A61C-73CEFCC1693C}" type="presParOf" srcId="{0977536F-8DC3-4B53-A835-F78B91BB2683}" destId="{139CCCA1-F35B-4625-B973-2650472FD077}" srcOrd="2" destOrd="0" presId="urn:microsoft.com/office/officeart/2018/2/layout/IconVerticalSolidList"/>
    <dgm:cxn modelId="{703CB4EE-840A-4CA4-B420-2275F015F04D}" type="presParOf" srcId="{0977536F-8DC3-4B53-A835-F78B91BB2683}" destId="{5459C149-9E2D-4903-AE7F-1F640353DA00}" srcOrd="3" destOrd="0" presId="urn:microsoft.com/office/officeart/2018/2/layout/IconVerticalSolidList"/>
    <dgm:cxn modelId="{B1AD076A-F31D-4434-9A6F-686BFAA1140F}" type="presParOf" srcId="{0977536F-8DC3-4B53-A835-F78B91BB2683}" destId="{8F119D20-A750-4D27-91A0-B82F97674A7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CDC3E0-E6D6-498A-AB21-03928EB9942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D0E4949-BCD8-46A8-803E-4D98F3E34F7B}">
      <dgm:prSet/>
      <dgm:spPr/>
      <dgm:t>
        <a:bodyPr/>
        <a:lstStyle/>
        <a:p>
          <a:r>
            <a:rPr lang="en-US"/>
            <a:t>Update Client:</a:t>
          </a:r>
        </a:p>
      </dgm:t>
    </dgm:pt>
    <dgm:pt modelId="{A97BEAA8-1FB4-4F26-8F24-4A739D5E0CB2}" type="parTrans" cxnId="{8FC19ECA-915F-448E-BC11-22903AD433EB}">
      <dgm:prSet/>
      <dgm:spPr/>
      <dgm:t>
        <a:bodyPr/>
        <a:lstStyle/>
        <a:p>
          <a:endParaRPr lang="en-US"/>
        </a:p>
      </dgm:t>
    </dgm:pt>
    <dgm:pt modelId="{D543F04B-7334-4C57-A49D-0248C913A488}" type="sibTrans" cxnId="{8FC19ECA-915F-448E-BC11-22903AD433EB}">
      <dgm:prSet/>
      <dgm:spPr/>
      <dgm:t>
        <a:bodyPr/>
        <a:lstStyle/>
        <a:p>
          <a:endParaRPr lang="en-US"/>
        </a:p>
      </dgm:t>
    </dgm:pt>
    <dgm:pt modelId="{144889FF-EBD1-4D1C-B6A6-CC1FA0A67173}">
      <dgm:prSet/>
      <dgm:spPr/>
      <dgm:t>
        <a:bodyPr/>
        <a:lstStyle/>
        <a:p>
          <a:r>
            <a:rPr lang="en-US"/>
            <a:t>Modify client details using awk.</a:t>
          </a:r>
        </a:p>
      </dgm:t>
    </dgm:pt>
    <dgm:pt modelId="{263D03A1-5BDF-471B-84A3-AF5780AACF9B}" type="parTrans" cxnId="{E038212B-391D-49BE-9A93-8E141255E228}">
      <dgm:prSet/>
      <dgm:spPr/>
      <dgm:t>
        <a:bodyPr/>
        <a:lstStyle/>
        <a:p>
          <a:endParaRPr lang="en-US"/>
        </a:p>
      </dgm:t>
    </dgm:pt>
    <dgm:pt modelId="{A7B37D83-6748-4F7E-95B3-74DF4CBB8D5F}" type="sibTrans" cxnId="{E038212B-391D-49BE-9A93-8E141255E228}">
      <dgm:prSet/>
      <dgm:spPr/>
      <dgm:t>
        <a:bodyPr/>
        <a:lstStyle/>
        <a:p>
          <a:endParaRPr lang="en-US"/>
        </a:p>
      </dgm:t>
    </dgm:pt>
    <dgm:pt modelId="{543D7EDB-B96C-419E-B050-FB4B235135E8}">
      <dgm:prSet/>
      <dgm:spPr/>
      <dgm:t>
        <a:bodyPr/>
        <a:lstStyle/>
        <a:p>
          <a:r>
            <a:rPr lang="en-US"/>
            <a:t>Search Client:</a:t>
          </a:r>
        </a:p>
      </dgm:t>
    </dgm:pt>
    <dgm:pt modelId="{3D79E628-80C5-44B5-89E0-AC0C50862672}" type="parTrans" cxnId="{3F3F3404-0D50-4506-BC92-3AE2AB59D141}">
      <dgm:prSet/>
      <dgm:spPr/>
      <dgm:t>
        <a:bodyPr/>
        <a:lstStyle/>
        <a:p>
          <a:endParaRPr lang="en-US"/>
        </a:p>
      </dgm:t>
    </dgm:pt>
    <dgm:pt modelId="{4A60282D-30BB-45D0-8B46-C5328F454A6C}" type="sibTrans" cxnId="{3F3F3404-0D50-4506-BC92-3AE2AB59D141}">
      <dgm:prSet/>
      <dgm:spPr/>
      <dgm:t>
        <a:bodyPr/>
        <a:lstStyle/>
        <a:p>
          <a:endParaRPr lang="en-US"/>
        </a:p>
      </dgm:t>
    </dgm:pt>
    <dgm:pt modelId="{663798A4-00C4-40A9-9C91-54024FCDDCB0}">
      <dgm:prSet/>
      <dgm:spPr/>
      <dgm:t>
        <a:bodyPr/>
        <a:lstStyle/>
        <a:p>
          <a:r>
            <a:rPr lang="en-US"/>
            <a:t>Find a client by ID using grep.</a:t>
          </a:r>
        </a:p>
      </dgm:t>
    </dgm:pt>
    <dgm:pt modelId="{87AB2900-A646-48D4-874E-95F3943B2D71}" type="parTrans" cxnId="{34EAC6B4-7B7E-4BDB-B9E9-E5F790527A46}">
      <dgm:prSet/>
      <dgm:spPr/>
      <dgm:t>
        <a:bodyPr/>
        <a:lstStyle/>
        <a:p>
          <a:endParaRPr lang="en-US"/>
        </a:p>
      </dgm:t>
    </dgm:pt>
    <dgm:pt modelId="{8F36B4E5-1812-4FB5-859C-3033AD8AE83A}" type="sibTrans" cxnId="{34EAC6B4-7B7E-4BDB-B9E9-E5F790527A46}">
      <dgm:prSet/>
      <dgm:spPr/>
      <dgm:t>
        <a:bodyPr/>
        <a:lstStyle/>
        <a:p>
          <a:endParaRPr lang="en-US"/>
        </a:p>
      </dgm:t>
    </dgm:pt>
    <dgm:pt modelId="{A333CDB3-34F3-4A25-801E-F77AD0874D05}">
      <dgm:prSet/>
      <dgm:spPr/>
      <dgm:t>
        <a:bodyPr/>
        <a:lstStyle/>
        <a:p>
          <a:r>
            <a:rPr lang="en-US"/>
            <a:t>List Clients:</a:t>
          </a:r>
        </a:p>
      </dgm:t>
    </dgm:pt>
    <dgm:pt modelId="{0792B0AD-4165-4447-86F1-9C2B25FD390B}" type="parTrans" cxnId="{516F96EC-C855-442F-A906-990D1770AC5D}">
      <dgm:prSet/>
      <dgm:spPr/>
      <dgm:t>
        <a:bodyPr/>
        <a:lstStyle/>
        <a:p>
          <a:endParaRPr lang="en-US"/>
        </a:p>
      </dgm:t>
    </dgm:pt>
    <dgm:pt modelId="{2EAEA36F-46F0-472E-8E49-82918196D55D}" type="sibTrans" cxnId="{516F96EC-C855-442F-A906-990D1770AC5D}">
      <dgm:prSet/>
      <dgm:spPr/>
      <dgm:t>
        <a:bodyPr/>
        <a:lstStyle/>
        <a:p>
          <a:endParaRPr lang="en-US"/>
        </a:p>
      </dgm:t>
    </dgm:pt>
    <dgm:pt modelId="{EAE17A4E-7DB0-42DA-946A-CFA1C59FDE57}">
      <dgm:prSet/>
      <dgm:spPr/>
      <dgm:t>
        <a:bodyPr/>
        <a:lstStyle/>
        <a:p>
          <a:r>
            <a:rPr lang="en-US"/>
            <a:t>Display all clients using cat.</a:t>
          </a:r>
        </a:p>
      </dgm:t>
    </dgm:pt>
    <dgm:pt modelId="{1F282569-1B7B-4ED2-B84D-A6B4AB6585DA}" type="parTrans" cxnId="{6592F94A-71C8-41B9-904D-D04063FB68CA}">
      <dgm:prSet/>
      <dgm:spPr/>
      <dgm:t>
        <a:bodyPr/>
        <a:lstStyle/>
        <a:p>
          <a:endParaRPr lang="en-US"/>
        </a:p>
      </dgm:t>
    </dgm:pt>
    <dgm:pt modelId="{B20B1CF6-3C97-41E5-B0C6-344DD735EC99}" type="sibTrans" cxnId="{6592F94A-71C8-41B9-904D-D04063FB68CA}">
      <dgm:prSet/>
      <dgm:spPr/>
      <dgm:t>
        <a:bodyPr/>
        <a:lstStyle/>
        <a:p>
          <a:endParaRPr lang="en-US"/>
        </a:p>
      </dgm:t>
    </dgm:pt>
    <dgm:pt modelId="{9FCB7001-277B-4CAA-807A-37019143EE54}">
      <dgm:prSet/>
      <dgm:spPr/>
      <dgm:t>
        <a:bodyPr/>
        <a:lstStyle/>
        <a:p>
          <a:r>
            <a:rPr lang="en-US"/>
            <a:t>Main Menu:</a:t>
          </a:r>
        </a:p>
      </dgm:t>
    </dgm:pt>
    <dgm:pt modelId="{40D949DA-77CF-43EC-85D4-920EDBFBD557}" type="parTrans" cxnId="{20496364-5342-4942-B232-074BAA365E9A}">
      <dgm:prSet/>
      <dgm:spPr/>
      <dgm:t>
        <a:bodyPr/>
        <a:lstStyle/>
        <a:p>
          <a:endParaRPr lang="en-US"/>
        </a:p>
      </dgm:t>
    </dgm:pt>
    <dgm:pt modelId="{18DD61BE-EE97-4225-97F1-D31AB1B3C39D}" type="sibTrans" cxnId="{20496364-5342-4942-B232-074BAA365E9A}">
      <dgm:prSet/>
      <dgm:spPr/>
      <dgm:t>
        <a:bodyPr/>
        <a:lstStyle/>
        <a:p>
          <a:endParaRPr lang="en-US"/>
        </a:p>
      </dgm:t>
    </dgm:pt>
    <dgm:pt modelId="{6973B224-14C1-41ED-911C-17328B4CFA21}">
      <dgm:prSet/>
      <dgm:spPr/>
      <dgm:t>
        <a:bodyPr/>
        <a:lstStyle/>
        <a:p>
          <a:r>
            <a:rPr lang="en-US"/>
            <a:t>Provide a user-friendly interface with a loop and case statement.</a:t>
          </a:r>
        </a:p>
      </dgm:t>
    </dgm:pt>
    <dgm:pt modelId="{63DC5FB8-AD1A-4288-8261-5713AEAE388C}" type="parTrans" cxnId="{070173D9-94C6-4863-ACE3-92D62F4FA8E6}">
      <dgm:prSet/>
      <dgm:spPr/>
      <dgm:t>
        <a:bodyPr/>
        <a:lstStyle/>
        <a:p>
          <a:endParaRPr lang="en-US"/>
        </a:p>
      </dgm:t>
    </dgm:pt>
    <dgm:pt modelId="{D3608899-EFA4-4335-8930-8503004DAE87}" type="sibTrans" cxnId="{070173D9-94C6-4863-ACE3-92D62F4FA8E6}">
      <dgm:prSet/>
      <dgm:spPr/>
      <dgm:t>
        <a:bodyPr/>
        <a:lstStyle/>
        <a:p>
          <a:endParaRPr lang="en-US"/>
        </a:p>
      </dgm:t>
    </dgm:pt>
    <dgm:pt modelId="{9DFC4A30-9FC7-4DCF-B4AC-66073BD93D1A}" type="pres">
      <dgm:prSet presAssocID="{36CDC3E0-E6D6-498A-AB21-03928EB99421}" presName="root" presStyleCnt="0">
        <dgm:presLayoutVars>
          <dgm:dir/>
          <dgm:resizeHandles val="exact"/>
        </dgm:presLayoutVars>
      </dgm:prSet>
      <dgm:spPr/>
    </dgm:pt>
    <dgm:pt modelId="{6506BC99-FBC0-43A9-989A-69872C3495F0}" type="pres">
      <dgm:prSet presAssocID="{6D0E4949-BCD8-46A8-803E-4D98F3E34F7B}" presName="compNode" presStyleCnt="0"/>
      <dgm:spPr/>
    </dgm:pt>
    <dgm:pt modelId="{D4F92980-0D8F-4344-A390-109B4665C74D}" type="pres">
      <dgm:prSet presAssocID="{6D0E4949-BCD8-46A8-803E-4D98F3E34F7B}" presName="bgRect" presStyleLbl="bgShp" presStyleIdx="0" presStyleCnt="4"/>
      <dgm:spPr/>
    </dgm:pt>
    <dgm:pt modelId="{4833C0B9-7DB7-47AB-84B3-98A3074AE56B}" type="pres">
      <dgm:prSet presAssocID="{6D0E4949-BCD8-46A8-803E-4D98F3E34F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BAE011AE-D29E-4F59-8E67-A516F941EDFB}" type="pres">
      <dgm:prSet presAssocID="{6D0E4949-BCD8-46A8-803E-4D98F3E34F7B}" presName="spaceRect" presStyleCnt="0"/>
      <dgm:spPr/>
    </dgm:pt>
    <dgm:pt modelId="{FEC7B3CD-6935-478B-B432-A0848CA7B523}" type="pres">
      <dgm:prSet presAssocID="{6D0E4949-BCD8-46A8-803E-4D98F3E34F7B}" presName="parTx" presStyleLbl="revTx" presStyleIdx="0" presStyleCnt="8">
        <dgm:presLayoutVars>
          <dgm:chMax val="0"/>
          <dgm:chPref val="0"/>
        </dgm:presLayoutVars>
      </dgm:prSet>
      <dgm:spPr/>
    </dgm:pt>
    <dgm:pt modelId="{E7399B31-2EEA-480A-A6A4-0516920DE67F}" type="pres">
      <dgm:prSet presAssocID="{6D0E4949-BCD8-46A8-803E-4D98F3E34F7B}" presName="desTx" presStyleLbl="revTx" presStyleIdx="1" presStyleCnt="8">
        <dgm:presLayoutVars/>
      </dgm:prSet>
      <dgm:spPr/>
    </dgm:pt>
    <dgm:pt modelId="{9D40F45F-8B88-4C27-AC87-DF3F065203DA}" type="pres">
      <dgm:prSet presAssocID="{D543F04B-7334-4C57-A49D-0248C913A488}" presName="sibTrans" presStyleCnt="0"/>
      <dgm:spPr/>
    </dgm:pt>
    <dgm:pt modelId="{031734E2-A769-4475-8703-EC1F6EED4505}" type="pres">
      <dgm:prSet presAssocID="{543D7EDB-B96C-419E-B050-FB4B235135E8}" presName="compNode" presStyleCnt="0"/>
      <dgm:spPr/>
    </dgm:pt>
    <dgm:pt modelId="{A77DBBB3-F0F1-42BE-B593-850ECFFAAFAA}" type="pres">
      <dgm:prSet presAssocID="{543D7EDB-B96C-419E-B050-FB4B235135E8}" presName="bgRect" presStyleLbl="bgShp" presStyleIdx="1" presStyleCnt="4"/>
      <dgm:spPr/>
    </dgm:pt>
    <dgm:pt modelId="{EFEDD5FF-CD20-43E6-BFE5-F0771A471525}" type="pres">
      <dgm:prSet presAssocID="{543D7EDB-B96C-419E-B050-FB4B235135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BDBB908-D8DA-4EE8-AFE3-125500156F77}" type="pres">
      <dgm:prSet presAssocID="{543D7EDB-B96C-419E-B050-FB4B235135E8}" presName="spaceRect" presStyleCnt="0"/>
      <dgm:spPr/>
    </dgm:pt>
    <dgm:pt modelId="{D0A6ECE6-B7E6-4F36-9DE5-A42E4EB2E8A4}" type="pres">
      <dgm:prSet presAssocID="{543D7EDB-B96C-419E-B050-FB4B235135E8}" presName="parTx" presStyleLbl="revTx" presStyleIdx="2" presStyleCnt="8">
        <dgm:presLayoutVars>
          <dgm:chMax val="0"/>
          <dgm:chPref val="0"/>
        </dgm:presLayoutVars>
      </dgm:prSet>
      <dgm:spPr/>
    </dgm:pt>
    <dgm:pt modelId="{12A8A572-AFA6-4C8C-9E94-E39CE31E8092}" type="pres">
      <dgm:prSet presAssocID="{543D7EDB-B96C-419E-B050-FB4B235135E8}" presName="desTx" presStyleLbl="revTx" presStyleIdx="3" presStyleCnt="8">
        <dgm:presLayoutVars/>
      </dgm:prSet>
      <dgm:spPr/>
    </dgm:pt>
    <dgm:pt modelId="{563779FD-176C-4C7D-BDEE-72D2F7BD1C41}" type="pres">
      <dgm:prSet presAssocID="{4A60282D-30BB-45D0-8B46-C5328F454A6C}" presName="sibTrans" presStyleCnt="0"/>
      <dgm:spPr/>
    </dgm:pt>
    <dgm:pt modelId="{05DCF9AB-A8E9-4C2C-B064-33E267E0F79D}" type="pres">
      <dgm:prSet presAssocID="{A333CDB3-34F3-4A25-801E-F77AD0874D05}" presName="compNode" presStyleCnt="0"/>
      <dgm:spPr/>
    </dgm:pt>
    <dgm:pt modelId="{2163A472-8A62-44FD-ABF0-F900C3931364}" type="pres">
      <dgm:prSet presAssocID="{A333CDB3-34F3-4A25-801E-F77AD0874D05}" presName="bgRect" presStyleLbl="bgShp" presStyleIdx="2" presStyleCnt="4"/>
      <dgm:spPr/>
    </dgm:pt>
    <dgm:pt modelId="{5FE68BDA-7B63-486E-94F2-AD57A1B9A304}" type="pres">
      <dgm:prSet presAssocID="{A333CDB3-34F3-4A25-801E-F77AD0874D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6E7E6347-97B3-4D25-8839-C0CBDB447241}" type="pres">
      <dgm:prSet presAssocID="{A333CDB3-34F3-4A25-801E-F77AD0874D05}" presName="spaceRect" presStyleCnt="0"/>
      <dgm:spPr/>
    </dgm:pt>
    <dgm:pt modelId="{8542195D-831A-4756-9F13-CB9EA7244E11}" type="pres">
      <dgm:prSet presAssocID="{A333CDB3-34F3-4A25-801E-F77AD0874D05}" presName="parTx" presStyleLbl="revTx" presStyleIdx="4" presStyleCnt="8">
        <dgm:presLayoutVars>
          <dgm:chMax val="0"/>
          <dgm:chPref val="0"/>
        </dgm:presLayoutVars>
      </dgm:prSet>
      <dgm:spPr/>
    </dgm:pt>
    <dgm:pt modelId="{B83C6383-C0B3-406D-B749-E2883F061A70}" type="pres">
      <dgm:prSet presAssocID="{A333CDB3-34F3-4A25-801E-F77AD0874D05}" presName="desTx" presStyleLbl="revTx" presStyleIdx="5" presStyleCnt="8">
        <dgm:presLayoutVars/>
      </dgm:prSet>
      <dgm:spPr/>
    </dgm:pt>
    <dgm:pt modelId="{F24305D5-B8AA-446A-9BF6-1A1E4A107A20}" type="pres">
      <dgm:prSet presAssocID="{2EAEA36F-46F0-472E-8E49-82918196D55D}" presName="sibTrans" presStyleCnt="0"/>
      <dgm:spPr/>
    </dgm:pt>
    <dgm:pt modelId="{A386D415-5C9F-4D1E-8F17-1DA1D8484414}" type="pres">
      <dgm:prSet presAssocID="{9FCB7001-277B-4CAA-807A-37019143EE54}" presName="compNode" presStyleCnt="0"/>
      <dgm:spPr/>
    </dgm:pt>
    <dgm:pt modelId="{A231E3AD-D214-48DF-AFF3-F37E0C736317}" type="pres">
      <dgm:prSet presAssocID="{9FCB7001-277B-4CAA-807A-37019143EE54}" presName="bgRect" presStyleLbl="bgShp" presStyleIdx="3" presStyleCnt="4"/>
      <dgm:spPr/>
    </dgm:pt>
    <dgm:pt modelId="{42183574-50D9-4F66-8B6B-ED9FF36139C4}" type="pres">
      <dgm:prSet presAssocID="{9FCB7001-277B-4CAA-807A-37019143EE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B7EA841-1466-494E-82BE-AE7E5E2D14AD}" type="pres">
      <dgm:prSet presAssocID="{9FCB7001-277B-4CAA-807A-37019143EE54}" presName="spaceRect" presStyleCnt="0"/>
      <dgm:spPr/>
    </dgm:pt>
    <dgm:pt modelId="{EF84B5C0-4522-4597-B6A8-E45853D03136}" type="pres">
      <dgm:prSet presAssocID="{9FCB7001-277B-4CAA-807A-37019143EE54}" presName="parTx" presStyleLbl="revTx" presStyleIdx="6" presStyleCnt="8">
        <dgm:presLayoutVars>
          <dgm:chMax val="0"/>
          <dgm:chPref val="0"/>
        </dgm:presLayoutVars>
      </dgm:prSet>
      <dgm:spPr/>
    </dgm:pt>
    <dgm:pt modelId="{A8C926E1-A6A5-4E5A-852D-A71EE722D2F6}" type="pres">
      <dgm:prSet presAssocID="{9FCB7001-277B-4CAA-807A-37019143EE54}" presName="desTx" presStyleLbl="revTx" presStyleIdx="7" presStyleCnt="8">
        <dgm:presLayoutVars/>
      </dgm:prSet>
      <dgm:spPr/>
    </dgm:pt>
  </dgm:ptLst>
  <dgm:cxnLst>
    <dgm:cxn modelId="{3F3F3404-0D50-4506-BC92-3AE2AB59D141}" srcId="{36CDC3E0-E6D6-498A-AB21-03928EB99421}" destId="{543D7EDB-B96C-419E-B050-FB4B235135E8}" srcOrd="1" destOrd="0" parTransId="{3D79E628-80C5-44B5-89E0-AC0C50862672}" sibTransId="{4A60282D-30BB-45D0-8B46-C5328F454A6C}"/>
    <dgm:cxn modelId="{55D99F21-B04D-4597-979B-9F02473E6420}" type="presOf" srcId="{6973B224-14C1-41ED-911C-17328B4CFA21}" destId="{A8C926E1-A6A5-4E5A-852D-A71EE722D2F6}" srcOrd="0" destOrd="0" presId="urn:microsoft.com/office/officeart/2018/2/layout/IconVerticalSolidList"/>
    <dgm:cxn modelId="{E038212B-391D-49BE-9A93-8E141255E228}" srcId="{6D0E4949-BCD8-46A8-803E-4D98F3E34F7B}" destId="{144889FF-EBD1-4D1C-B6A6-CC1FA0A67173}" srcOrd="0" destOrd="0" parTransId="{263D03A1-5BDF-471B-84A3-AF5780AACF9B}" sibTransId="{A7B37D83-6748-4F7E-95B3-74DF4CBB8D5F}"/>
    <dgm:cxn modelId="{7665CC38-9236-42E6-8941-C8AE0A599EAA}" type="presOf" srcId="{663798A4-00C4-40A9-9C91-54024FCDDCB0}" destId="{12A8A572-AFA6-4C8C-9E94-E39CE31E8092}" srcOrd="0" destOrd="0" presId="urn:microsoft.com/office/officeart/2018/2/layout/IconVerticalSolidList"/>
    <dgm:cxn modelId="{5C3DCE5D-CCBE-49A6-B75F-F2CA4D35F6EE}" type="presOf" srcId="{144889FF-EBD1-4D1C-B6A6-CC1FA0A67173}" destId="{E7399B31-2EEA-480A-A6A4-0516920DE67F}" srcOrd="0" destOrd="0" presId="urn:microsoft.com/office/officeart/2018/2/layout/IconVerticalSolidList"/>
    <dgm:cxn modelId="{20496364-5342-4942-B232-074BAA365E9A}" srcId="{36CDC3E0-E6D6-498A-AB21-03928EB99421}" destId="{9FCB7001-277B-4CAA-807A-37019143EE54}" srcOrd="3" destOrd="0" parTransId="{40D949DA-77CF-43EC-85D4-920EDBFBD557}" sibTransId="{18DD61BE-EE97-4225-97F1-D31AB1B3C39D}"/>
    <dgm:cxn modelId="{6592F94A-71C8-41B9-904D-D04063FB68CA}" srcId="{A333CDB3-34F3-4A25-801E-F77AD0874D05}" destId="{EAE17A4E-7DB0-42DA-946A-CFA1C59FDE57}" srcOrd="0" destOrd="0" parTransId="{1F282569-1B7B-4ED2-B84D-A6B4AB6585DA}" sibTransId="{B20B1CF6-3C97-41E5-B0C6-344DD735EC99}"/>
    <dgm:cxn modelId="{654B1394-26D5-4E1E-93B4-71353D8F88DD}" type="presOf" srcId="{36CDC3E0-E6D6-498A-AB21-03928EB99421}" destId="{9DFC4A30-9FC7-4DCF-B4AC-66073BD93D1A}" srcOrd="0" destOrd="0" presId="urn:microsoft.com/office/officeart/2018/2/layout/IconVerticalSolidList"/>
    <dgm:cxn modelId="{AB104494-1378-4743-8BB3-54047B4C5160}" type="presOf" srcId="{A333CDB3-34F3-4A25-801E-F77AD0874D05}" destId="{8542195D-831A-4756-9F13-CB9EA7244E11}" srcOrd="0" destOrd="0" presId="urn:microsoft.com/office/officeart/2018/2/layout/IconVerticalSolidList"/>
    <dgm:cxn modelId="{34EAC6B4-7B7E-4BDB-B9E9-E5F790527A46}" srcId="{543D7EDB-B96C-419E-B050-FB4B235135E8}" destId="{663798A4-00C4-40A9-9C91-54024FCDDCB0}" srcOrd="0" destOrd="0" parTransId="{87AB2900-A646-48D4-874E-95F3943B2D71}" sibTransId="{8F36B4E5-1812-4FB5-859C-3033AD8AE83A}"/>
    <dgm:cxn modelId="{6B7B5FBB-C5EE-424E-8E0D-D0AEDFF47E56}" type="presOf" srcId="{9FCB7001-277B-4CAA-807A-37019143EE54}" destId="{EF84B5C0-4522-4597-B6A8-E45853D03136}" srcOrd="0" destOrd="0" presId="urn:microsoft.com/office/officeart/2018/2/layout/IconVerticalSolidList"/>
    <dgm:cxn modelId="{D07431C8-C1B5-4326-B671-39AC145333AF}" type="presOf" srcId="{543D7EDB-B96C-419E-B050-FB4B235135E8}" destId="{D0A6ECE6-B7E6-4F36-9DE5-A42E4EB2E8A4}" srcOrd="0" destOrd="0" presId="urn:microsoft.com/office/officeart/2018/2/layout/IconVerticalSolidList"/>
    <dgm:cxn modelId="{8FC19ECA-915F-448E-BC11-22903AD433EB}" srcId="{36CDC3E0-E6D6-498A-AB21-03928EB99421}" destId="{6D0E4949-BCD8-46A8-803E-4D98F3E34F7B}" srcOrd="0" destOrd="0" parTransId="{A97BEAA8-1FB4-4F26-8F24-4A739D5E0CB2}" sibTransId="{D543F04B-7334-4C57-A49D-0248C913A488}"/>
    <dgm:cxn modelId="{070173D9-94C6-4863-ACE3-92D62F4FA8E6}" srcId="{9FCB7001-277B-4CAA-807A-37019143EE54}" destId="{6973B224-14C1-41ED-911C-17328B4CFA21}" srcOrd="0" destOrd="0" parTransId="{63DC5FB8-AD1A-4288-8261-5713AEAE388C}" sibTransId="{D3608899-EFA4-4335-8930-8503004DAE87}"/>
    <dgm:cxn modelId="{D22C18DE-991E-4C19-9E2E-739AF5668AA9}" type="presOf" srcId="{6D0E4949-BCD8-46A8-803E-4D98F3E34F7B}" destId="{FEC7B3CD-6935-478B-B432-A0848CA7B523}" srcOrd="0" destOrd="0" presId="urn:microsoft.com/office/officeart/2018/2/layout/IconVerticalSolidList"/>
    <dgm:cxn modelId="{183DD3EA-94E5-41C3-8666-87CD03A0FFF1}" type="presOf" srcId="{EAE17A4E-7DB0-42DA-946A-CFA1C59FDE57}" destId="{B83C6383-C0B3-406D-B749-E2883F061A70}" srcOrd="0" destOrd="0" presId="urn:microsoft.com/office/officeart/2018/2/layout/IconVerticalSolidList"/>
    <dgm:cxn modelId="{516F96EC-C855-442F-A906-990D1770AC5D}" srcId="{36CDC3E0-E6D6-498A-AB21-03928EB99421}" destId="{A333CDB3-34F3-4A25-801E-F77AD0874D05}" srcOrd="2" destOrd="0" parTransId="{0792B0AD-4165-4447-86F1-9C2B25FD390B}" sibTransId="{2EAEA36F-46F0-472E-8E49-82918196D55D}"/>
    <dgm:cxn modelId="{9C620262-8C15-4765-82C3-A35FB70FCEA3}" type="presParOf" srcId="{9DFC4A30-9FC7-4DCF-B4AC-66073BD93D1A}" destId="{6506BC99-FBC0-43A9-989A-69872C3495F0}" srcOrd="0" destOrd="0" presId="urn:microsoft.com/office/officeart/2018/2/layout/IconVerticalSolidList"/>
    <dgm:cxn modelId="{3D659747-0EBD-45AB-ADC4-136850E2F731}" type="presParOf" srcId="{6506BC99-FBC0-43A9-989A-69872C3495F0}" destId="{D4F92980-0D8F-4344-A390-109B4665C74D}" srcOrd="0" destOrd="0" presId="urn:microsoft.com/office/officeart/2018/2/layout/IconVerticalSolidList"/>
    <dgm:cxn modelId="{B42D29D9-2649-400F-9762-C18001B86E0B}" type="presParOf" srcId="{6506BC99-FBC0-43A9-989A-69872C3495F0}" destId="{4833C0B9-7DB7-47AB-84B3-98A3074AE56B}" srcOrd="1" destOrd="0" presId="urn:microsoft.com/office/officeart/2018/2/layout/IconVerticalSolidList"/>
    <dgm:cxn modelId="{E078D59E-6801-4991-BE63-81FF98277DCA}" type="presParOf" srcId="{6506BC99-FBC0-43A9-989A-69872C3495F0}" destId="{BAE011AE-D29E-4F59-8E67-A516F941EDFB}" srcOrd="2" destOrd="0" presId="urn:microsoft.com/office/officeart/2018/2/layout/IconVerticalSolidList"/>
    <dgm:cxn modelId="{DC8FA606-11EF-4163-B7E1-C83D94740B7D}" type="presParOf" srcId="{6506BC99-FBC0-43A9-989A-69872C3495F0}" destId="{FEC7B3CD-6935-478B-B432-A0848CA7B523}" srcOrd="3" destOrd="0" presId="urn:microsoft.com/office/officeart/2018/2/layout/IconVerticalSolidList"/>
    <dgm:cxn modelId="{4C2ADDEB-BFCD-4D58-93FD-4F152DF824FD}" type="presParOf" srcId="{6506BC99-FBC0-43A9-989A-69872C3495F0}" destId="{E7399B31-2EEA-480A-A6A4-0516920DE67F}" srcOrd="4" destOrd="0" presId="urn:microsoft.com/office/officeart/2018/2/layout/IconVerticalSolidList"/>
    <dgm:cxn modelId="{E455412C-0A74-4D59-8BEB-695279464DE8}" type="presParOf" srcId="{9DFC4A30-9FC7-4DCF-B4AC-66073BD93D1A}" destId="{9D40F45F-8B88-4C27-AC87-DF3F065203DA}" srcOrd="1" destOrd="0" presId="urn:microsoft.com/office/officeart/2018/2/layout/IconVerticalSolidList"/>
    <dgm:cxn modelId="{F4C4F8BB-7F04-4415-884B-132343BAE8C5}" type="presParOf" srcId="{9DFC4A30-9FC7-4DCF-B4AC-66073BD93D1A}" destId="{031734E2-A769-4475-8703-EC1F6EED4505}" srcOrd="2" destOrd="0" presId="urn:microsoft.com/office/officeart/2018/2/layout/IconVerticalSolidList"/>
    <dgm:cxn modelId="{C3E67D4F-9B17-4201-8D09-A2DB438602CC}" type="presParOf" srcId="{031734E2-A769-4475-8703-EC1F6EED4505}" destId="{A77DBBB3-F0F1-42BE-B593-850ECFFAAFAA}" srcOrd="0" destOrd="0" presId="urn:microsoft.com/office/officeart/2018/2/layout/IconVerticalSolidList"/>
    <dgm:cxn modelId="{DCC42FA0-9541-48A3-BC22-804D787F7398}" type="presParOf" srcId="{031734E2-A769-4475-8703-EC1F6EED4505}" destId="{EFEDD5FF-CD20-43E6-BFE5-F0771A471525}" srcOrd="1" destOrd="0" presId="urn:microsoft.com/office/officeart/2018/2/layout/IconVerticalSolidList"/>
    <dgm:cxn modelId="{080F158E-CFE1-49AC-8F24-68DED83535DD}" type="presParOf" srcId="{031734E2-A769-4475-8703-EC1F6EED4505}" destId="{DBDBB908-D8DA-4EE8-AFE3-125500156F77}" srcOrd="2" destOrd="0" presId="urn:microsoft.com/office/officeart/2018/2/layout/IconVerticalSolidList"/>
    <dgm:cxn modelId="{30C00525-07A8-4FCC-957B-AD59B7028E2B}" type="presParOf" srcId="{031734E2-A769-4475-8703-EC1F6EED4505}" destId="{D0A6ECE6-B7E6-4F36-9DE5-A42E4EB2E8A4}" srcOrd="3" destOrd="0" presId="urn:microsoft.com/office/officeart/2018/2/layout/IconVerticalSolidList"/>
    <dgm:cxn modelId="{8B96E109-4F7B-4C30-9E56-0954236ADE12}" type="presParOf" srcId="{031734E2-A769-4475-8703-EC1F6EED4505}" destId="{12A8A572-AFA6-4C8C-9E94-E39CE31E8092}" srcOrd="4" destOrd="0" presId="urn:microsoft.com/office/officeart/2018/2/layout/IconVerticalSolidList"/>
    <dgm:cxn modelId="{80A3C192-CF82-4A33-8D61-7418F0FF7DB7}" type="presParOf" srcId="{9DFC4A30-9FC7-4DCF-B4AC-66073BD93D1A}" destId="{563779FD-176C-4C7D-BDEE-72D2F7BD1C41}" srcOrd="3" destOrd="0" presId="urn:microsoft.com/office/officeart/2018/2/layout/IconVerticalSolidList"/>
    <dgm:cxn modelId="{394AB489-B517-481E-99D3-3AF89237CF40}" type="presParOf" srcId="{9DFC4A30-9FC7-4DCF-B4AC-66073BD93D1A}" destId="{05DCF9AB-A8E9-4C2C-B064-33E267E0F79D}" srcOrd="4" destOrd="0" presId="urn:microsoft.com/office/officeart/2018/2/layout/IconVerticalSolidList"/>
    <dgm:cxn modelId="{7F5AEEB9-17E0-4917-8643-1453F17D922C}" type="presParOf" srcId="{05DCF9AB-A8E9-4C2C-B064-33E267E0F79D}" destId="{2163A472-8A62-44FD-ABF0-F900C3931364}" srcOrd="0" destOrd="0" presId="urn:microsoft.com/office/officeart/2018/2/layout/IconVerticalSolidList"/>
    <dgm:cxn modelId="{92C73B3A-4530-4EFB-B83A-B02B89270D60}" type="presParOf" srcId="{05DCF9AB-A8E9-4C2C-B064-33E267E0F79D}" destId="{5FE68BDA-7B63-486E-94F2-AD57A1B9A304}" srcOrd="1" destOrd="0" presId="urn:microsoft.com/office/officeart/2018/2/layout/IconVerticalSolidList"/>
    <dgm:cxn modelId="{9E102475-9A28-4AF6-A1ED-44AB47714507}" type="presParOf" srcId="{05DCF9AB-A8E9-4C2C-B064-33E267E0F79D}" destId="{6E7E6347-97B3-4D25-8839-C0CBDB447241}" srcOrd="2" destOrd="0" presId="urn:microsoft.com/office/officeart/2018/2/layout/IconVerticalSolidList"/>
    <dgm:cxn modelId="{C2F6B549-79BA-48B9-8D8F-1352E12C2DA8}" type="presParOf" srcId="{05DCF9AB-A8E9-4C2C-B064-33E267E0F79D}" destId="{8542195D-831A-4756-9F13-CB9EA7244E11}" srcOrd="3" destOrd="0" presId="urn:microsoft.com/office/officeart/2018/2/layout/IconVerticalSolidList"/>
    <dgm:cxn modelId="{F4128857-B1F9-42DC-AA0E-C6EE308B2ED7}" type="presParOf" srcId="{05DCF9AB-A8E9-4C2C-B064-33E267E0F79D}" destId="{B83C6383-C0B3-406D-B749-E2883F061A70}" srcOrd="4" destOrd="0" presId="urn:microsoft.com/office/officeart/2018/2/layout/IconVerticalSolidList"/>
    <dgm:cxn modelId="{5DBF1198-9920-4742-9BF1-11ED86A9E6C4}" type="presParOf" srcId="{9DFC4A30-9FC7-4DCF-B4AC-66073BD93D1A}" destId="{F24305D5-B8AA-446A-9BF6-1A1E4A107A20}" srcOrd="5" destOrd="0" presId="urn:microsoft.com/office/officeart/2018/2/layout/IconVerticalSolidList"/>
    <dgm:cxn modelId="{EE168335-6E4C-4F00-856B-ADCF194BD232}" type="presParOf" srcId="{9DFC4A30-9FC7-4DCF-B4AC-66073BD93D1A}" destId="{A386D415-5C9F-4D1E-8F17-1DA1D8484414}" srcOrd="6" destOrd="0" presId="urn:microsoft.com/office/officeart/2018/2/layout/IconVerticalSolidList"/>
    <dgm:cxn modelId="{B2432B5B-7ED0-4602-90FB-2B3CD2A6E982}" type="presParOf" srcId="{A386D415-5C9F-4D1E-8F17-1DA1D8484414}" destId="{A231E3AD-D214-48DF-AFF3-F37E0C736317}" srcOrd="0" destOrd="0" presId="urn:microsoft.com/office/officeart/2018/2/layout/IconVerticalSolidList"/>
    <dgm:cxn modelId="{CF8C8502-905A-4F83-931E-2EF2C2688410}" type="presParOf" srcId="{A386D415-5C9F-4D1E-8F17-1DA1D8484414}" destId="{42183574-50D9-4F66-8B6B-ED9FF36139C4}" srcOrd="1" destOrd="0" presId="urn:microsoft.com/office/officeart/2018/2/layout/IconVerticalSolidList"/>
    <dgm:cxn modelId="{71E0C18C-5764-4641-BE26-A8B4F457A0E5}" type="presParOf" srcId="{A386D415-5C9F-4D1E-8F17-1DA1D8484414}" destId="{0B7EA841-1466-494E-82BE-AE7E5E2D14AD}" srcOrd="2" destOrd="0" presId="urn:microsoft.com/office/officeart/2018/2/layout/IconVerticalSolidList"/>
    <dgm:cxn modelId="{A3CAE256-4DBC-4734-A9F7-3AFBE9EE3470}" type="presParOf" srcId="{A386D415-5C9F-4D1E-8F17-1DA1D8484414}" destId="{EF84B5C0-4522-4597-B6A8-E45853D03136}" srcOrd="3" destOrd="0" presId="urn:microsoft.com/office/officeart/2018/2/layout/IconVerticalSolidList"/>
    <dgm:cxn modelId="{2136FD27-CB3F-4D78-BC47-F61BBA3961FC}" type="presParOf" srcId="{A386D415-5C9F-4D1E-8F17-1DA1D8484414}" destId="{A8C926E1-A6A5-4E5A-852D-A71EE722D2F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9797A3-5D86-40B0-A003-641DE910D7E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180102-7EF1-4C15-93F9-89AF9787A339}">
      <dgm:prSet phldrT="[Text]"/>
      <dgm:spPr/>
      <dgm:t>
        <a:bodyPr/>
        <a:lstStyle/>
        <a:p>
          <a:r>
            <a:rPr lang="en-US" b="0" i="0" dirty="0" err="1"/>
            <a:t>Initialize_db</a:t>
          </a:r>
          <a:r>
            <a:rPr lang="en-US" b="0" i="0" dirty="0"/>
            <a:t>()</a:t>
          </a:r>
          <a:endParaRPr lang="en-US" dirty="0"/>
        </a:p>
      </dgm:t>
    </dgm:pt>
    <dgm:pt modelId="{05E0938F-6F82-43B6-B65F-18CF3ADE9553}" type="parTrans" cxnId="{BFFEB9A3-0557-498B-ADE0-3DA87DDE721C}">
      <dgm:prSet/>
      <dgm:spPr/>
      <dgm:t>
        <a:bodyPr/>
        <a:lstStyle/>
        <a:p>
          <a:endParaRPr lang="en-US"/>
        </a:p>
      </dgm:t>
    </dgm:pt>
    <dgm:pt modelId="{F56E1546-CB0C-4893-A54F-FEEBB8D715C3}" type="sibTrans" cxnId="{BFFEB9A3-0557-498B-ADE0-3DA87DDE721C}">
      <dgm:prSet/>
      <dgm:spPr/>
      <dgm:t>
        <a:bodyPr/>
        <a:lstStyle/>
        <a:p>
          <a:endParaRPr lang="en-US"/>
        </a:p>
      </dgm:t>
    </dgm:pt>
    <dgm:pt modelId="{DF526AA1-02DB-4E16-8C40-9DC150BFD936}">
      <dgm:prSet phldrT="[Text]"/>
      <dgm:spPr/>
      <dgm:t>
        <a:bodyPr/>
        <a:lstStyle/>
        <a:p>
          <a:r>
            <a:rPr lang="en-US" b="0" i="0" dirty="0"/>
            <a:t>Ensures the database file exists.</a:t>
          </a:r>
          <a:endParaRPr lang="en-US" dirty="0"/>
        </a:p>
      </dgm:t>
    </dgm:pt>
    <dgm:pt modelId="{D584C631-27E1-485B-9640-3370040298B8}" type="parTrans" cxnId="{F9F14BA1-7399-4F0B-B5F4-5B53CF9BCF17}">
      <dgm:prSet/>
      <dgm:spPr/>
      <dgm:t>
        <a:bodyPr/>
        <a:lstStyle/>
        <a:p>
          <a:endParaRPr lang="en-US"/>
        </a:p>
      </dgm:t>
    </dgm:pt>
    <dgm:pt modelId="{1252B89F-A05E-4004-892F-AD5DE7EE07C3}" type="sibTrans" cxnId="{F9F14BA1-7399-4F0B-B5F4-5B53CF9BCF17}">
      <dgm:prSet/>
      <dgm:spPr/>
      <dgm:t>
        <a:bodyPr/>
        <a:lstStyle/>
        <a:p>
          <a:endParaRPr lang="en-US"/>
        </a:p>
      </dgm:t>
    </dgm:pt>
    <dgm:pt modelId="{5176C9CB-0425-4734-AECD-855DD170064E}">
      <dgm:prSet phldrT="[Text]"/>
      <dgm:spPr/>
      <dgm:t>
        <a:bodyPr/>
        <a:lstStyle/>
        <a:p>
          <a:r>
            <a:rPr lang="en-US" b="0" i="0" dirty="0" err="1"/>
            <a:t>Add_client</a:t>
          </a:r>
          <a:r>
            <a:rPr lang="en-US" b="0" i="0" dirty="0"/>
            <a:t>()</a:t>
          </a:r>
          <a:endParaRPr lang="en-US" dirty="0"/>
        </a:p>
      </dgm:t>
    </dgm:pt>
    <dgm:pt modelId="{4A99331C-35F8-496D-82E9-EFC20B86413D}" type="parTrans" cxnId="{E8B79338-2F45-4199-A392-1975F0F430AF}">
      <dgm:prSet/>
      <dgm:spPr/>
      <dgm:t>
        <a:bodyPr/>
        <a:lstStyle/>
        <a:p>
          <a:endParaRPr lang="en-US"/>
        </a:p>
      </dgm:t>
    </dgm:pt>
    <dgm:pt modelId="{D5B009DD-FC40-4005-8D63-1D29B0078D0F}" type="sibTrans" cxnId="{E8B79338-2F45-4199-A392-1975F0F430AF}">
      <dgm:prSet/>
      <dgm:spPr/>
      <dgm:t>
        <a:bodyPr/>
        <a:lstStyle/>
        <a:p>
          <a:endParaRPr lang="en-US"/>
        </a:p>
      </dgm:t>
    </dgm:pt>
    <dgm:pt modelId="{1E23EC8D-666A-45AE-B184-450752665101}">
      <dgm:prSet phldrT="[Text]"/>
      <dgm:spPr/>
      <dgm:t>
        <a:bodyPr/>
        <a:lstStyle/>
        <a:p>
          <a:r>
            <a:rPr lang="en-US" b="0" i="0" dirty="0"/>
            <a:t>Adds a new client with validation</a:t>
          </a:r>
          <a:endParaRPr lang="en-US" dirty="0"/>
        </a:p>
      </dgm:t>
    </dgm:pt>
    <dgm:pt modelId="{A294A9A8-621B-4AE6-B282-E89503A6E1E5}" type="parTrans" cxnId="{E5FCFEBF-E024-4201-BB39-A8E7C7E3409E}">
      <dgm:prSet/>
      <dgm:spPr/>
      <dgm:t>
        <a:bodyPr/>
        <a:lstStyle/>
        <a:p>
          <a:endParaRPr lang="en-US"/>
        </a:p>
      </dgm:t>
    </dgm:pt>
    <dgm:pt modelId="{6E1C1F5A-8400-420E-8FDC-2FF93E59F3F5}" type="sibTrans" cxnId="{E5FCFEBF-E024-4201-BB39-A8E7C7E3409E}">
      <dgm:prSet/>
      <dgm:spPr/>
      <dgm:t>
        <a:bodyPr/>
        <a:lstStyle/>
        <a:p>
          <a:endParaRPr lang="en-US"/>
        </a:p>
      </dgm:t>
    </dgm:pt>
    <dgm:pt modelId="{AED45D98-67E7-4054-B900-F51DEF61FA86}">
      <dgm:prSet phldrT="[Text]"/>
      <dgm:spPr/>
      <dgm:t>
        <a:bodyPr/>
        <a:lstStyle/>
        <a:p>
          <a:r>
            <a:rPr lang="en-US" b="0" i="0" dirty="0" err="1"/>
            <a:t>Delete_client</a:t>
          </a:r>
          <a:r>
            <a:rPr lang="en-US" b="0" i="0" dirty="0"/>
            <a:t>()</a:t>
          </a:r>
          <a:endParaRPr lang="en-US" dirty="0"/>
        </a:p>
      </dgm:t>
    </dgm:pt>
    <dgm:pt modelId="{FEBEE1E5-892C-434D-9197-77775041EB77}" type="parTrans" cxnId="{7DE76CE3-B804-411D-A8FE-801D13F45B64}">
      <dgm:prSet/>
      <dgm:spPr/>
      <dgm:t>
        <a:bodyPr/>
        <a:lstStyle/>
        <a:p>
          <a:endParaRPr lang="en-US"/>
        </a:p>
      </dgm:t>
    </dgm:pt>
    <dgm:pt modelId="{7B6D0702-BED6-46A7-9D9B-D88D8F71522D}" type="sibTrans" cxnId="{7DE76CE3-B804-411D-A8FE-801D13F45B64}">
      <dgm:prSet/>
      <dgm:spPr/>
      <dgm:t>
        <a:bodyPr/>
        <a:lstStyle/>
        <a:p>
          <a:endParaRPr lang="en-US"/>
        </a:p>
      </dgm:t>
    </dgm:pt>
    <dgm:pt modelId="{3CCDE187-F5B6-4470-96DB-D1D471528E8D}">
      <dgm:prSet phldrT="[Text]"/>
      <dgm:spPr/>
      <dgm:t>
        <a:bodyPr/>
        <a:lstStyle/>
        <a:p>
          <a:r>
            <a:rPr lang="en-US" b="0" i="0"/>
            <a:t>Removes a client by ID.</a:t>
          </a:r>
          <a:endParaRPr lang="en-US" dirty="0"/>
        </a:p>
      </dgm:t>
    </dgm:pt>
    <dgm:pt modelId="{BD7EF3FE-5E0A-48D1-9635-DA5786F3D901}" type="parTrans" cxnId="{D16D89E5-605E-40D1-ACF0-6BCA6E462160}">
      <dgm:prSet/>
      <dgm:spPr/>
      <dgm:t>
        <a:bodyPr/>
        <a:lstStyle/>
        <a:p>
          <a:endParaRPr lang="en-US"/>
        </a:p>
      </dgm:t>
    </dgm:pt>
    <dgm:pt modelId="{B47A665D-80D0-422A-B8F5-425D4099023E}" type="sibTrans" cxnId="{D16D89E5-605E-40D1-ACF0-6BCA6E462160}">
      <dgm:prSet/>
      <dgm:spPr/>
      <dgm:t>
        <a:bodyPr/>
        <a:lstStyle/>
        <a:p>
          <a:endParaRPr lang="en-US"/>
        </a:p>
      </dgm:t>
    </dgm:pt>
    <dgm:pt modelId="{07794DC2-4A41-4A2D-BD50-3E2551F2F687}">
      <dgm:prSet phldrT="[Text]"/>
      <dgm:spPr/>
      <dgm:t>
        <a:bodyPr/>
        <a:lstStyle/>
        <a:p>
          <a:r>
            <a:rPr lang="en-US" b="0" i="0" dirty="0" err="1"/>
            <a:t>Update_client</a:t>
          </a:r>
          <a:r>
            <a:rPr lang="en-US" b="0" i="0" dirty="0"/>
            <a:t>()</a:t>
          </a:r>
          <a:endParaRPr lang="en-US" dirty="0"/>
        </a:p>
      </dgm:t>
    </dgm:pt>
    <dgm:pt modelId="{71313B3B-29A9-42D0-9982-29FF77930A65}" type="parTrans" cxnId="{7FD5CF2E-F3DD-460D-AE9A-AC4C124F4533}">
      <dgm:prSet/>
      <dgm:spPr/>
      <dgm:t>
        <a:bodyPr/>
        <a:lstStyle/>
        <a:p>
          <a:endParaRPr lang="en-US"/>
        </a:p>
      </dgm:t>
    </dgm:pt>
    <dgm:pt modelId="{28B914B7-6697-4A3C-9ED5-7A22CB5228E6}" type="sibTrans" cxnId="{7FD5CF2E-F3DD-460D-AE9A-AC4C124F4533}">
      <dgm:prSet/>
      <dgm:spPr/>
      <dgm:t>
        <a:bodyPr/>
        <a:lstStyle/>
        <a:p>
          <a:endParaRPr lang="en-US"/>
        </a:p>
      </dgm:t>
    </dgm:pt>
    <dgm:pt modelId="{83DF49D7-CD3F-4383-9630-262CB4579B7A}">
      <dgm:prSet phldrT="[Text]"/>
      <dgm:spPr/>
      <dgm:t>
        <a:bodyPr/>
        <a:lstStyle/>
        <a:p>
          <a:r>
            <a:rPr lang="en-US" b="0" i="0"/>
            <a:t>Updates client details.</a:t>
          </a:r>
          <a:endParaRPr lang="en-US" dirty="0"/>
        </a:p>
      </dgm:t>
    </dgm:pt>
    <dgm:pt modelId="{1977B486-0072-4DD0-B4F5-F6EB10C96F8C}" type="parTrans" cxnId="{34A6638E-8A43-40B7-B3B3-CEAEFFE0CDA7}">
      <dgm:prSet/>
      <dgm:spPr/>
      <dgm:t>
        <a:bodyPr/>
        <a:lstStyle/>
        <a:p>
          <a:endParaRPr lang="en-US"/>
        </a:p>
      </dgm:t>
    </dgm:pt>
    <dgm:pt modelId="{0FB546A0-A224-4450-A401-EE9425FA2C56}" type="sibTrans" cxnId="{34A6638E-8A43-40B7-B3B3-CEAEFFE0CDA7}">
      <dgm:prSet/>
      <dgm:spPr/>
      <dgm:t>
        <a:bodyPr/>
        <a:lstStyle/>
        <a:p>
          <a:endParaRPr lang="en-US"/>
        </a:p>
      </dgm:t>
    </dgm:pt>
    <dgm:pt modelId="{F098862C-318B-46C4-9F5D-C6C18C7623D0}">
      <dgm:prSet phldrT="[Text]"/>
      <dgm:spPr/>
      <dgm:t>
        <a:bodyPr/>
        <a:lstStyle/>
        <a:p>
          <a:r>
            <a:rPr lang="en-US" b="0" i="0" dirty="0" err="1"/>
            <a:t>Search_client</a:t>
          </a:r>
          <a:r>
            <a:rPr lang="en-US" b="0" i="0" dirty="0"/>
            <a:t>()</a:t>
          </a:r>
          <a:endParaRPr lang="en-US" dirty="0"/>
        </a:p>
      </dgm:t>
    </dgm:pt>
    <dgm:pt modelId="{AD8DA65E-3970-4EB0-8E9A-B59210B42D57}" type="parTrans" cxnId="{0B3E6DA2-B1A9-4A82-8EB1-4B568DF5B104}">
      <dgm:prSet/>
      <dgm:spPr/>
      <dgm:t>
        <a:bodyPr/>
        <a:lstStyle/>
        <a:p>
          <a:endParaRPr lang="en-US"/>
        </a:p>
      </dgm:t>
    </dgm:pt>
    <dgm:pt modelId="{3DDB2C05-6271-48A1-BADC-CAE9901EA57F}" type="sibTrans" cxnId="{0B3E6DA2-B1A9-4A82-8EB1-4B568DF5B104}">
      <dgm:prSet/>
      <dgm:spPr/>
      <dgm:t>
        <a:bodyPr/>
        <a:lstStyle/>
        <a:p>
          <a:endParaRPr lang="en-US"/>
        </a:p>
      </dgm:t>
    </dgm:pt>
    <dgm:pt modelId="{04359C4D-7EF6-49D3-982E-103EF2299566}">
      <dgm:prSet phldrT="[Text]"/>
      <dgm:spPr/>
      <dgm:t>
        <a:bodyPr/>
        <a:lstStyle/>
        <a:p>
          <a:r>
            <a:rPr lang="en-US" b="0" i="0"/>
            <a:t>Finds and displays client details.</a:t>
          </a:r>
          <a:endParaRPr lang="en-US" dirty="0"/>
        </a:p>
      </dgm:t>
    </dgm:pt>
    <dgm:pt modelId="{AA22E659-ED10-47A1-8006-3831C3B806F0}" type="parTrans" cxnId="{3B8BDC69-BC93-455F-9309-A2269950A711}">
      <dgm:prSet/>
      <dgm:spPr/>
      <dgm:t>
        <a:bodyPr/>
        <a:lstStyle/>
        <a:p>
          <a:endParaRPr lang="en-US"/>
        </a:p>
      </dgm:t>
    </dgm:pt>
    <dgm:pt modelId="{A772AD77-2A06-4244-8A2F-BC1CD08D4813}" type="sibTrans" cxnId="{3B8BDC69-BC93-455F-9309-A2269950A711}">
      <dgm:prSet/>
      <dgm:spPr/>
      <dgm:t>
        <a:bodyPr/>
        <a:lstStyle/>
        <a:p>
          <a:endParaRPr lang="en-US"/>
        </a:p>
      </dgm:t>
    </dgm:pt>
    <dgm:pt modelId="{5A91FDCF-9804-4A56-9B01-8E3E006B19D6}">
      <dgm:prSet phldrT="[Text]"/>
      <dgm:spPr/>
      <dgm:t>
        <a:bodyPr/>
        <a:lstStyle/>
        <a:p>
          <a:r>
            <a:rPr lang="en-US" b="0" i="0" dirty="0" err="1"/>
            <a:t>Save_database</a:t>
          </a:r>
          <a:r>
            <a:rPr lang="en-US" b="0" i="0" dirty="0"/>
            <a:t>()</a:t>
          </a:r>
          <a:endParaRPr lang="en-US" dirty="0"/>
        </a:p>
      </dgm:t>
    </dgm:pt>
    <dgm:pt modelId="{DD58DE31-B245-4856-9D6C-BA7955B5CFEC}" type="parTrans" cxnId="{3D25695F-3F9E-462D-A48C-957E2BC8282C}">
      <dgm:prSet/>
      <dgm:spPr/>
      <dgm:t>
        <a:bodyPr/>
        <a:lstStyle/>
        <a:p>
          <a:endParaRPr lang="en-US"/>
        </a:p>
      </dgm:t>
    </dgm:pt>
    <dgm:pt modelId="{7618FC34-5439-4EA4-BD74-0D2C7EE52189}" type="sibTrans" cxnId="{3D25695F-3F9E-462D-A48C-957E2BC8282C}">
      <dgm:prSet/>
      <dgm:spPr/>
      <dgm:t>
        <a:bodyPr/>
        <a:lstStyle/>
        <a:p>
          <a:endParaRPr lang="en-US"/>
        </a:p>
      </dgm:t>
    </dgm:pt>
    <dgm:pt modelId="{08365245-CAD9-4C9E-AA35-ED8B79395661}">
      <dgm:prSet phldrT="[Text]"/>
      <dgm:spPr/>
      <dgm:t>
        <a:bodyPr/>
        <a:lstStyle/>
        <a:p>
          <a:r>
            <a:rPr lang="en-US" b="0" i="0" dirty="0"/>
            <a:t>Creates a backup.</a:t>
          </a:r>
          <a:endParaRPr lang="en-US" dirty="0"/>
        </a:p>
      </dgm:t>
    </dgm:pt>
    <dgm:pt modelId="{4FBDB47D-4B64-4CEB-A6A6-A33385AA7D23}" type="parTrans" cxnId="{32B93776-ABBE-4C72-98B3-F17E9C4C3690}">
      <dgm:prSet/>
      <dgm:spPr/>
      <dgm:t>
        <a:bodyPr/>
        <a:lstStyle/>
        <a:p>
          <a:endParaRPr lang="en-US"/>
        </a:p>
      </dgm:t>
    </dgm:pt>
    <dgm:pt modelId="{C81E6565-6B6A-4427-BB85-748B711E8D5E}" type="sibTrans" cxnId="{32B93776-ABBE-4C72-98B3-F17E9C4C3690}">
      <dgm:prSet/>
      <dgm:spPr/>
      <dgm:t>
        <a:bodyPr/>
        <a:lstStyle/>
        <a:p>
          <a:endParaRPr lang="en-US"/>
        </a:p>
      </dgm:t>
    </dgm:pt>
    <dgm:pt modelId="{3EF04032-BB90-4A0B-9A48-978A9DA78F2B}">
      <dgm:prSet phldrT="[Text]"/>
      <dgm:spPr/>
      <dgm:t>
        <a:bodyPr/>
        <a:lstStyle/>
        <a:p>
          <a:r>
            <a:rPr lang="en-US" b="0" i="0" dirty="0" err="1"/>
            <a:t>list_clients</a:t>
          </a:r>
          <a:r>
            <a:rPr lang="en-US" b="0" i="0" dirty="0"/>
            <a:t>()</a:t>
          </a:r>
          <a:endParaRPr lang="en-US" dirty="0"/>
        </a:p>
      </dgm:t>
    </dgm:pt>
    <dgm:pt modelId="{3CC576BC-55B2-4A7C-A31B-8E5133677C64}" type="parTrans" cxnId="{15AC6FE2-24B3-4FEC-BDEB-69087D8AC4BC}">
      <dgm:prSet/>
      <dgm:spPr/>
      <dgm:t>
        <a:bodyPr/>
        <a:lstStyle/>
        <a:p>
          <a:endParaRPr lang="en-US"/>
        </a:p>
      </dgm:t>
    </dgm:pt>
    <dgm:pt modelId="{D7810099-BE0E-4D63-B805-AE012C75F561}" type="sibTrans" cxnId="{15AC6FE2-24B3-4FEC-BDEB-69087D8AC4BC}">
      <dgm:prSet/>
      <dgm:spPr/>
      <dgm:t>
        <a:bodyPr/>
        <a:lstStyle/>
        <a:p>
          <a:endParaRPr lang="en-US"/>
        </a:p>
      </dgm:t>
    </dgm:pt>
    <dgm:pt modelId="{F5726B2D-348D-4D23-89A8-CD680886521A}">
      <dgm:prSet phldrT="[Text]"/>
      <dgm:spPr/>
      <dgm:t>
        <a:bodyPr/>
        <a:lstStyle/>
        <a:p>
          <a:r>
            <a:rPr lang="en-US" b="0" i="0"/>
            <a:t>Displays all clients.</a:t>
          </a:r>
          <a:endParaRPr lang="en-US" dirty="0"/>
        </a:p>
      </dgm:t>
    </dgm:pt>
    <dgm:pt modelId="{115507F3-9AF9-4626-B5AB-9A049B3ADB5A}" type="parTrans" cxnId="{93EE0ACC-FB82-45E0-9A79-FA330362AA9C}">
      <dgm:prSet/>
      <dgm:spPr/>
      <dgm:t>
        <a:bodyPr/>
        <a:lstStyle/>
        <a:p>
          <a:endParaRPr lang="en-US"/>
        </a:p>
      </dgm:t>
    </dgm:pt>
    <dgm:pt modelId="{F2D8A867-A657-4128-9ECB-E2D5F22A0275}" type="sibTrans" cxnId="{93EE0ACC-FB82-45E0-9A79-FA330362AA9C}">
      <dgm:prSet/>
      <dgm:spPr/>
      <dgm:t>
        <a:bodyPr/>
        <a:lstStyle/>
        <a:p>
          <a:endParaRPr lang="en-US"/>
        </a:p>
      </dgm:t>
    </dgm:pt>
    <dgm:pt modelId="{F921A7D5-5469-440B-AB2B-5A0D61F5D19C}" type="pres">
      <dgm:prSet presAssocID="{569797A3-5D86-40B0-A003-641DE910D7EC}" presName="Name0" presStyleCnt="0">
        <dgm:presLayoutVars>
          <dgm:dir/>
          <dgm:animLvl val="lvl"/>
          <dgm:resizeHandles val="exact"/>
        </dgm:presLayoutVars>
      </dgm:prSet>
      <dgm:spPr/>
    </dgm:pt>
    <dgm:pt modelId="{A53975E4-CFE9-4913-A171-A203868D7015}" type="pres">
      <dgm:prSet presAssocID="{D6180102-7EF1-4C15-93F9-89AF9787A339}" presName="linNode" presStyleCnt="0"/>
      <dgm:spPr/>
    </dgm:pt>
    <dgm:pt modelId="{ADC7C263-B429-481B-BB4A-414373B27402}" type="pres">
      <dgm:prSet presAssocID="{D6180102-7EF1-4C15-93F9-89AF9787A339}" presName="parTx" presStyleLbl="revTx" presStyleIdx="0" presStyleCnt="7">
        <dgm:presLayoutVars>
          <dgm:chMax val="1"/>
          <dgm:bulletEnabled val="1"/>
        </dgm:presLayoutVars>
      </dgm:prSet>
      <dgm:spPr/>
    </dgm:pt>
    <dgm:pt modelId="{2A0BDB03-3B09-4284-8662-6FCBD14F792C}" type="pres">
      <dgm:prSet presAssocID="{D6180102-7EF1-4C15-93F9-89AF9787A339}" presName="bracket" presStyleLbl="parChTrans1D1" presStyleIdx="0" presStyleCnt="7"/>
      <dgm:spPr/>
    </dgm:pt>
    <dgm:pt modelId="{47078279-4A6F-4ECA-B471-3D2E04D85436}" type="pres">
      <dgm:prSet presAssocID="{D6180102-7EF1-4C15-93F9-89AF9787A339}" presName="spH" presStyleCnt="0"/>
      <dgm:spPr/>
    </dgm:pt>
    <dgm:pt modelId="{998BBA02-9860-4F47-B968-9FF488C84442}" type="pres">
      <dgm:prSet presAssocID="{D6180102-7EF1-4C15-93F9-89AF9787A339}" presName="desTx" presStyleLbl="node1" presStyleIdx="0" presStyleCnt="7">
        <dgm:presLayoutVars>
          <dgm:bulletEnabled val="1"/>
        </dgm:presLayoutVars>
      </dgm:prSet>
      <dgm:spPr/>
    </dgm:pt>
    <dgm:pt modelId="{72478415-0B11-4CBA-AA07-364C356EB7E0}" type="pres">
      <dgm:prSet presAssocID="{F56E1546-CB0C-4893-A54F-FEEBB8D715C3}" presName="spV" presStyleCnt="0"/>
      <dgm:spPr/>
    </dgm:pt>
    <dgm:pt modelId="{A083904D-87A9-4B42-9418-27E31B1F432D}" type="pres">
      <dgm:prSet presAssocID="{5176C9CB-0425-4734-AECD-855DD170064E}" presName="linNode" presStyleCnt="0"/>
      <dgm:spPr/>
    </dgm:pt>
    <dgm:pt modelId="{F0BEDDAE-23C2-4B44-899A-3BD45AD928B1}" type="pres">
      <dgm:prSet presAssocID="{5176C9CB-0425-4734-AECD-855DD170064E}" presName="parTx" presStyleLbl="revTx" presStyleIdx="1" presStyleCnt="7">
        <dgm:presLayoutVars>
          <dgm:chMax val="1"/>
          <dgm:bulletEnabled val="1"/>
        </dgm:presLayoutVars>
      </dgm:prSet>
      <dgm:spPr/>
    </dgm:pt>
    <dgm:pt modelId="{C8CD6C3A-D7D7-4A89-BF9F-5EA2067189DA}" type="pres">
      <dgm:prSet presAssocID="{5176C9CB-0425-4734-AECD-855DD170064E}" presName="bracket" presStyleLbl="parChTrans1D1" presStyleIdx="1" presStyleCnt="7"/>
      <dgm:spPr/>
    </dgm:pt>
    <dgm:pt modelId="{4522A8BB-6F96-4974-A8CE-2EFF99743529}" type="pres">
      <dgm:prSet presAssocID="{5176C9CB-0425-4734-AECD-855DD170064E}" presName="spH" presStyleCnt="0"/>
      <dgm:spPr/>
    </dgm:pt>
    <dgm:pt modelId="{F5070CE5-9097-4D16-A8B5-587E09D6C5AE}" type="pres">
      <dgm:prSet presAssocID="{5176C9CB-0425-4734-AECD-855DD170064E}" presName="desTx" presStyleLbl="node1" presStyleIdx="1" presStyleCnt="7">
        <dgm:presLayoutVars>
          <dgm:bulletEnabled val="1"/>
        </dgm:presLayoutVars>
      </dgm:prSet>
      <dgm:spPr/>
    </dgm:pt>
    <dgm:pt modelId="{13309C1E-EFC2-4FC5-8FB3-AEEA3A3E921C}" type="pres">
      <dgm:prSet presAssocID="{D5B009DD-FC40-4005-8D63-1D29B0078D0F}" presName="spV" presStyleCnt="0"/>
      <dgm:spPr/>
    </dgm:pt>
    <dgm:pt modelId="{8F169E3F-20DB-4EAD-8F24-17F3942355AE}" type="pres">
      <dgm:prSet presAssocID="{AED45D98-67E7-4054-B900-F51DEF61FA86}" presName="linNode" presStyleCnt="0"/>
      <dgm:spPr/>
    </dgm:pt>
    <dgm:pt modelId="{6736CCE5-2B49-4D21-9FB0-4F9FC440E70E}" type="pres">
      <dgm:prSet presAssocID="{AED45D98-67E7-4054-B900-F51DEF61FA86}" presName="parTx" presStyleLbl="revTx" presStyleIdx="2" presStyleCnt="7">
        <dgm:presLayoutVars>
          <dgm:chMax val="1"/>
          <dgm:bulletEnabled val="1"/>
        </dgm:presLayoutVars>
      </dgm:prSet>
      <dgm:spPr/>
    </dgm:pt>
    <dgm:pt modelId="{FF7A2793-E8D7-4CCB-9AB2-7D5E04FFB442}" type="pres">
      <dgm:prSet presAssocID="{AED45D98-67E7-4054-B900-F51DEF61FA86}" presName="bracket" presStyleLbl="parChTrans1D1" presStyleIdx="2" presStyleCnt="7"/>
      <dgm:spPr/>
    </dgm:pt>
    <dgm:pt modelId="{60EF3639-7634-493E-B602-2B188C0B2C56}" type="pres">
      <dgm:prSet presAssocID="{AED45D98-67E7-4054-B900-F51DEF61FA86}" presName="spH" presStyleCnt="0"/>
      <dgm:spPr/>
    </dgm:pt>
    <dgm:pt modelId="{1D9D0AE6-0858-49D0-B5A6-06121FAFE305}" type="pres">
      <dgm:prSet presAssocID="{AED45D98-67E7-4054-B900-F51DEF61FA86}" presName="desTx" presStyleLbl="node1" presStyleIdx="2" presStyleCnt="7">
        <dgm:presLayoutVars>
          <dgm:bulletEnabled val="1"/>
        </dgm:presLayoutVars>
      </dgm:prSet>
      <dgm:spPr/>
    </dgm:pt>
    <dgm:pt modelId="{42514D2C-2349-4832-8D4E-D69C7347C41F}" type="pres">
      <dgm:prSet presAssocID="{7B6D0702-BED6-46A7-9D9B-D88D8F71522D}" presName="spV" presStyleCnt="0"/>
      <dgm:spPr/>
    </dgm:pt>
    <dgm:pt modelId="{729DC455-7CB2-4146-9939-E7867FAC767D}" type="pres">
      <dgm:prSet presAssocID="{07794DC2-4A41-4A2D-BD50-3E2551F2F687}" presName="linNode" presStyleCnt="0"/>
      <dgm:spPr/>
    </dgm:pt>
    <dgm:pt modelId="{400DE8EC-FFA1-4CE1-9B0C-D1A419AF6E74}" type="pres">
      <dgm:prSet presAssocID="{07794DC2-4A41-4A2D-BD50-3E2551F2F687}" presName="parTx" presStyleLbl="revTx" presStyleIdx="3" presStyleCnt="7">
        <dgm:presLayoutVars>
          <dgm:chMax val="1"/>
          <dgm:bulletEnabled val="1"/>
        </dgm:presLayoutVars>
      </dgm:prSet>
      <dgm:spPr/>
    </dgm:pt>
    <dgm:pt modelId="{5D5F6E7A-C91C-440A-A0CC-62B98AD310F4}" type="pres">
      <dgm:prSet presAssocID="{07794DC2-4A41-4A2D-BD50-3E2551F2F687}" presName="bracket" presStyleLbl="parChTrans1D1" presStyleIdx="3" presStyleCnt="7"/>
      <dgm:spPr/>
    </dgm:pt>
    <dgm:pt modelId="{389DBAC4-314A-49B6-946B-E70F64EA9A34}" type="pres">
      <dgm:prSet presAssocID="{07794DC2-4A41-4A2D-BD50-3E2551F2F687}" presName="spH" presStyleCnt="0"/>
      <dgm:spPr/>
    </dgm:pt>
    <dgm:pt modelId="{CDC981C0-F7CA-4314-B025-C8FF45AE7973}" type="pres">
      <dgm:prSet presAssocID="{07794DC2-4A41-4A2D-BD50-3E2551F2F687}" presName="desTx" presStyleLbl="node1" presStyleIdx="3" presStyleCnt="7">
        <dgm:presLayoutVars>
          <dgm:bulletEnabled val="1"/>
        </dgm:presLayoutVars>
      </dgm:prSet>
      <dgm:spPr/>
    </dgm:pt>
    <dgm:pt modelId="{58EE1924-F6A1-403F-9750-3F405486E393}" type="pres">
      <dgm:prSet presAssocID="{28B914B7-6697-4A3C-9ED5-7A22CB5228E6}" presName="spV" presStyleCnt="0"/>
      <dgm:spPr/>
    </dgm:pt>
    <dgm:pt modelId="{81640D87-B6B2-4181-B33D-70393ABF0BFD}" type="pres">
      <dgm:prSet presAssocID="{F098862C-318B-46C4-9F5D-C6C18C7623D0}" presName="linNode" presStyleCnt="0"/>
      <dgm:spPr/>
    </dgm:pt>
    <dgm:pt modelId="{41EE3A64-7244-4035-8702-F5D400BAAF59}" type="pres">
      <dgm:prSet presAssocID="{F098862C-318B-46C4-9F5D-C6C18C7623D0}" presName="parTx" presStyleLbl="revTx" presStyleIdx="4" presStyleCnt="7">
        <dgm:presLayoutVars>
          <dgm:chMax val="1"/>
          <dgm:bulletEnabled val="1"/>
        </dgm:presLayoutVars>
      </dgm:prSet>
      <dgm:spPr/>
    </dgm:pt>
    <dgm:pt modelId="{12209527-28DE-40D3-B64C-4E1D34E9672D}" type="pres">
      <dgm:prSet presAssocID="{F098862C-318B-46C4-9F5D-C6C18C7623D0}" presName="bracket" presStyleLbl="parChTrans1D1" presStyleIdx="4" presStyleCnt="7"/>
      <dgm:spPr/>
    </dgm:pt>
    <dgm:pt modelId="{274B91FD-FE26-4A61-93C8-5D90A9E31649}" type="pres">
      <dgm:prSet presAssocID="{F098862C-318B-46C4-9F5D-C6C18C7623D0}" presName="spH" presStyleCnt="0"/>
      <dgm:spPr/>
    </dgm:pt>
    <dgm:pt modelId="{674D50EA-D511-440A-9A3B-8CCDA8F83726}" type="pres">
      <dgm:prSet presAssocID="{F098862C-318B-46C4-9F5D-C6C18C7623D0}" presName="desTx" presStyleLbl="node1" presStyleIdx="4" presStyleCnt="7">
        <dgm:presLayoutVars>
          <dgm:bulletEnabled val="1"/>
        </dgm:presLayoutVars>
      </dgm:prSet>
      <dgm:spPr/>
    </dgm:pt>
    <dgm:pt modelId="{DF20AAF8-9C51-49B3-8BBE-77643517D9DD}" type="pres">
      <dgm:prSet presAssocID="{3DDB2C05-6271-48A1-BADC-CAE9901EA57F}" presName="spV" presStyleCnt="0"/>
      <dgm:spPr/>
    </dgm:pt>
    <dgm:pt modelId="{B45B5BFD-6B1F-4C2D-B96B-9E0C748A2252}" type="pres">
      <dgm:prSet presAssocID="{5A91FDCF-9804-4A56-9B01-8E3E006B19D6}" presName="linNode" presStyleCnt="0"/>
      <dgm:spPr/>
    </dgm:pt>
    <dgm:pt modelId="{E4E196ED-0CF5-4342-9370-34B703B9B274}" type="pres">
      <dgm:prSet presAssocID="{5A91FDCF-9804-4A56-9B01-8E3E006B19D6}" presName="parTx" presStyleLbl="revTx" presStyleIdx="5" presStyleCnt="7">
        <dgm:presLayoutVars>
          <dgm:chMax val="1"/>
          <dgm:bulletEnabled val="1"/>
        </dgm:presLayoutVars>
      </dgm:prSet>
      <dgm:spPr/>
    </dgm:pt>
    <dgm:pt modelId="{1A51A008-EE6D-4054-9A58-2C254C82E396}" type="pres">
      <dgm:prSet presAssocID="{5A91FDCF-9804-4A56-9B01-8E3E006B19D6}" presName="bracket" presStyleLbl="parChTrans1D1" presStyleIdx="5" presStyleCnt="7"/>
      <dgm:spPr/>
    </dgm:pt>
    <dgm:pt modelId="{4A0C6EFB-425F-4490-AD78-901D3873F7E7}" type="pres">
      <dgm:prSet presAssocID="{5A91FDCF-9804-4A56-9B01-8E3E006B19D6}" presName="spH" presStyleCnt="0"/>
      <dgm:spPr/>
    </dgm:pt>
    <dgm:pt modelId="{DF96EC03-FACC-4E95-B28F-B6E2BDAE6A39}" type="pres">
      <dgm:prSet presAssocID="{5A91FDCF-9804-4A56-9B01-8E3E006B19D6}" presName="desTx" presStyleLbl="node1" presStyleIdx="5" presStyleCnt="7">
        <dgm:presLayoutVars>
          <dgm:bulletEnabled val="1"/>
        </dgm:presLayoutVars>
      </dgm:prSet>
      <dgm:spPr/>
    </dgm:pt>
    <dgm:pt modelId="{40CB6EA4-9AF1-4559-B4E4-0A42C49C4E09}" type="pres">
      <dgm:prSet presAssocID="{7618FC34-5439-4EA4-BD74-0D2C7EE52189}" presName="spV" presStyleCnt="0"/>
      <dgm:spPr/>
    </dgm:pt>
    <dgm:pt modelId="{08766FC3-B15D-4834-967A-FA0B71BE9B04}" type="pres">
      <dgm:prSet presAssocID="{3EF04032-BB90-4A0B-9A48-978A9DA78F2B}" presName="linNode" presStyleCnt="0"/>
      <dgm:spPr/>
    </dgm:pt>
    <dgm:pt modelId="{2C62C3ED-8CF8-42BC-8914-4502AFA1F347}" type="pres">
      <dgm:prSet presAssocID="{3EF04032-BB90-4A0B-9A48-978A9DA78F2B}" presName="parTx" presStyleLbl="revTx" presStyleIdx="6" presStyleCnt="7">
        <dgm:presLayoutVars>
          <dgm:chMax val="1"/>
          <dgm:bulletEnabled val="1"/>
        </dgm:presLayoutVars>
      </dgm:prSet>
      <dgm:spPr/>
    </dgm:pt>
    <dgm:pt modelId="{11E35C1D-B7F5-40EF-AF56-543C46B3B953}" type="pres">
      <dgm:prSet presAssocID="{3EF04032-BB90-4A0B-9A48-978A9DA78F2B}" presName="bracket" presStyleLbl="parChTrans1D1" presStyleIdx="6" presStyleCnt="7"/>
      <dgm:spPr/>
    </dgm:pt>
    <dgm:pt modelId="{2C6EF0BE-76C4-4751-A45B-C7CA1E042672}" type="pres">
      <dgm:prSet presAssocID="{3EF04032-BB90-4A0B-9A48-978A9DA78F2B}" presName="spH" presStyleCnt="0"/>
      <dgm:spPr/>
    </dgm:pt>
    <dgm:pt modelId="{7CD3630B-B8D3-473C-8DD5-3CB72E44BBDE}" type="pres">
      <dgm:prSet presAssocID="{3EF04032-BB90-4A0B-9A48-978A9DA78F2B}" presName="desTx" presStyleLbl="node1" presStyleIdx="6" presStyleCnt="7">
        <dgm:presLayoutVars>
          <dgm:bulletEnabled val="1"/>
        </dgm:presLayoutVars>
      </dgm:prSet>
      <dgm:spPr/>
    </dgm:pt>
  </dgm:ptLst>
  <dgm:cxnLst>
    <dgm:cxn modelId="{EC0DE70A-15A9-4C56-A38B-017316AE1776}" type="presOf" srcId="{5176C9CB-0425-4734-AECD-855DD170064E}" destId="{F0BEDDAE-23C2-4B44-899A-3BD45AD928B1}" srcOrd="0" destOrd="0" presId="urn:diagrams.loki3.com/BracketList"/>
    <dgm:cxn modelId="{923AC623-DBE1-4F4C-A6E8-37B0B487E9D4}" type="presOf" srcId="{569797A3-5D86-40B0-A003-641DE910D7EC}" destId="{F921A7D5-5469-440B-AB2B-5A0D61F5D19C}" srcOrd="0" destOrd="0" presId="urn:diagrams.loki3.com/BracketList"/>
    <dgm:cxn modelId="{1A205624-DABC-461F-B923-061A0A55B81B}" type="presOf" srcId="{DF526AA1-02DB-4E16-8C40-9DC150BFD936}" destId="{998BBA02-9860-4F47-B968-9FF488C84442}" srcOrd="0" destOrd="0" presId="urn:diagrams.loki3.com/BracketList"/>
    <dgm:cxn modelId="{4CC1462A-77DA-4056-9AA9-123DEBC3E9DE}" type="presOf" srcId="{1E23EC8D-666A-45AE-B184-450752665101}" destId="{F5070CE5-9097-4D16-A8B5-587E09D6C5AE}" srcOrd="0" destOrd="0" presId="urn:diagrams.loki3.com/BracketList"/>
    <dgm:cxn modelId="{44BA1C2E-71C1-40CE-A148-64DA6B352C4C}" type="presOf" srcId="{F098862C-318B-46C4-9F5D-C6C18C7623D0}" destId="{41EE3A64-7244-4035-8702-F5D400BAAF59}" srcOrd="0" destOrd="0" presId="urn:diagrams.loki3.com/BracketList"/>
    <dgm:cxn modelId="{7FD5CF2E-F3DD-460D-AE9A-AC4C124F4533}" srcId="{569797A3-5D86-40B0-A003-641DE910D7EC}" destId="{07794DC2-4A41-4A2D-BD50-3E2551F2F687}" srcOrd="3" destOrd="0" parTransId="{71313B3B-29A9-42D0-9982-29FF77930A65}" sibTransId="{28B914B7-6697-4A3C-9ED5-7A22CB5228E6}"/>
    <dgm:cxn modelId="{E8B79338-2F45-4199-A392-1975F0F430AF}" srcId="{569797A3-5D86-40B0-A003-641DE910D7EC}" destId="{5176C9CB-0425-4734-AECD-855DD170064E}" srcOrd="1" destOrd="0" parTransId="{4A99331C-35F8-496D-82E9-EFC20B86413D}" sibTransId="{D5B009DD-FC40-4005-8D63-1D29B0078D0F}"/>
    <dgm:cxn modelId="{3D25695F-3F9E-462D-A48C-957E2BC8282C}" srcId="{569797A3-5D86-40B0-A003-641DE910D7EC}" destId="{5A91FDCF-9804-4A56-9B01-8E3E006B19D6}" srcOrd="5" destOrd="0" parTransId="{DD58DE31-B245-4856-9D6C-BA7955B5CFEC}" sibTransId="{7618FC34-5439-4EA4-BD74-0D2C7EE52189}"/>
    <dgm:cxn modelId="{75CE3067-1EAC-44A1-ACCD-C73174E0A89D}" type="presOf" srcId="{04359C4D-7EF6-49D3-982E-103EF2299566}" destId="{674D50EA-D511-440A-9A3B-8CCDA8F83726}" srcOrd="0" destOrd="0" presId="urn:diagrams.loki3.com/BracketList"/>
    <dgm:cxn modelId="{3B8BDC69-BC93-455F-9309-A2269950A711}" srcId="{F098862C-318B-46C4-9F5D-C6C18C7623D0}" destId="{04359C4D-7EF6-49D3-982E-103EF2299566}" srcOrd="0" destOrd="0" parTransId="{AA22E659-ED10-47A1-8006-3831C3B806F0}" sibTransId="{A772AD77-2A06-4244-8A2F-BC1CD08D4813}"/>
    <dgm:cxn modelId="{F136AF4E-2C63-4E5D-B9EE-8EA16DE1A9BD}" type="presOf" srcId="{08365245-CAD9-4C9E-AA35-ED8B79395661}" destId="{DF96EC03-FACC-4E95-B28F-B6E2BDAE6A39}" srcOrd="0" destOrd="0" presId="urn:diagrams.loki3.com/BracketList"/>
    <dgm:cxn modelId="{32B93776-ABBE-4C72-98B3-F17E9C4C3690}" srcId="{5A91FDCF-9804-4A56-9B01-8E3E006B19D6}" destId="{08365245-CAD9-4C9E-AA35-ED8B79395661}" srcOrd="0" destOrd="0" parTransId="{4FBDB47D-4B64-4CEB-A6A6-A33385AA7D23}" sibTransId="{C81E6565-6B6A-4427-BB85-748B711E8D5E}"/>
    <dgm:cxn modelId="{2497105A-EF2D-4499-813C-499DE4935048}" type="presOf" srcId="{83DF49D7-CD3F-4383-9630-262CB4579B7A}" destId="{CDC981C0-F7CA-4314-B025-C8FF45AE7973}" srcOrd="0" destOrd="0" presId="urn:diagrams.loki3.com/BracketList"/>
    <dgm:cxn modelId="{34A6638E-8A43-40B7-B3B3-CEAEFFE0CDA7}" srcId="{07794DC2-4A41-4A2D-BD50-3E2551F2F687}" destId="{83DF49D7-CD3F-4383-9630-262CB4579B7A}" srcOrd="0" destOrd="0" parTransId="{1977B486-0072-4DD0-B4F5-F6EB10C96F8C}" sibTransId="{0FB546A0-A224-4450-A401-EE9425FA2C56}"/>
    <dgm:cxn modelId="{5EF81F90-3E0C-480B-AD3D-48724B46F53F}" type="presOf" srcId="{3CCDE187-F5B6-4470-96DB-D1D471528E8D}" destId="{1D9D0AE6-0858-49D0-B5A6-06121FAFE305}" srcOrd="0" destOrd="0" presId="urn:diagrams.loki3.com/BracketList"/>
    <dgm:cxn modelId="{FE480799-9107-48F7-AD09-39C892B97100}" type="presOf" srcId="{F5726B2D-348D-4D23-89A8-CD680886521A}" destId="{7CD3630B-B8D3-473C-8DD5-3CB72E44BBDE}" srcOrd="0" destOrd="0" presId="urn:diagrams.loki3.com/BracketList"/>
    <dgm:cxn modelId="{3E48C199-6E60-49A3-882B-6162CE164668}" type="presOf" srcId="{07794DC2-4A41-4A2D-BD50-3E2551F2F687}" destId="{400DE8EC-FFA1-4CE1-9B0C-D1A419AF6E74}" srcOrd="0" destOrd="0" presId="urn:diagrams.loki3.com/BracketList"/>
    <dgm:cxn modelId="{F9F14BA1-7399-4F0B-B5F4-5B53CF9BCF17}" srcId="{D6180102-7EF1-4C15-93F9-89AF9787A339}" destId="{DF526AA1-02DB-4E16-8C40-9DC150BFD936}" srcOrd="0" destOrd="0" parTransId="{D584C631-27E1-485B-9640-3370040298B8}" sibTransId="{1252B89F-A05E-4004-892F-AD5DE7EE07C3}"/>
    <dgm:cxn modelId="{0B3E6DA2-B1A9-4A82-8EB1-4B568DF5B104}" srcId="{569797A3-5D86-40B0-A003-641DE910D7EC}" destId="{F098862C-318B-46C4-9F5D-C6C18C7623D0}" srcOrd="4" destOrd="0" parTransId="{AD8DA65E-3970-4EB0-8E9A-B59210B42D57}" sibTransId="{3DDB2C05-6271-48A1-BADC-CAE9901EA57F}"/>
    <dgm:cxn modelId="{BFFEB9A3-0557-498B-ADE0-3DA87DDE721C}" srcId="{569797A3-5D86-40B0-A003-641DE910D7EC}" destId="{D6180102-7EF1-4C15-93F9-89AF9787A339}" srcOrd="0" destOrd="0" parTransId="{05E0938F-6F82-43B6-B65F-18CF3ADE9553}" sibTransId="{F56E1546-CB0C-4893-A54F-FEEBB8D715C3}"/>
    <dgm:cxn modelId="{5C58F2A8-570C-4A10-9607-E0F8B153B340}" type="presOf" srcId="{AED45D98-67E7-4054-B900-F51DEF61FA86}" destId="{6736CCE5-2B49-4D21-9FB0-4F9FC440E70E}" srcOrd="0" destOrd="0" presId="urn:diagrams.loki3.com/BracketList"/>
    <dgm:cxn modelId="{E5FCFEBF-E024-4201-BB39-A8E7C7E3409E}" srcId="{5176C9CB-0425-4734-AECD-855DD170064E}" destId="{1E23EC8D-666A-45AE-B184-450752665101}" srcOrd="0" destOrd="0" parTransId="{A294A9A8-621B-4AE6-B282-E89503A6E1E5}" sibTransId="{6E1C1F5A-8400-420E-8FDC-2FF93E59F3F5}"/>
    <dgm:cxn modelId="{57D765C5-B184-42C1-B056-A771DC5FC956}" type="presOf" srcId="{D6180102-7EF1-4C15-93F9-89AF9787A339}" destId="{ADC7C263-B429-481B-BB4A-414373B27402}" srcOrd="0" destOrd="0" presId="urn:diagrams.loki3.com/BracketList"/>
    <dgm:cxn modelId="{93EE0ACC-FB82-45E0-9A79-FA330362AA9C}" srcId="{3EF04032-BB90-4A0B-9A48-978A9DA78F2B}" destId="{F5726B2D-348D-4D23-89A8-CD680886521A}" srcOrd="0" destOrd="0" parTransId="{115507F3-9AF9-4626-B5AB-9A049B3ADB5A}" sibTransId="{F2D8A867-A657-4128-9ECB-E2D5F22A0275}"/>
    <dgm:cxn modelId="{5DE790D2-24D9-4CCA-89C0-68BD5BA7CB98}" type="presOf" srcId="{5A91FDCF-9804-4A56-9B01-8E3E006B19D6}" destId="{E4E196ED-0CF5-4342-9370-34B703B9B274}" srcOrd="0" destOrd="0" presId="urn:diagrams.loki3.com/BracketList"/>
    <dgm:cxn modelId="{15AC6FE2-24B3-4FEC-BDEB-69087D8AC4BC}" srcId="{569797A3-5D86-40B0-A003-641DE910D7EC}" destId="{3EF04032-BB90-4A0B-9A48-978A9DA78F2B}" srcOrd="6" destOrd="0" parTransId="{3CC576BC-55B2-4A7C-A31B-8E5133677C64}" sibTransId="{D7810099-BE0E-4D63-B805-AE012C75F561}"/>
    <dgm:cxn modelId="{7DE76CE3-B804-411D-A8FE-801D13F45B64}" srcId="{569797A3-5D86-40B0-A003-641DE910D7EC}" destId="{AED45D98-67E7-4054-B900-F51DEF61FA86}" srcOrd="2" destOrd="0" parTransId="{FEBEE1E5-892C-434D-9197-77775041EB77}" sibTransId="{7B6D0702-BED6-46A7-9D9B-D88D8F71522D}"/>
    <dgm:cxn modelId="{D16D89E5-605E-40D1-ACF0-6BCA6E462160}" srcId="{AED45D98-67E7-4054-B900-F51DEF61FA86}" destId="{3CCDE187-F5B6-4470-96DB-D1D471528E8D}" srcOrd="0" destOrd="0" parTransId="{BD7EF3FE-5E0A-48D1-9635-DA5786F3D901}" sibTransId="{B47A665D-80D0-422A-B8F5-425D4099023E}"/>
    <dgm:cxn modelId="{13BE7CE7-56C6-4562-9A44-B10AD5EBE841}" type="presOf" srcId="{3EF04032-BB90-4A0B-9A48-978A9DA78F2B}" destId="{2C62C3ED-8CF8-42BC-8914-4502AFA1F347}" srcOrd="0" destOrd="0" presId="urn:diagrams.loki3.com/BracketList"/>
    <dgm:cxn modelId="{7C0430EA-58EE-4AA1-8F5C-4FA3F21A0C13}" type="presParOf" srcId="{F921A7D5-5469-440B-AB2B-5A0D61F5D19C}" destId="{A53975E4-CFE9-4913-A171-A203868D7015}" srcOrd="0" destOrd="0" presId="urn:diagrams.loki3.com/BracketList"/>
    <dgm:cxn modelId="{2E2ED300-9958-40AC-940A-D44DB814C8DC}" type="presParOf" srcId="{A53975E4-CFE9-4913-A171-A203868D7015}" destId="{ADC7C263-B429-481B-BB4A-414373B27402}" srcOrd="0" destOrd="0" presId="urn:diagrams.loki3.com/BracketList"/>
    <dgm:cxn modelId="{04727982-FC86-4B72-AC27-5929B0AB8EED}" type="presParOf" srcId="{A53975E4-CFE9-4913-A171-A203868D7015}" destId="{2A0BDB03-3B09-4284-8662-6FCBD14F792C}" srcOrd="1" destOrd="0" presId="urn:diagrams.loki3.com/BracketList"/>
    <dgm:cxn modelId="{2ADC9B2E-B0F2-4008-AC27-F4F4E8B50BE0}" type="presParOf" srcId="{A53975E4-CFE9-4913-A171-A203868D7015}" destId="{47078279-4A6F-4ECA-B471-3D2E04D85436}" srcOrd="2" destOrd="0" presId="urn:diagrams.loki3.com/BracketList"/>
    <dgm:cxn modelId="{28A01B48-1D3D-479A-AAFF-8882F9981F9E}" type="presParOf" srcId="{A53975E4-CFE9-4913-A171-A203868D7015}" destId="{998BBA02-9860-4F47-B968-9FF488C84442}" srcOrd="3" destOrd="0" presId="urn:diagrams.loki3.com/BracketList"/>
    <dgm:cxn modelId="{EE8608D4-02FB-4EA9-92DF-EE9B0FA1785B}" type="presParOf" srcId="{F921A7D5-5469-440B-AB2B-5A0D61F5D19C}" destId="{72478415-0B11-4CBA-AA07-364C356EB7E0}" srcOrd="1" destOrd="0" presId="urn:diagrams.loki3.com/BracketList"/>
    <dgm:cxn modelId="{2BEE49A1-BF7B-41B3-AEC9-39EDAE563494}" type="presParOf" srcId="{F921A7D5-5469-440B-AB2B-5A0D61F5D19C}" destId="{A083904D-87A9-4B42-9418-27E31B1F432D}" srcOrd="2" destOrd="0" presId="urn:diagrams.loki3.com/BracketList"/>
    <dgm:cxn modelId="{FF011922-E2CF-4940-A13B-6602C908BCE5}" type="presParOf" srcId="{A083904D-87A9-4B42-9418-27E31B1F432D}" destId="{F0BEDDAE-23C2-4B44-899A-3BD45AD928B1}" srcOrd="0" destOrd="0" presId="urn:diagrams.loki3.com/BracketList"/>
    <dgm:cxn modelId="{FA5C86AB-1C88-4069-A543-8B66D51CE5AB}" type="presParOf" srcId="{A083904D-87A9-4B42-9418-27E31B1F432D}" destId="{C8CD6C3A-D7D7-4A89-BF9F-5EA2067189DA}" srcOrd="1" destOrd="0" presId="urn:diagrams.loki3.com/BracketList"/>
    <dgm:cxn modelId="{99D12B73-B673-4F71-BF58-83115928B0BE}" type="presParOf" srcId="{A083904D-87A9-4B42-9418-27E31B1F432D}" destId="{4522A8BB-6F96-4974-A8CE-2EFF99743529}" srcOrd="2" destOrd="0" presId="urn:diagrams.loki3.com/BracketList"/>
    <dgm:cxn modelId="{4EEE0878-C1A7-458C-9F1A-EFCD59943A89}" type="presParOf" srcId="{A083904D-87A9-4B42-9418-27E31B1F432D}" destId="{F5070CE5-9097-4D16-A8B5-587E09D6C5AE}" srcOrd="3" destOrd="0" presId="urn:diagrams.loki3.com/BracketList"/>
    <dgm:cxn modelId="{1F81C565-E5A2-42C3-93E8-A3B2F66D6AE8}" type="presParOf" srcId="{F921A7D5-5469-440B-AB2B-5A0D61F5D19C}" destId="{13309C1E-EFC2-4FC5-8FB3-AEEA3A3E921C}" srcOrd="3" destOrd="0" presId="urn:diagrams.loki3.com/BracketList"/>
    <dgm:cxn modelId="{9D1C2EBE-0714-4A2D-A8DC-5563E7D81C79}" type="presParOf" srcId="{F921A7D5-5469-440B-AB2B-5A0D61F5D19C}" destId="{8F169E3F-20DB-4EAD-8F24-17F3942355AE}" srcOrd="4" destOrd="0" presId="urn:diagrams.loki3.com/BracketList"/>
    <dgm:cxn modelId="{13E2F8D9-6018-4DC8-BD3E-4B73BC35C914}" type="presParOf" srcId="{8F169E3F-20DB-4EAD-8F24-17F3942355AE}" destId="{6736CCE5-2B49-4D21-9FB0-4F9FC440E70E}" srcOrd="0" destOrd="0" presId="urn:diagrams.loki3.com/BracketList"/>
    <dgm:cxn modelId="{6F868318-3933-46B0-A22E-573AB6412407}" type="presParOf" srcId="{8F169E3F-20DB-4EAD-8F24-17F3942355AE}" destId="{FF7A2793-E8D7-4CCB-9AB2-7D5E04FFB442}" srcOrd="1" destOrd="0" presId="urn:diagrams.loki3.com/BracketList"/>
    <dgm:cxn modelId="{13BBA8DB-C425-4F70-AE57-530AB5AA1A82}" type="presParOf" srcId="{8F169E3F-20DB-4EAD-8F24-17F3942355AE}" destId="{60EF3639-7634-493E-B602-2B188C0B2C56}" srcOrd="2" destOrd="0" presId="urn:diagrams.loki3.com/BracketList"/>
    <dgm:cxn modelId="{8870B225-E036-4410-9A12-265CF91E4B0C}" type="presParOf" srcId="{8F169E3F-20DB-4EAD-8F24-17F3942355AE}" destId="{1D9D0AE6-0858-49D0-B5A6-06121FAFE305}" srcOrd="3" destOrd="0" presId="urn:diagrams.loki3.com/BracketList"/>
    <dgm:cxn modelId="{8EBC608F-1B7B-4D38-993C-2B450F5E4AAD}" type="presParOf" srcId="{F921A7D5-5469-440B-AB2B-5A0D61F5D19C}" destId="{42514D2C-2349-4832-8D4E-D69C7347C41F}" srcOrd="5" destOrd="0" presId="urn:diagrams.loki3.com/BracketList"/>
    <dgm:cxn modelId="{7AE934F2-1804-47F5-9CF0-CE6EE5DEBCFD}" type="presParOf" srcId="{F921A7D5-5469-440B-AB2B-5A0D61F5D19C}" destId="{729DC455-7CB2-4146-9939-E7867FAC767D}" srcOrd="6" destOrd="0" presId="urn:diagrams.loki3.com/BracketList"/>
    <dgm:cxn modelId="{C49A7974-7CA5-4A00-95EA-B2CD031949CB}" type="presParOf" srcId="{729DC455-7CB2-4146-9939-E7867FAC767D}" destId="{400DE8EC-FFA1-4CE1-9B0C-D1A419AF6E74}" srcOrd="0" destOrd="0" presId="urn:diagrams.loki3.com/BracketList"/>
    <dgm:cxn modelId="{3BBE5E01-8F6E-4B3C-BE76-AE9D46E79495}" type="presParOf" srcId="{729DC455-7CB2-4146-9939-E7867FAC767D}" destId="{5D5F6E7A-C91C-440A-A0CC-62B98AD310F4}" srcOrd="1" destOrd="0" presId="urn:diagrams.loki3.com/BracketList"/>
    <dgm:cxn modelId="{B19E6839-7C4E-4878-A4EC-3E87B7154229}" type="presParOf" srcId="{729DC455-7CB2-4146-9939-E7867FAC767D}" destId="{389DBAC4-314A-49B6-946B-E70F64EA9A34}" srcOrd="2" destOrd="0" presId="urn:diagrams.loki3.com/BracketList"/>
    <dgm:cxn modelId="{B5705BA6-58C7-410B-AEF1-AD7413559049}" type="presParOf" srcId="{729DC455-7CB2-4146-9939-E7867FAC767D}" destId="{CDC981C0-F7CA-4314-B025-C8FF45AE7973}" srcOrd="3" destOrd="0" presId="urn:diagrams.loki3.com/BracketList"/>
    <dgm:cxn modelId="{EB56336B-5485-4F36-9848-BCBE95A73B71}" type="presParOf" srcId="{F921A7D5-5469-440B-AB2B-5A0D61F5D19C}" destId="{58EE1924-F6A1-403F-9750-3F405486E393}" srcOrd="7" destOrd="0" presId="urn:diagrams.loki3.com/BracketList"/>
    <dgm:cxn modelId="{021138BA-434D-43B6-89DB-61CC253A9751}" type="presParOf" srcId="{F921A7D5-5469-440B-AB2B-5A0D61F5D19C}" destId="{81640D87-B6B2-4181-B33D-70393ABF0BFD}" srcOrd="8" destOrd="0" presId="urn:diagrams.loki3.com/BracketList"/>
    <dgm:cxn modelId="{724A9A74-6A88-454D-B282-342D931F952B}" type="presParOf" srcId="{81640D87-B6B2-4181-B33D-70393ABF0BFD}" destId="{41EE3A64-7244-4035-8702-F5D400BAAF59}" srcOrd="0" destOrd="0" presId="urn:diagrams.loki3.com/BracketList"/>
    <dgm:cxn modelId="{A81F12D5-FA5A-4163-95E2-2FB335528CDE}" type="presParOf" srcId="{81640D87-B6B2-4181-B33D-70393ABF0BFD}" destId="{12209527-28DE-40D3-B64C-4E1D34E9672D}" srcOrd="1" destOrd="0" presId="urn:diagrams.loki3.com/BracketList"/>
    <dgm:cxn modelId="{E20AD197-8C6A-40E2-A8B2-54A81219106C}" type="presParOf" srcId="{81640D87-B6B2-4181-B33D-70393ABF0BFD}" destId="{274B91FD-FE26-4A61-93C8-5D90A9E31649}" srcOrd="2" destOrd="0" presId="urn:diagrams.loki3.com/BracketList"/>
    <dgm:cxn modelId="{F7A21E51-2522-45E6-99F9-0178A4BD6124}" type="presParOf" srcId="{81640D87-B6B2-4181-B33D-70393ABF0BFD}" destId="{674D50EA-D511-440A-9A3B-8CCDA8F83726}" srcOrd="3" destOrd="0" presId="urn:diagrams.loki3.com/BracketList"/>
    <dgm:cxn modelId="{C8ADA1AD-1143-4155-893D-25D1049D022C}" type="presParOf" srcId="{F921A7D5-5469-440B-AB2B-5A0D61F5D19C}" destId="{DF20AAF8-9C51-49B3-8BBE-77643517D9DD}" srcOrd="9" destOrd="0" presId="urn:diagrams.loki3.com/BracketList"/>
    <dgm:cxn modelId="{56361D2C-D75E-4BC2-9C0F-3477AC35B779}" type="presParOf" srcId="{F921A7D5-5469-440B-AB2B-5A0D61F5D19C}" destId="{B45B5BFD-6B1F-4C2D-B96B-9E0C748A2252}" srcOrd="10" destOrd="0" presId="urn:diagrams.loki3.com/BracketList"/>
    <dgm:cxn modelId="{00BF80F4-14D8-4B30-A2C6-590251073421}" type="presParOf" srcId="{B45B5BFD-6B1F-4C2D-B96B-9E0C748A2252}" destId="{E4E196ED-0CF5-4342-9370-34B703B9B274}" srcOrd="0" destOrd="0" presId="urn:diagrams.loki3.com/BracketList"/>
    <dgm:cxn modelId="{74459C71-4FE0-4FC0-A629-3F596A537D53}" type="presParOf" srcId="{B45B5BFD-6B1F-4C2D-B96B-9E0C748A2252}" destId="{1A51A008-EE6D-4054-9A58-2C254C82E396}" srcOrd="1" destOrd="0" presId="urn:diagrams.loki3.com/BracketList"/>
    <dgm:cxn modelId="{5E68B438-563B-4933-9903-15B3419B545C}" type="presParOf" srcId="{B45B5BFD-6B1F-4C2D-B96B-9E0C748A2252}" destId="{4A0C6EFB-425F-4490-AD78-901D3873F7E7}" srcOrd="2" destOrd="0" presId="urn:diagrams.loki3.com/BracketList"/>
    <dgm:cxn modelId="{F34828A6-4071-4115-92E4-FA00A19926E7}" type="presParOf" srcId="{B45B5BFD-6B1F-4C2D-B96B-9E0C748A2252}" destId="{DF96EC03-FACC-4E95-B28F-B6E2BDAE6A39}" srcOrd="3" destOrd="0" presId="urn:diagrams.loki3.com/BracketList"/>
    <dgm:cxn modelId="{FA716BA2-0605-4685-85DA-DC20FF56EFB6}" type="presParOf" srcId="{F921A7D5-5469-440B-AB2B-5A0D61F5D19C}" destId="{40CB6EA4-9AF1-4559-B4E4-0A42C49C4E09}" srcOrd="11" destOrd="0" presId="urn:diagrams.loki3.com/BracketList"/>
    <dgm:cxn modelId="{6D3D2C63-81AF-4490-8534-981B148662AC}" type="presParOf" srcId="{F921A7D5-5469-440B-AB2B-5A0D61F5D19C}" destId="{08766FC3-B15D-4834-967A-FA0B71BE9B04}" srcOrd="12" destOrd="0" presId="urn:diagrams.loki3.com/BracketList"/>
    <dgm:cxn modelId="{FE14C44B-0BE8-4EB0-AA36-EEBD6A331234}" type="presParOf" srcId="{08766FC3-B15D-4834-967A-FA0B71BE9B04}" destId="{2C62C3ED-8CF8-42BC-8914-4502AFA1F347}" srcOrd="0" destOrd="0" presId="urn:diagrams.loki3.com/BracketList"/>
    <dgm:cxn modelId="{3BEDEDF6-77EB-484F-AC78-ED9DCFB72411}" type="presParOf" srcId="{08766FC3-B15D-4834-967A-FA0B71BE9B04}" destId="{11E35C1D-B7F5-40EF-AF56-543C46B3B953}" srcOrd="1" destOrd="0" presId="urn:diagrams.loki3.com/BracketList"/>
    <dgm:cxn modelId="{14EF2915-9560-4C13-8256-72CBD049F8DC}" type="presParOf" srcId="{08766FC3-B15D-4834-967A-FA0B71BE9B04}" destId="{2C6EF0BE-76C4-4751-A45B-C7CA1E042672}" srcOrd="2" destOrd="0" presId="urn:diagrams.loki3.com/BracketList"/>
    <dgm:cxn modelId="{6FF5976F-CCD9-40DB-A141-4D3C74A91E5A}" type="presParOf" srcId="{08766FC3-B15D-4834-967A-FA0B71BE9B04}" destId="{7CD3630B-B8D3-473C-8DD5-3CB72E44BBD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A218A-4E78-4C30-90D7-8B7012BD5E82}">
      <dsp:nvSpPr>
        <dsp:cNvPr id="0" name=""/>
        <dsp:cNvSpPr/>
      </dsp:nvSpPr>
      <dsp:spPr>
        <a:xfrm>
          <a:off x="258414" y="862539"/>
          <a:ext cx="798837" cy="79883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026E2-56A5-4CD1-96E3-00BE9E40CE20}">
      <dsp:nvSpPr>
        <dsp:cNvPr id="0" name=""/>
        <dsp:cNvSpPr/>
      </dsp:nvSpPr>
      <dsp:spPr>
        <a:xfrm>
          <a:off x="428658" y="1032783"/>
          <a:ext cx="458349" cy="458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2ABC5-B4FE-4DF6-97EA-B5A2B0B7CBFF}">
      <dsp:nvSpPr>
        <dsp:cNvPr id="0" name=""/>
        <dsp:cNvSpPr/>
      </dsp:nvSpPr>
      <dsp:spPr>
        <a:xfrm>
          <a:off x="3048" y="1910195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Introduction</a:t>
          </a:r>
          <a:endParaRPr lang="en-US" sz="1200" kern="1200"/>
        </a:p>
      </dsp:txBody>
      <dsp:txXfrm>
        <a:off x="3048" y="1910195"/>
        <a:ext cx="1309570" cy="523828"/>
      </dsp:txXfrm>
    </dsp:sp>
    <dsp:sp modelId="{41FE4BBF-A6C3-43BA-BCC4-0643C8232958}">
      <dsp:nvSpPr>
        <dsp:cNvPr id="0" name=""/>
        <dsp:cNvSpPr/>
      </dsp:nvSpPr>
      <dsp:spPr>
        <a:xfrm>
          <a:off x="1797159" y="862539"/>
          <a:ext cx="798837" cy="79883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3DA89-0F0B-4C7C-85D4-47D610313C32}">
      <dsp:nvSpPr>
        <dsp:cNvPr id="0" name=""/>
        <dsp:cNvSpPr/>
      </dsp:nvSpPr>
      <dsp:spPr>
        <a:xfrm>
          <a:off x="1967404" y="1032783"/>
          <a:ext cx="458349" cy="4583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A28FC-FC24-488A-BFC0-2AA2C0EA0709}">
      <dsp:nvSpPr>
        <dsp:cNvPr id="0" name=""/>
        <dsp:cNvSpPr/>
      </dsp:nvSpPr>
      <dsp:spPr>
        <a:xfrm>
          <a:off x="1541793" y="1910195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Whole Project Structure</a:t>
          </a:r>
          <a:endParaRPr lang="en-US" sz="1200" kern="1200"/>
        </a:p>
      </dsp:txBody>
      <dsp:txXfrm>
        <a:off x="1541793" y="1910195"/>
        <a:ext cx="1309570" cy="523828"/>
      </dsp:txXfrm>
    </dsp:sp>
    <dsp:sp modelId="{ACFF295F-907E-4FE7-B33C-90E9E339B422}">
      <dsp:nvSpPr>
        <dsp:cNvPr id="0" name=""/>
        <dsp:cNvSpPr/>
      </dsp:nvSpPr>
      <dsp:spPr>
        <a:xfrm>
          <a:off x="3335905" y="862539"/>
          <a:ext cx="798837" cy="79883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074FF-31AA-4719-A85E-A4F5506E4767}">
      <dsp:nvSpPr>
        <dsp:cNvPr id="0" name=""/>
        <dsp:cNvSpPr/>
      </dsp:nvSpPr>
      <dsp:spPr>
        <a:xfrm>
          <a:off x="3506149" y="1032783"/>
          <a:ext cx="458349" cy="4583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C3D0C-FCA4-448D-825B-B23B91F31F68}">
      <dsp:nvSpPr>
        <dsp:cNvPr id="0" name=""/>
        <dsp:cNvSpPr/>
      </dsp:nvSpPr>
      <dsp:spPr>
        <a:xfrm>
          <a:off x="3080538" y="1910195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Core Functionality </a:t>
          </a:r>
          <a:endParaRPr lang="en-US" sz="1200" kern="1200"/>
        </a:p>
      </dsp:txBody>
      <dsp:txXfrm>
        <a:off x="3080538" y="1910195"/>
        <a:ext cx="1309570" cy="523828"/>
      </dsp:txXfrm>
    </dsp:sp>
    <dsp:sp modelId="{CE439370-3041-4D99-A1A8-51D2FAE43A17}">
      <dsp:nvSpPr>
        <dsp:cNvPr id="0" name=""/>
        <dsp:cNvSpPr/>
      </dsp:nvSpPr>
      <dsp:spPr>
        <a:xfrm>
          <a:off x="4874650" y="862539"/>
          <a:ext cx="798837" cy="79883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F30C3-CEEC-4B9E-A413-3D36C040A60E}">
      <dsp:nvSpPr>
        <dsp:cNvPr id="0" name=""/>
        <dsp:cNvSpPr/>
      </dsp:nvSpPr>
      <dsp:spPr>
        <a:xfrm>
          <a:off x="5044894" y="1032783"/>
          <a:ext cx="458349" cy="4583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D5075-A0D1-44D0-9384-CB69ED1149E9}">
      <dsp:nvSpPr>
        <dsp:cNvPr id="0" name=""/>
        <dsp:cNvSpPr/>
      </dsp:nvSpPr>
      <dsp:spPr>
        <a:xfrm>
          <a:off x="4619283" y="1910195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Advanced Functionality</a:t>
          </a:r>
          <a:endParaRPr lang="en-US" sz="1200" kern="1200"/>
        </a:p>
      </dsp:txBody>
      <dsp:txXfrm>
        <a:off x="4619283" y="1910195"/>
        <a:ext cx="1309570" cy="523828"/>
      </dsp:txXfrm>
    </dsp:sp>
    <dsp:sp modelId="{A71B0702-14C6-4831-B7B4-A0F0A71F236D}">
      <dsp:nvSpPr>
        <dsp:cNvPr id="0" name=""/>
        <dsp:cNvSpPr/>
      </dsp:nvSpPr>
      <dsp:spPr>
        <a:xfrm>
          <a:off x="6413395" y="862539"/>
          <a:ext cx="798837" cy="79883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64CB2-CFA5-4675-BAED-05BB517FDDA7}">
      <dsp:nvSpPr>
        <dsp:cNvPr id="0" name=""/>
        <dsp:cNvSpPr/>
      </dsp:nvSpPr>
      <dsp:spPr>
        <a:xfrm>
          <a:off x="6583639" y="1032783"/>
          <a:ext cx="458349" cy="4583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51F75-D063-4D7A-8EAE-A7A8227F3B3D}">
      <dsp:nvSpPr>
        <dsp:cNvPr id="0" name=""/>
        <dsp:cNvSpPr/>
      </dsp:nvSpPr>
      <dsp:spPr>
        <a:xfrm>
          <a:off x="6158029" y="1910195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Conclusion </a:t>
          </a:r>
          <a:endParaRPr lang="en-US" sz="1200" kern="1200"/>
        </a:p>
      </dsp:txBody>
      <dsp:txXfrm>
        <a:off x="6158029" y="1910195"/>
        <a:ext cx="1309570" cy="523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655DE-49F6-46B5-9824-FEF889DE2EE1}">
      <dsp:nvSpPr>
        <dsp:cNvPr id="0" name=""/>
        <dsp:cNvSpPr/>
      </dsp:nvSpPr>
      <dsp:spPr>
        <a:xfrm>
          <a:off x="0" y="2022"/>
          <a:ext cx="6172199" cy="10251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503B8-135F-4331-A013-9836004577CD}">
      <dsp:nvSpPr>
        <dsp:cNvPr id="0" name=""/>
        <dsp:cNvSpPr/>
      </dsp:nvSpPr>
      <dsp:spPr>
        <a:xfrm>
          <a:off x="310115" y="232687"/>
          <a:ext cx="563846" cy="5638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AAC9E-0D68-4491-98AA-120C9395E561}">
      <dsp:nvSpPr>
        <dsp:cNvPr id="0" name=""/>
        <dsp:cNvSpPr/>
      </dsp:nvSpPr>
      <dsp:spPr>
        <a:xfrm>
          <a:off x="1184076" y="2022"/>
          <a:ext cx="2777490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Database Initialization:</a:t>
          </a:r>
        </a:p>
      </dsp:txBody>
      <dsp:txXfrm>
        <a:off x="1184076" y="2022"/>
        <a:ext cx="2777490" cy="1025174"/>
      </dsp:txXfrm>
    </dsp:sp>
    <dsp:sp modelId="{FDA9B712-F23C-4263-90B9-490F7BF8A5C8}">
      <dsp:nvSpPr>
        <dsp:cNvPr id="0" name=""/>
        <dsp:cNvSpPr/>
      </dsp:nvSpPr>
      <dsp:spPr>
        <a:xfrm>
          <a:off x="3961566" y="2022"/>
          <a:ext cx="221063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 bank_database.txt if it doesn’t exist.</a:t>
          </a:r>
        </a:p>
      </dsp:txBody>
      <dsp:txXfrm>
        <a:off x="3961566" y="2022"/>
        <a:ext cx="2210633" cy="1025174"/>
      </dsp:txXfrm>
    </dsp:sp>
    <dsp:sp modelId="{36D55864-989F-4775-AE27-57252F6E1D08}">
      <dsp:nvSpPr>
        <dsp:cNvPr id="0" name=""/>
        <dsp:cNvSpPr/>
      </dsp:nvSpPr>
      <dsp:spPr>
        <a:xfrm>
          <a:off x="0" y="1283491"/>
          <a:ext cx="6172199" cy="10251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04D9C-5271-48D2-A8A7-D8291BBF19AF}">
      <dsp:nvSpPr>
        <dsp:cNvPr id="0" name=""/>
        <dsp:cNvSpPr/>
      </dsp:nvSpPr>
      <dsp:spPr>
        <a:xfrm>
          <a:off x="310115" y="1514155"/>
          <a:ext cx="563846" cy="5638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C04C2-B80A-4C14-A949-BA155B099365}">
      <dsp:nvSpPr>
        <dsp:cNvPr id="0" name=""/>
        <dsp:cNvSpPr/>
      </dsp:nvSpPr>
      <dsp:spPr>
        <a:xfrm>
          <a:off x="1184076" y="1283491"/>
          <a:ext cx="2777490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 Client:</a:t>
          </a:r>
        </a:p>
      </dsp:txBody>
      <dsp:txXfrm>
        <a:off x="1184076" y="1283491"/>
        <a:ext cx="2777490" cy="1025174"/>
      </dsp:txXfrm>
    </dsp:sp>
    <dsp:sp modelId="{422F85E5-26A5-4402-8F8C-822E39F912D8}">
      <dsp:nvSpPr>
        <dsp:cNvPr id="0" name=""/>
        <dsp:cNvSpPr/>
      </dsp:nvSpPr>
      <dsp:spPr>
        <a:xfrm>
          <a:off x="3961566" y="1283491"/>
          <a:ext cx="221063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Prompt for client details and append to the database.</a:t>
          </a:r>
        </a:p>
      </dsp:txBody>
      <dsp:txXfrm>
        <a:off x="3961566" y="1283491"/>
        <a:ext cx="2210633" cy="1025174"/>
      </dsp:txXfrm>
    </dsp:sp>
    <dsp:sp modelId="{A36B1319-EDC1-4620-B169-19014C2AF1C1}">
      <dsp:nvSpPr>
        <dsp:cNvPr id="0" name=""/>
        <dsp:cNvSpPr/>
      </dsp:nvSpPr>
      <dsp:spPr>
        <a:xfrm>
          <a:off x="0" y="2564959"/>
          <a:ext cx="6172199" cy="10251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595FC-EA7E-4D82-8BFC-F58AB964FFBA}">
      <dsp:nvSpPr>
        <dsp:cNvPr id="0" name=""/>
        <dsp:cNvSpPr/>
      </dsp:nvSpPr>
      <dsp:spPr>
        <a:xfrm>
          <a:off x="310115" y="2795623"/>
          <a:ext cx="563846" cy="5638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C5088-85C4-4984-945B-33D419D7EFF7}">
      <dsp:nvSpPr>
        <dsp:cNvPr id="0" name=""/>
        <dsp:cNvSpPr/>
      </dsp:nvSpPr>
      <dsp:spPr>
        <a:xfrm>
          <a:off x="1184076" y="2564959"/>
          <a:ext cx="2777490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Delete Client:</a:t>
          </a:r>
        </a:p>
      </dsp:txBody>
      <dsp:txXfrm>
        <a:off x="1184076" y="2564959"/>
        <a:ext cx="2777490" cy="1025174"/>
      </dsp:txXfrm>
    </dsp:sp>
    <dsp:sp modelId="{50888263-F55F-4536-99A6-2403B1E90C8C}">
      <dsp:nvSpPr>
        <dsp:cNvPr id="0" name=""/>
        <dsp:cNvSpPr/>
      </dsp:nvSpPr>
      <dsp:spPr>
        <a:xfrm>
          <a:off x="3961566" y="2564959"/>
          <a:ext cx="221063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Remove a client by ID using grep and temporary files.</a:t>
          </a:r>
        </a:p>
      </dsp:txBody>
      <dsp:txXfrm>
        <a:off x="3961566" y="2564959"/>
        <a:ext cx="2210633" cy="1025174"/>
      </dsp:txXfrm>
    </dsp:sp>
    <dsp:sp modelId="{5F31B8C9-2026-4000-8F65-61EB4099FBBF}">
      <dsp:nvSpPr>
        <dsp:cNvPr id="0" name=""/>
        <dsp:cNvSpPr/>
      </dsp:nvSpPr>
      <dsp:spPr>
        <a:xfrm>
          <a:off x="0" y="3846427"/>
          <a:ext cx="6172199" cy="10251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A8388-D824-4F8C-ADD2-1EFD5F74B31A}">
      <dsp:nvSpPr>
        <dsp:cNvPr id="0" name=""/>
        <dsp:cNvSpPr/>
      </dsp:nvSpPr>
      <dsp:spPr>
        <a:xfrm>
          <a:off x="310115" y="4077091"/>
          <a:ext cx="563846" cy="5638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9C149-9E2D-4903-AE7F-1F640353DA00}">
      <dsp:nvSpPr>
        <dsp:cNvPr id="0" name=""/>
        <dsp:cNvSpPr/>
      </dsp:nvSpPr>
      <dsp:spPr>
        <a:xfrm>
          <a:off x="1184076" y="3846427"/>
          <a:ext cx="2777490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Save Database:</a:t>
          </a:r>
        </a:p>
      </dsp:txBody>
      <dsp:txXfrm>
        <a:off x="1184076" y="3846427"/>
        <a:ext cx="2777490" cy="1025174"/>
      </dsp:txXfrm>
    </dsp:sp>
    <dsp:sp modelId="{8F119D20-A750-4D27-91A0-B82F97674A76}">
      <dsp:nvSpPr>
        <dsp:cNvPr id="0" name=""/>
        <dsp:cNvSpPr/>
      </dsp:nvSpPr>
      <dsp:spPr>
        <a:xfrm>
          <a:off x="3961566" y="3846427"/>
          <a:ext cx="221063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a timestamped backup file</a:t>
          </a:r>
        </a:p>
      </dsp:txBody>
      <dsp:txXfrm>
        <a:off x="3961566" y="3846427"/>
        <a:ext cx="2210633" cy="10251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92980-0D8F-4344-A390-109B4665C74D}">
      <dsp:nvSpPr>
        <dsp:cNvPr id="0" name=""/>
        <dsp:cNvSpPr/>
      </dsp:nvSpPr>
      <dsp:spPr>
        <a:xfrm>
          <a:off x="0" y="2022"/>
          <a:ext cx="6172199" cy="10251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3C0B9-7DB7-47AB-84B3-98A3074AE56B}">
      <dsp:nvSpPr>
        <dsp:cNvPr id="0" name=""/>
        <dsp:cNvSpPr/>
      </dsp:nvSpPr>
      <dsp:spPr>
        <a:xfrm>
          <a:off x="310115" y="232687"/>
          <a:ext cx="563846" cy="5638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7B3CD-6935-478B-B432-A0848CA7B523}">
      <dsp:nvSpPr>
        <dsp:cNvPr id="0" name=""/>
        <dsp:cNvSpPr/>
      </dsp:nvSpPr>
      <dsp:spPr>
        <a:xfrm>
          <a:off x="1184076" y="2022"/>
          <a:ext cx="2777490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Update Client:</a:t>
          </a:r>
        </a:p>
      </dsp:txBody>
      <dsp:txXfrm>
        <a:off x="1184076" y="2022"/>
        <a:ext cx="2777490" cy="1025174"/>
      </dsp:txXfrm>
    </dsp:sp>
    <dsp:sp modelId="{E7399B31-2EEA-480A-A6A4-0516920DE67F}">
      <dsp:nvSpPr>
        <dsp:cNvPr id="0" name=""/>
        <dsp:cNvSpPr/>
      </dsp:nvSpPr>
      <dsp:spPr>
        <a:xfrm>
          <a:off x="3961566" y="2022"/>
          <a:ext cx="221063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Modify client details using awk.</a:t>
          </a:r>
        </a:p>
      </dsp:txBody>
      <dsp:txXfrm>
        <a:off x="3961566" y="2022"/>
        <a:ext cx="2210633" cy="1025174"/>
      </dsp:txXfrm>
    </dsp:sp>
    <dsp:sp modelId="{A77DBBB3-F0F1-42BE-B593-850ECFFAAFAA}">
      <dsp:nvSpPr>
        <dsp:cNvPr id="0" name=""/>
        <dsp:cNvSpPr/>
      </dsp:nvSpPr>
      <dsp:spPr>
        <a:xfrm>
          <a:off x="0" y="1283491"/>
          <a:ext cx="6172199" cy="10251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DD5FF-CD20-43E6-BFE5-F0771A471525}">
      <dsp:nvSpPr>
        <dsp:cNvPr id="0" name=""/>
        <dsp:cNvSpPr/>
      </dsp:nvSpPr>
      <dsp:spPr>
        <a:xfrm>
          <a:off x="310115" y="1514155"/>
          <a:ext cx="563846" cy="5638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6ECE6-B7E6-4F36-9DE5-A42E4EB2E8A4}">
      <dsp:nvSpPr>
        <dsp:cNvPr id="0" name=""/>
        <dsp:cNvSpPr/>
      </dsp:nvSpPr>
      <dsp:spPr>
        <a:xfrm>
          <a:off x="1184076" y="1283491"/>
          <a:ext cx="2777490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Search Client:</a:t>
          </a:r>
        </a:p>
      </dsp:txBody>
      <dsp:txXfrm>
        <a:off x="1184076" y="1283491"/>
        <a:ext cx="2777490" cy="1025174"/>
      </dsp:txXfrm>
    </dsp:sp>
    <dsp:sp modelId="{12A8A572-AFA6-4C8C-9E94-E39CE31E8092}">
      <dsp:nvSpPr>
        <dsp:cNvPr id="0" name=""/>
        <dsp:cNvSpPr/>
      </dsp:nvSpPr>
      <dsp:spPr>
        <a:xfrm>
          <a:off x="3961566" y="1283491"/>
          <a:ext cx="221063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Find a client by ID using grep.</a:t>
          </a:r>
        </a:p>
      </dsp:txBody>
      <dsp:txXfrm>
        <a:off x="3961566" y="1283491"/>
        <a:ext cx="2210633" cy="1025174"/>
      </dsp:txXfrm>
    </dsp:sp>
    <dsp:sp modelId="{2163A472-8A62-44FD-ABF0-F900C3931364}">
      <dsp:nvSpPr>
        <dsp:cNvPr id="0" name=""/>
        <dsp:cNvSpPr/>
      </dsp:nvSpPr>
      <dsp:spPr>
        <a:xfrm>
          <a:off x="0" y="2564959"/>
          <a:ext cx="6172199" cy="10251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68BDA-7B63-486E-94F2-AD57A1B9A304}">
      <dsp:nvSpPr>
        <dsp:cNvPr id="0" name=""/>
        <dsp:cNvSpPr/>
      </dsp:nvSpPr>
      <dsp:spPr>
        <a:xfrm>
          <a:off x="310115" y="2795623"/>
          <a:ext cx="563846" cy="5638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2195D-831A-4756-9F13-CB9EA7244E11}">
      <dsp:nvSpPr>
        <dsp:cNvPr id="0" name=""/>
        <dsp:cNvSpPr/>
      </dsp:nvSpPr>
      <dsp:spPr>
        <a:xfrm>
          <a:off x="1184076" y="2564959"/>
          <a:ext cx="2777490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List Clients:</a:t>
          </a:r>
        </a:p>
      </dsp:txBody>
      <dsp:txXfrm>
        <a:off x="1184076" y="2564959"/>
        <a:ext cx="2777490" cy="1025174"/>
      </dsp:txXfrm>
    </dsp:sp>
    <dsp:sp modelId="{B83C6383-C0B3-406D-B749-E2883F061A70}">
      <dsp:nvSpPr>
        <dsp:cNvPr id="0" name=""/>
        <dsp:cNvSpPr/>
      </dsp:nvSpPr>
      <dsp:spPr>
        <a:xfrm>
          <a:off x="3961566" y="2564959"/>
          <a:ext cx="221063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Display all clients using cat.</a:t>
          </a:r>
        </a:p>
      </dsp:txBody>
      <dsp:txXfrm>
        <a:off x="3961566" y="2564959"/>
        <a:ext cx="2210633" cy="1025174"/>
      </dsp:txXfrm>
    </dsp:sp>
    <dsp:sp modelId="{A231E3AD-D214-48DF-AFF3-F37E0C736317}">
      <dsp:nvSpPr>
        <dsp:cNvPr id="0" name=""/>
        <dsp:cNvSpPr/>
      </dsp:nvSpPr>
      <dsp:spPr>
        <a:xfrm>
          <a:off x="0" y="3846427"/>
          <a:ext cx="6172199" cy="10251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83574-50D9-4F66-8B6B-ED9FF36139C4}">
      <dsp:nvSpPr>
        <dsp:cNvPr id="0" name=""/>
        <dsp:cNvSpPr/>
      </dsp:nvSpPr>
      <dsp:spPr>
        <a:xfrm>
          <a:off x="310115" y="4077091"/>
          <a:ext cx="563846" cy="5638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4B5C0-4522-4597-B6A8-E45853D03136}">
      <dsp:nvSpPr>
        <dsp:cNvPr id="0" name=""/>
        <dsp:cNvSpPr/>
      </dsp:nvSpPr>
      <dsp:spPr>
        <a:xfrm>
          <a:off x="1184076" y="3846427"/>
          <a:ext cx="2777490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 Menu:</a:t>
          </a:r>
        </a:p>
      </dsp:txBody>
      <dsp:txXfrm>
        <a:off x="1184076" y="3846427"/>
        <a:ext cx="2777490" cy="1025174"/>
      </dsp:txXfrm>
    </dsp:sp>
    <dsp:sp modelId="{A8C926E1-A6A5-4E5A-852D-A71EE722D2F6}">
      <dsp:nvSpPr>
        <dsp:cNvPr id="0" name=""/>
        <dsp:cNvSpPr/>
      </dsp:nvSpPr>
      <dsp:spPr>
        <a:xfrm>
          <a:off x="3961566" y="3846427"/>
          <a:ext cx="221063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Provide a user-friendly interface with a loop and case statement.</a:t>
          </a:r>
        </a:p>
      </dsp:txBody>
      <dsp:txXfrm>
        <a:off x="3961566" y="3846427"/>
        <a:ext cx="2210633" cy="1025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7C263-B429-481B-BB4A-414373B27402}">
      <dsp:nvSpPr>
        <dsp:cNvPr id="0" name=""/>
        <dsp:cNvSpPr/>
      </dsp:nvSpPr>
      <dsp:spPr>
        <a:xfrm>
          <a:off x="0" y="906296"/>
          <a:ext cx="2519285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err="1"/>
            <a:t>Initialize_db</a:t>
          </a:r>
          <a:r>
            <a:rPr lang="en-US" sz="2200" b="0" i="0" kern="1200" dirty="0"/>
            <a:t>()</a:t>
          </a:r>
          <a:endParaRPr lang="en-US" sz="2200" kern="1200" dirty="0"/>
        </a:p>
      </dsp:txBody>
      <dsp:txXfrm>
        <a:off x="0" y="906296"/>
        <a:ext cx="2519285" cy="435600"/>
      </dsp:txXfrm>
    </dsp:sp>
    <dsp:sp modelId="{2A0BDB03-3B09-4284-8662-6FCBD14F792C}">
      <dsp:nvSpPr>
        <dsp:cNvPr id="0" name=""/>
        <dsp:cNvSpPr/>
      </dsp:nvSpPr>
      <dsp:spPr>
        <a:xfrm>
          <a:off x="2519285" y="899489"/>
          <a:ext cx="503857" cy="4492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BBA02-9860-4F47-B968-9FF488C84442}">
      <dsp:nvSpPr>
        <dsp:cNvPr id="0" name=""/>
        <dsp:cNvSpPr/>
      </dsp:nvSpPr>
      <dsp:spPr>
        <a:xfrm>
          <a:off x="3224685" y="899489"/>
          <a:ext cx="6852455" cy="449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Ensures the database file exists.</a:t>
          </a:r>
          <a:endParaRPr lang="en-US" sz="2200" kern="1200" dirty="0"/>
        </a:p>
      </dsp:txBody>
      <dsp:txXfrm>
        <a:off x="3224685" y="899489"/>
        <a:ext cx="6852455" cy="449212"/>
      </dsp:txXfrm>
    </dsp:sp>
    <dsp:sp modelId="{F0BEDDAE-23C2-4B44-899A-3BD45AD928B1}">
      <dsp:nvSpPr>
        <dsp:cNvPr id="0" name=""/>
        <dsp:cNvSpPr/>
      </dsp:nvSpPr>
      <dsp:spPr>
        <a:xfrm>
          <a:off x="0" y="1434708"/>
          <a:ext cx="2519285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err="1"/>
            <a:t>Add_client</a:t>
          </a:r>
          <a:r>
            <a:rPr lang="en-US" sz="2200" b="0" i="0" kern="1200" dirty="0"/>
            <a:t>()</a:t>
          </a:r>
          <a:endParaRPr lang="en-US" sz="2200" kern="1200" dirty="0"/>
        </a:p>
      </dsp:txBody>
      <dsp:txXfrm>
        <a:off x="0" y="1434708"/>
        <a:ext cx="2519285" cy="435600"/>
      </dsp:txXfrm>
    </dsp:sp>
    <dsp:sp modelId="{C8CD6C3A-D7D7-4A89-BF9F-5EA2067189DA}">
      <dsp:nvSpPr>
        <dsp:cNvPr id="0" name=""/>
        <dsp:cNvSpPr/>
      </dsp:nvSpPr>
      <dsp:spPr>
        <a:xfrm>
          <a:off x="2519285" y="1427902"/>
          <a:ext cx="503857" cy="4492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70CE5-9097-4D16-A8B5-587E09D6C5AE}">
      <dsp:nvSpPr>
        <dsp:cNvPr id="0" name=""/>
        <dsp:cNvSpPr/>
      </dsp:nvSpPr>
      <dsp:spPr>
        <a:xfrm>
          <a:off x="3224685" y="1427902"/>
          <a:ext cx="6852455" cy="449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Adds a new client with validation</a:t>
          </a:r>
          <a:endParaRPr lang="en-US" sz="2200" kern="1200" dirty="0"/>
        </a:p>
      </dsp:txBody>
      <dsp:txXfrm>
        <a:off x="3224685" y="1427902"/>
        <a:ext cx="6852455" cy="449212"/>
      </dsp:txXfrm>
    </dsp:sp>
    <dsp:sp modelId="{6736CCE5-2B49-4D21-9FB0-4F9FC440E70E}">
      <dsp:nvSpPr>
        <dsp:cNvPr id="0" name=""/>
        <dsp:cNvSpPr/>
      </dsp:nvSpPr>
      <dsp:spPr>
        <a:xfrm>
          <a:off x="0" y="1963121"/>
          <a:ext cx="2519285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err="1"/>
            <a:t>Delete_client</a:t>
          </a:r>
          <a:r>
            <a:rPr lang="en-US" sz="2200" b="0" i="0" kern="1200" dirty="0"/>
            <a:t>()</a:t>
          </a:r>
          <a:endParaRPr lang="en-US" sz="2200" kern="1200" dirty="0"/>
        </a:p>
      </dsp:txBody>
      <dsp:txXfrm>
        <a:off x="0" y="1963121"/>
        <a:ext cx="2519285" cy="435600"/>
      </dsp:txXfrm>
    </dsp:sp>
    <dsp:sp modelId="{FF7A2793-E8D7-4CCB-9AB2-7D5E04FFB442}">
      <dsp:nvSpPr>
        <dsp:cNvPr id="0" name=""/>
        <dsp:cNvSpPr/>
      </dsp:nvSpPr>
      <dsp:spPr>
        <a:xfrm>
          <a:off x="2519285" y="1956314"/>
          <a:ext cx="503857" cy="4492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D0AE6-0858-49D0-B5A6-06121FAFE305}">
      <dsp:nvSpPr>
        <dsp:cNvPr id="0" name=""/>
        <dsp:cNvSpPr/>
      </dsp:nvSpPr>
      <dsp:spPr>
        <a:xfrm>
          <a:off x="3224685" y="1956314"/>
          <a:ext cx="6852455" cy="449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Removes a client by ID.</a:t>
          </a:r>
          <a:endParaRPr lang="en-US" sz="2200" kern="1200" dirty="0"/>
        </a:p>
      </dsp:txBody>
      <dsp:txXfrm>
        <a:off x="3224685" y="1956314"/>
        <a:ext cx="6852455" cy="449212"/>
      </dsp:txXfrm>
    </dsp:sp>
    <dsp:sp modelId="{400DE8EC-FFA1-4CE1-9B0C-D1A419AF6E74}">
      <dsp:nvSpPr>
        <dsp:cNvPr id="0" name=""/>
        <dsp:cNvSpPr/>
      </dsp:nvSpPr>
      <dsp:spPr>
        <a:xfrm>
          <a:off x="0" y="2491533"/>
          <a:ext cx="2519285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err="1"/>
            <a:t>Update_client</a:t>
          </a:r>
          <a:r>
            <a:rPr lang="en-US" sz="2200" b="0" i="0" kern="1200" dirty="0"/>
            <a:t>()</a:t>
          </a:r>
          <a:endParaRPr lang="en-US" sz="2200" kern="1200" dirty="0"/>
        </a:p>
      </dsp:txBody>
      <dsp:txXfrm>
        <a:off x="0" y="2491533"/>
        <a:ext cx="2519285" cy="435600"/>
      </dsp:txXfrm>
    </dsp:sp>
    <dsp:sp modelId="{5D5F6E7A-C91C-440A-A0CC-62B98AD310F4}">
      <dsp:nvSpPr>
        <dsp:cNvPr id="0" name=""/>
        <dsp:cNvSpPr/>
      </dsp:nvSpPr>
      <dsp:spPr>
        <a:xfrm>
          <a:off x="2519285" y="2484727"/>
          <a:ext cx="503857" cy="4492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981C0-F7CA-4314-B025-C8FF45AE7973}">
      <dsp:nvSpPr>
        <dsp:cNvPr id="0" name=""/>
        <dsp:cNvSpPr/>
      </dsp:nvSpPr>
      <dsp:spPr>
        <a:xfrm>
          <a:off x="3224685" y="2484727"/>
          <a:ext cx="6852455" cy="449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Updates client details.</a:t>
          </a:r>
          <a:endParaRPr lang="en-US" sz="2200" kern="1200" dirty="0"/>
        </a:p>
      </dsp:txBody>
      <dsp:txXfrm>
        <a:off x="3224685" y="2484727"/>
        <a:ext cx="6852455" cy="449212"/>
      </dsp:txXfrm>
    </dsp:sp>
    <dsp:sp modelId="{41EE3A64-7244-4035-8702-F5D400BAAF59}">
      <dsp:nvSpPr>
        <dsp:cNvPr id="0" name=""/>
        <dsp:cNvSpPr/>
      </dsp:nvSpPr>
      <dsp:spPr>
        <a:xfrm>
          <a:off x="0" y="3019946"/>
          <a:ext cx="2519285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err="1"/>
            <a:t>Search_client</a:t>
          </a:r>
          <a:r>
            <a:rPr lang="en-US" sz="2200" b="0" i="0" kern="1200" dirty="0"/>
            <a:t>()</a:t>
          </a:r>
          <a:endParaRPr lang="en-US" sz="2200" kern="1200" dirty="0"/>
        </a:p>
      </dsp:txBody>
      <dsp:txXfrm>
        <a:off x="0" y="3019946"/>
        <a:ext cx="2519285" cy="435600"/>
      </dsp:txXfrm>
    </dsp:sp>
    <dsp:sp modelId="{12209527-28DE-40D3-B64C-4E1D34E9672D}">
      <dsp:nvSpPr>
        <dsp:cNvPr id="0" name=""/>
        <dsp:cNvSpPr/>
      </dsp:nvSpPr>
      <dsp:spPr>
        <a:xfrm>
          <a:off x="2519285" y="3013139"/>
          <a:ext cx="503857" cy="4492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D50EA-D511-440A-9A3B-8CCDA8F83726}">
      <dsp:nvSpPr>
        <dsp:cNvPr id="0" name=""/>
        <dsp:cNvSpPr/>
      </dsp:nvSpPr>
      <dsp:spPr>
        <a:xfrm>
          <a:off x="3224685" y="3013139"/>
          <a:ext cx="6852455" cy="449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Finds and displays client details.</a:t>
          </a:r>
          <a:endParaRPr lang="en-US" sz="2200" kern="1200" dirty="0"/>
        </a:p>
      </dsp:txBody>
      <dsp:txXfrm>
        <a:off x="3224685" y="3013139"/>
        <a:ext cx="6852455" cy="449212"/>
      </dsp:txXfrm>
    </dsp:sp>
    <dsp:sp modelId="{E4E196ED-0CF5-4342-9370-34B703B9B274}">
      <dsp:nvSpPr>
        <dsp:cNvPr id="0" name=""/>
        <dsp:cNvSpPr/>
      </dsp:nvSpPr>
      <dsp:spPr>
        <a:xfrm>
          <a:off x="0" y="3548358"/>
          <a:ext cx="2519285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err="1"/>
            <a:t>Save_database</a:t>
          </a:r>
          <a:r>
            <a:rPr lang="en-US" sz="2200" b="0" i="0" kern="1200" dirty="0"/>
            <a:t>()</a:t>
          </a:r>
          <a:endParaRPr lang="en-US" sz="2200" kern="1200" dirty="0"/>
        </a:p>
      </dsp:txBody>
      <dsp:txXfrm>
        <a:off x="0" y="3548358"/>
        <a:ext cx="2519285" cy="435600"/>
      </dsp:txXfrm>
    </dsp:sp>
    <dsp:sp modelId="{1A51A008-EE6D-4054-9A58-2C254C82E396}">
      <dsp:nvSpPr>
        <dsp:cNvPr id="0" name=""/>
        <dsp:cNvSpPr/>
      </dsp:nvSpPr>
      <dsp:spPr>
        <a:xfrm>
          <a:off x="2519285" y="3541552"/>
          <a:ext cx="503857" cy="4492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6EC03-FACC-4E95-B28F-B6E2BDAE6A39}">
      <dsp:nvSpPr>
        <dsp:cNvPr id="0" name=""/>
        <dsp:cNvSpPr/>
      </dsp:nvSpPr>
      <dsp:spPr>
        <a:xfrm>
          <a:off x="3224685" y="3541552"/>
          <a:ext cx="6852455" cy="449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Creates a backup.</a:t>
          </a:r>
          <a:endParaRPr lang="en-US" sz="2200" kern="1200" dirty="0"/>
        </a:p>
      </dsp:txBody>
      <dsp:txXfrm>
        <a:off x="3224685" y="3541552"/>
        <a:ext cx="6852455" cy="449212"/>
      </dsp:txXfrm>
    </dsp:sp>
    <dsp:sp modelId="{2C62C3ED-8CF8-42BC-8914-4502AFA1F347}">
      <dsp:nvSpPr>
        <dsp:cNvPr id="0" name=""/>
        <dsp:cNvSpPr/>
      </dsp:nvSpPr>
      <dsp:spPr>
        <a:xfrm>
          <a:off x="0" y="4076771"/>
          <a:ext cx="2519285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err="1"/>
            <a:t>list_clients</a:t>
          </a:r>
          <a:r>
            <a:rPr lang="en-US" sz="2200" b="0" i="0" kern="1200" dirty="0"/>
            <a:t>()</a:t>
          </a:r>
          <a:endParaRPr lang="en-US" sz="2200" kern="1200" dirty="0"/>
        </a:p>
      </dsp:txBody>
      <dsp:txXfrm>
        <a:off x="0" y="4076771"/>
        <a:ext cx="2519285" cy="435600"/>
      </dsp:txXfrm>
    </dsp:sp>
    <dsp:sp modelId="{11E35C1D-B7F5-40EF-AF56-543C46B3B953}">
      <dsp:nvSpPr>
        <dsp:cNvPr id="0" name=""/>
        <dsp:cNvSpPr/>
      </dsp:nvSpPr>
      <dsp:spPr>
        <a:xfrm>
          <a:off x="2519285" y="4069964"/>
          <a:ext cx="503857" cy="4492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3630B-B8D3-473C-8DD5-3CB72E44BBDE}">
      <dsp:nvSpPr>
        <dsp:cNvPr id="0" name=""/>
        <dsp:cNvSpPr/>
      </dsp:nvSpPr>
      <dsp:spPr>
        <a:xfrm>
          <a:off x="3224685" y="4069964"/>
          <a:ext cx="6852455" cy="449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Displays all clients.</a:t>
          </a:r>
          <a:endParaRPr lang="en-US" sz="2200" kern="1200" dirty="0"/>
        </a:p>
      </dsp:txBody>
      <dsp:txXfrm>
        <a:off x="3224685" y="4069964"/>
        <a:ext cx="6852455" cy="449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2/3/2025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Simple Bank DataBase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Simple Bank DataBase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Simple Bank DataBase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Simple Bank DataBase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Simple Bank DataBase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Simple Bank DataBase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Simple Bank DataBase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Simple Bank DataBase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Simple Bank DataBase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Simple Bank DataBase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Simple Bank DataBase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Simple Bank DataBase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Simple Bank DataBase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D069-B73B-4398-9738-A6B389143A8B}" type="datetime1">
              <a:rPr lang="en-US" noProof="0" smtClean="0"/>
              <a:t>2/3/2025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Simple Bank DataBase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>
            <a:normAutofit/>
          </a:bodyPr>
          <a:lstStyle/>
          <a:p>
            <a:r>
              <a:rPr lang="en-US" sz="5000"/>
              <a:t>Bank database USING BASH Script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Made by: 	Mariam Milad </a:t>
            </a:r>
            <a:br>
              <a:rPr lang="en-US" dirty="0"/>
            </a:br>
            <a:r>
              <a:rPr lang="en-US" dirty="0"/>
              <a:t>		Amal Aly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Advanced Functiona</a:t>
            </a:r>
            <a:r>
              <a:rPr lang="en-US"/>
              <a:t>lity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Simple Bank </a:t>
            </a:r>
            <a:r>
              <a:rPr lang="en-US" sz="900" err="1"/>
              <a:t>DataBase</a:t>
            </a:r>
            <a:r>
              <a:rPr lang="en-US" sz="900"/>
              <a:t>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15" name="Text Placeholder 4">
            <a:extLst>
              <a:ext uri="{FF2B5EF4-FFF2-40B4-BE49-F238E27FC236}">
                <a16:creationId xmlns:a16="http://schemas.microsoft.com/office/drawing/2014/main" id="{98BAEDAF-080A-A3AA-2FAD-FF814D9C4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641664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Update_client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Bank DataBase Project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11</a:t>
            </a:fld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2045FD2-CAF0-6CCE-DBA4-42833AA4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283" y="3869880"/>
            <a:ext cx="4611546" cy="185904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25CF659-2483-DCB9-DECF-A28EC0C5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83" y="3274324"/>
            <a:ext cx="4611546" cy="119111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656E708-B051-4B37-9D4E-57DCFCCA6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09" y="3054096"/>
            <a:ext cx="6787466" cy="29792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7B7CB41-A75E-95F2-6675-4E0A842C59B5}"/>
              </a:ext>
            </a:extLst>
          </p:cNvPr>
          <p:cNvSpPr txBox="1"/>
          <p:nvPr/>
        </p:nvSpPr>
        <p:spPr>
          <a:xfrm>
            <a:off x="271509" y="2578018"/>
            <a:ext cx="168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AC5CB-9B40-9E53-B9E0-7C59088143A2}"/>
              </a:ext>
            </a:extLst>
          </p:cNvPr>
          <p:cNvSpPr txBox="1"/>
          <p:nvPr/>
        </p:nvSpPr>
        <p:spPr>
          <a:xfrm>
            <a:off x="7254283" y="2762684"/>
            <a:ext cx="168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Search_client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Bank DataBase Project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12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0055E91-50F5-528B-A869-8028AB4C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748" y="3311416"/>
            <a:ext cx="5726320" cy="2015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B10897-B80B-D679-2580-1F74203A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32" y="3524897"/>
            <a:ext cx="4524375" cy="1619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33CD3F-2585-9886-587F-3D19AEA7B4AC}"/>
              </a:ext>
            </a:extLst>
          </p:cNvPr>
          <p:cNvSpPr txBox="1"/>
          <p:nvPr/>
        </p:nvSpPr>
        <p:spPr>
          <a:xfrm>
            <a:off x="5973748" y="2869430"/>
            <a:ext cx="168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4CF0F8-71A6-E11C-74D8-47E3106CBE24}"/>
              </a:ext>
            </a:extLst>
          </p:cNvPr>
          <p:cNvSpPr txBox="1"/>
          <p:nvPr/>
        </p:nvSpPr>
        <p:spPr>
          <a:xfrm>
            <a:off x="327132" y="2869430"/>
            <a:ext cx="168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306888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List_clients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Bank DataBase Project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13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25CF659-2483-DCB9-DECF-A28EC0C5A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206" y="3499761"/>
            <a:ext cx="4611546" cy="1191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5AFBA-F8C1-6BF4-A234-C011E96E1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06" y="4690873"/>
            <a:ext cx="4611546" cy="1723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2DCCE5-2D65-4773-187A-C5A627374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" y="3429000"/>
            <a:ext cx="5169227" cy="28208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52556C-E152-6D3E-B615-453639BF4FCC}"/>
              </a:ext>
            </a:extLst>
          </p:cNvPr>
          <p:cNvSpPr txBox="1"/>
          <p:nvPr/>
        </p:nvSpPr>
        <p:spPr>
          <a:xfrm>
            <a:off x="7012206" y="2824706"/>
            <a:ext cx="168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CB4398-F2C0-CB8D-5FC5-AD9D4E69F20F}"/>
              </a:ext>
            </a:extLst>
          </p:cNvPr>
          <p:cNvSpPr txBox="1"/>
          <p:nvPr/>
        </p:nvSpPr>
        <p:spPr>
          <a:xfrm>
            <a:off x="411480" y="2824706"/>
            <a:ext cx="168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3109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B60919-AE7C-7D1D-5903-3581B3C1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Simple Bank DataBase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A7EA8-1E35-ACF3-2057-2696B439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8528B-106E-50A6-96EF-CB6DDB64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00428"/>
            <a:ext cx="10871708" cy="704088"/>
          </a:xfrm>
        </p:spPr>
        <p:txBody>
          <a:bodyPr/>
          <a:lstStyle/>
          <a:p>
            <a:r>
              <a:rPr lang="en-US" dirty="0" err="1"/>
              <a:t>Main_menu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FA0452-CADC-2988-7280-913C8496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2452317"/>
            <a:ext cx="3952875" cy="4314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9F9E0E-9458-0D92-3F1C-79697B61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43" y="3052573"/>
            <a:ext cx="4143375" cy="3276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174C6C-96AB-977D-5A29-4D79587862C0}"/>
              </a:ext>
            </a:extLst>
          </p:cNvPr>
          <p:cNvSpPr txBox="1"/>
          <p:nvPr/>
        </p:nvSpPr>
        <p:spPr>
          <a:xfrm>
            <a:off x="6953943" y="1859212"/>
            <a:ext cx="168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7DEE28-6E31-8588-A23D-12A2AAB9494D}"/>
              </a:ext>
            </a:extLst>
          </p:cNvPr>
          <p:cNvSpPr txBox="1"/>
          <p:nvPr/>
        </p:nvSpPr>
        <p:spPr>
          <a:xfrm>
            <a:off x="603504" y="1859212"/>
            <a:ext cx="168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93572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Solutions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Simple Bank </a:t>
            </a:r>
            <a:r>
              <a:rPr lang="en-US" dirty="0" err="1"/>
              <a:t>DataBase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Handling duplicate IDs.</a:t>
            </a:r>
          </a:p>
          <a:p>
            <a:r>
              <a:rPr lang="en-US" dirty="0"/>
              <a:t>Handle the alignment of the database header</a:t>
            </a:r>
          </a:p>
          <a:p>
            <a:r>
              <a:rPr lang="en-US" dirty="0"/>
              <a:t>Handle the directory creation of the backup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D3C290-A56C-B087-9C47-005A3BC3E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Use grep for validation.</a:t>
            </a:r>
            <a:endParaRPr lang="ar-EG" dirty="0"/>
          </a:p>
          <a:p>
            <a:r>
              <a:rPr lang="en-US" dirty="0"/>
              <a:t>Using </a:t>
            </a:r>
            <a:r>
              <a:rPr lang="en-US" dirty="0" err="1"/>
              <a:t>printf</a:t>
            </a:r>
            <a:r>
              <a:rPr lang="en-US" dirty="0"/>
              <a:t> “ %10s ”</a:t>
            </a:r>
          </a:p>
          <a:p>
            <a:r>
              <a:rPr lang="en-US" dirty="0"/>
              <a:t>Get the current directory and edit permission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Bank DataBase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EE36FD2-6772-B936-62C2-7139ABCBB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680428"/>
              </p:ext>
            </p:extLst>
          </p:nvPr>
        </p:nvGraphicFramePr>
        <p:xfrm>
          <a:off x="833514" y="1900396"/>
          <a:ext cx="1007714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Hesitate to ask </a:t>
            </a:r>
          </a:p>
          <a:p>
            <a:endParaRPr lang="en-US" dirty="0"/>
          </a:p>
        </p:txBody>
      </p:sp>
      <p:pic>
        <p:nvPicPr>
          <p:cNvPr id="8" name="Graphic 7" descr="Funny face with solid fill with solid fill">
            <a:extLst>
              <a:ext uri="{FF2B5EF4-FFF2-40B4-BE49-F238E27FC236}">
                <a16:creationId xmlns:a16="http://schemas.microsoft.com/office/drawing/2014/main" id="{6D2B2ADB-8425-1555-DFAD-0FE2A18C1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4496" y="3271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anchor="t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Simple Bank DataBase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940FD2F-B7CC-B294-D569-B21ACACF6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60679"/>
              </p:ext>
            </p:extLst>
          </p:nvPr>
        </p:nvGraphicFramePr>
        <p:xfrm>
          <a:off x="2322576" y="2953512"/>
          <a:ext cx="7470648" cy="329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Simple Bank </a:t>
            </a:r>
            <a:r>
              <a:rPr lang="en-US" sz="900" err="1"/>
              <a:t>DataBase</a:t>
            </a:r>
            <a:r>
              <a:rPr lang="en-US" sz="900"/>
              <a:t>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anchor="t">
            <a:normAutofit/>
          </a:bodyPr>
          <a:lstStyle/>
          <a:p>
            <a:r>
              <a:rPr lang="en-US" sz="3900"/>
              <a:t>Introduction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Objective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Key Features: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>
                <a:effectLst/>
              </a:rPr>
              <a:t>Improves Bash scripting and presentation skills.</a:t>
            </a: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sz="900" b="0" i="0">
                <a:effectLst/>
              </a:rPr>
              <a:t>Build a Bash script to manage client data (name, ID, accounts, funds, phone number)</a:t>
            </a: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sz="900" b="0" i="0">
                <a:effectLst/>
              </a:rPr>
              <a:t>Automates client data management.</a:t>
            </a:r>
            <a:br>
              <a:rPr lang="en-US" sz="900" b="0" i="0">
                <a:effectLst/>
              </a:rPr>
            </a:br>
            <a:endParaRPr lang="en-US" sz="900" b="0" i="0">
              <a:effectLst/>
            </a:endParaRPr>
          </a:p>
          <a:p>
            <a:pPr marL="0" indent="0">
              <a:lnSpc>
                <a:spcPct val="140000"/>
              </a:lnSpc>
              <a:spcAft>
                <a:spcPts val="600"/>
              </a:spcAft>
              <a:buNone/>
            </a:pPr>
            <a:br>
              <a:rPr lang="en-US" sz="900"/>
            </a:br>
            <a:endParaRPr lang="en-US" sz="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Add, delete, update, search, and list clients.</a:t>
            </a:r>
          </a:p>
          <a:p>
            <a:pPr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Save database backups.</a:t>
            </a:r>
          </a:p>
          <a:p>
            <a:pPr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Core Functionality </a:t>
            </a:r>
            <a:endParaRPr lang="en-US"/>
          </a:p>
          <a:p>
            <a:pPr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Advanced Functionality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269" y="301753"/>
            <a:ext cx="7295204" cy="806180"/>
          </a:xfrm>
        </p:spPr>
        <p:txBody>
          <a:bodyPr/>
          <a:lstStyle/>
          <a:p>
            <a:r>
              <a:rPr lang="en-US" sz="3200" dirty="0"/>
              <a:t>Whole Project Structure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Simple Bank </a:t>
            </a:r>
            <a:r>
              <a:rPr lang="en-US" dirty="0" err="1"/>
              <a:t>DataBase</a:t>
            </a:r>
            <a:r>
              <a:rPr lang="en-US" dirty="0"/>
              <a:t>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ED8785-C165-F9E9-EAAD-4534529D5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3" t="4674" r="1480" b="5183"/>
          <a:stretch/>
        </p:blipFill>
        <p:spPr>
          <a:xfrm>
            <a:off x="396240" y="1107932"/>
            <a:ext cx="11754035" cy="56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Core Functionality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Simple Bank DataBase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8" name="Text Placeholder 13">
            <a:extLst>
              <a:ext uri="{FF2B5EF4-FFF2-40B4-BE49-F238E27FC236}">
                <a16:creationId xmlns:a16="http://schemas.microsoft.com/office/drawing/2014/main" id="{E8FCD5E0-433B-BBA8-A8ED-BF2F186899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796677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78953"/>
            <a:ext cx="10871708" cy="70408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init_database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Bank DataBase Project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6E8443-667C-8199-44F8-48AF1203F892}"/>
              </a:ext>
            </a:extLst>
          </p:cNvPr>
          <p:cNvSpPr txBox="1"/>
          <p:nvPr/>
        </p:nvSpPr>
        <p:spPr>
          <a:xfrm>
            <a:off x="606332" y="5464647"/>
            <a:ext cx="168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AF7E47-1ADB-F7F2-53DC-B8E5FFAF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2183508"/>
            <a:ext cx="7350610" cy="27176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C5D8D4-941E-D895-2D44-87EA4662E4E5}"/>
              </a:ext>
            </a:extLst>
          </p:cNvPr>
          <p:cNvSpPr txBox="1"/>
          <p:nvPr/>
        </p:nvSpPr>
        <p:spPr>
          <a:xfrm>
            <a:off x="724982" y="1709865"/>
            <a:ext cx="168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0ADF3C8-42AF-4C42-86EE-1975EE759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959516"/>
            <a:ext cx="8249479" cy="73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0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Add_clients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Bank DataBase Project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7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98D9CD3-FE71-A1AD-E24D-8799A118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943" y="3410577"/>
            <a:ext cx="3284553" cy="2560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6E8443-667C-8199-44F8-48AF1203F892}"/>
              </a:ext>
            </a:extLst>
          </p:cNvPr>
          <p:cNvSpPr txBox="1"/>
          <p:nvPr/>
        </p:nvSpPr>
        <p:spPr>
          <a:xfrm>
            <a:off x="8259462" y="2869430"/>
            <a:ext cx="168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C5D8D4-941E-D895-2D44-87EA4662E4E5}"/>
              </a:ext>
            </a:extLst>
          </p:cNvPr>
          <p:cNvSpPr txBox="1"/>
          <p:nvPr/>
        </p:nvSpPr>
        <p:spPr>
          <a:xfrm>
            <a:off x="415765" y="2869430"/>
            <a:ext cx="168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0E07B-AC84-B5CC-BD46-8E9614C81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3456610"/>
            <a:ext cx="7662003" cy="2560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6435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Delete_clients</a:t>
            </a:r>
            <a: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Bank DataBase Project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3F1956-00BF-DB6F-AE63-62FF5B03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032" y="3746177"/>
            <a:ext cx="3924508" cy="18893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E8B700-A302-DA4F-38C2-AF376FC9E7DD}"/>
              </a:ext>
            </a:extLst>
          </p:cNvPr>
          <p:cNvSpPr txBox="1"/>
          <p:nvPr/>
        </p:nvSpPr>
        <p:spPr>
          <a:xfrm>
            <a:off x="8259462" y="2869430"/>
            <a:ext cx="168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438007-EE20-3277-8DC8-8B53861644FE}"/>
              </a:ext>
            </a:extLst>
          </p:cNvPr>
          <p:cNvSpPr txBox="1"/>
          <p:nvPr/>
        </p:nvSpPr>
        <p:spPr>
          <a:xfrm>
            <a:off x="603504" y="2869430"/>
            <a:ext cx="168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E11969-7667-7329-B532-978C4024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3" y="3429000"/>
            <a:ext cx="7338759" cy="285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3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Save_database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Bank DataBase Project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FCE77-F93D-A098-43F3-669893603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100" y="3608378"/>
            <a:ext cx="3930486" cy="2164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8B25E0-F737-5651-3CAE-6CDEF660E10B}"/>
              </a:ext>
            </a:extLst>
          </p:cNvPr>
          <p:cNvSpPr txBox="1"/>
          <p:nvPr/>
        </p:nvSpPr>
        <p:spPr>
          <a:xfrm>
            <a:off x="7432100" y="2880290"/>
            <a:ext cx="168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041334-B44D-EE90-87F5-0DBB8880C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75" y="3054096"/>
            <a:ext cx="4288092" cy="36872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6A1342-0997-C3BD-8C7F-3DA2C45DAB5C}"/>
              </a:ext>
            </a:extLst>
          </p:cNvPr>
          <p:cNvSpPr txBox="1"/>
          <p:nvPr/>
        </p:nvSpPr>
        <p:spPr>
          <a:xfrm>
            <a:off x="1171675" y="2611978"/>
            <a:ext cx="168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9917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6EE4099-6E48-4C43-83E6-1F66B49E6FD7}">
  <we:reference id="wa200006067" version="1.0.0.5" store="en-US" storeType="OMEX"/>
  <we:alternateReferences>
    <we:reference id="wa200006067" version="1.0.0.5" store="WA200006067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"/>
    </a:ext>
  </we:extLst>
</we:webextension>
</file>

<file path=ppt/webextensions/webextension2.xml><?xml version="1.0" encoding="utf-8"?>
<we:webextension xmlns:we="http://schemas.microsoft.com/office/webextensions/webextension/2010/11" id="{58E97219-1673-420A-8DC5-A9FFD10E02DB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419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Bank database USING BASH Script</vt:lpstr>
      <vt:lpstr>agenda</vt:lpstr>
      <vt:lpstr>Introduction </vt:lpstr>
      <vt:lpstr>Whole Project Structure </vt:lpstr>
      <vt:lpstr>Core Functionality </vt:lpstr>
      <vt:lpstr>init_database </vt:lpstr>
      <vt:lpstr>Add_clients </vt:lpstr>
      <vt:lpstr>Delete_clients() </vt:lpstr>
      <vt:lpstr>Save_database </vt:lpstr>
      <vt:lpstr>Advanced Functionality</vt:lpstr>
      <vt:lpstr>Update_client</vt:lpstr>
      <vt:lpstr>Search_client </vt:lpstr>
      <vt:lpstr>List_clients</vt:lpstr>
      <vt:lpstr>Main_menu</vt:lpstr>
      <vt:lpstr>Challenges &amp; Solutions</vt:lpstr>
      <vt:lpstr>Deliverables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database</dc:title>
  <dc:creator>Amal</dc:creator>
  <cp:lastModifiedBy>Amal</cp:lastModifiedBy>
  <cp:revision>33</cp:revision>
  <dcterms:created xsi:type="dcterms:W3CDTF">2025-02-02T18:26:36Z</dcterms:created>
  <dcterms:modified xsi:type="dcterms:W3CDTF">2025-02-02T22:36:42Z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